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1158D-6C3C-4336-AB41-187B6A873B81}" v="15" dt="2025-02-25T22:20:27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79" autoAdjust="0"/>
  </p:normalViewPr>
  <p:slideViewPr>
    <p:cSldViewPr snapToGrid="0">
      <p:cViewPr varScale="1">
        <p:scale>
          <a:sx n="78" d="100"/>
          <a:sy n="78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čo, Timotej" userId="152f2ad6-3c97-47cf-bd89-58c5c0a29e21" providerId="ADAL" clId="{BAF2BBD7-B2EE-47EF-9321-A6278445F242}"/>
    <pc:docChg chg="undo redo custSel addSld delSld modSld">
      <pc:chgData name="Bačo, Timotej" userId="152f2ad6-3c97-47cf-bd89-58c5c0a29e21" providerId="ADAL" clId="{BAF2BBD7-B2EE-47EF-9321-A6278445F242}" dt="2024-12-10T23:41:24.795" v="1306"/>
      <pc:docMkLst>
        <pc:docMk/>
      </pc:docMkLst>
      <pc:sldChg chg="modSp mod">
        <pc:chgData name="Bačo, Timotej" userId="152f2ad6-3c97-47cf-bd89-58c5c0a29e21" providerId="ADAL" clId="{BAF2BBD7-B2EE-47EF-9321-A6278445F242}" dt="2024-12-10T22:23:35.863" v="38" actId="20577"/>
        <pc:sldMkLst>
          <pc:docMk/>
          <pc:sldMk cId="735358950" sldId="257"/>
        </pc:sldMkLst>
        <pc:spChg chg="mod">
          <ac:chgData name="Bačo, Timotej" userId="152f2ad6-3c97-47cf-bd89-58c5c0a29e21" providerId="ADAL" clId="{BAF2BBD7-B2EE-47EF-9321-A6278445F242}" dt="2024-12-10T22:23:24.151" v="33" actId="20577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BAF2BBD7-B2EE-47EF-9321-A6278445F242}" dt="2024-12-10T22:23:35.863" v="38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Sp modSp mod">
        <pc:chgData name="Bačo, Timotej" userId="152f2ad6-3c97-47cf-bd89-58c5c0a29e21" providerId="ADAL" clId="{BAF2BBD7-B2EE-47EF-9321-A6278445F242}" dt="2024-12-10T22:29:14.261" v="88" actId="404"/>
        <pc:sldMkLst>
          <pc:docMk/>
          <pc:sldMk cId="753961250" sldId="285"/>
        </pc:sldMkLst>
        <pc:spChg chg="mod">
          <ac:chgData name="Bačo, Timotej" userId="152f2ad6-3c97-47cf-bd89-58c5c0a29e21" providerId="ADAL" clId="{BAF2BBD7-B2EE-47EF-9321-A6278445F242}" dt="2024-12-10T22:24:25.914" v="41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29:14.261" v="88" actId="404"/>
          <ac:spMkLst>
            <pc:docMk/>
            <pc:sldMk cId="753961250" sldId="285"/>
            <ac:spMk id="8" creationId="{D4394263-17C4-107C-501F-C19FC6080FA3}"/>
          </ac:spMkLst>
        </pc:spChg>
        <pc:picChg chg="del">
          <ac:chgData name="Bačo, Timotej" userId="152f2ad6-3c97-47cf-bd89-58c5c0a29e21" providerId="ADAL" clId="{BAF2BBD7-B2EE-47EF-9321-A6278445F242}" dt="2024-12-10T22:24:28.116" v="42" actId="478"/>
          <ac:picMkLst>
            <pc:docMk/>
            <pc:sldMk cId="753961250" sldId="285"/>
            <ac:picMk id="7" creationId="{1BA1C4C7-8F34-8A8D-CC9F-329280E70893}"/>
          </ac:picMkLst>
        </pc:pic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2214744826" sldId="286"/>
        </pc:sldMkLst>
      </pc:sldChg>
      <pc:sldChg chg="modSp add mod">
        <pc:chgData name="Bačo, Timotej" userId="152f2ad6-3c97-47cf-bd89-58c5c0a29e21" providerId="ADAL" clId="{BAF2BBD7-B2EE-47EF-9321-A6278445F242}" dt="2024-12-10T22:32:47.386" v="158" actId="113"/>
        <pc:sldMkLst>
          <pc:docMk/>
          <pc:sldMk cId="3042452015" sldId="286"/>
        </pc:sldMkLst>
        <pc:spChg chg="mod">
          <ac:chgData name="Bačo, Timotej" userId="152f2ad6-3c97-47cf-bd89-58c5c0a29e21" providerId="ADAL" clId="{BAF2BBD7-B2EE-47EF-9321-A6278445F242}" dt="2024-12-10T22:30:48.278" v="113" actId="1076"/>
          <ac:spMkLst>
            <pc:docMk/>
            <pc:sldMk cId="3042452015" sldId="286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32:47.386" v="158" actId="113"/>
          <ac:spMkLst>
            <pc:docMk/>
            <pc:sldMk cId="3042452015" sldId="286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2:38:28.470" v="211" actId="1076"/>
        <pc:sldMkLst>
          <pc:docMk/>
          <pc:sldMk cId="2053780322" sldId="287"/>
        </pc:sldMkLst>
        <pc:spChg chg="mod">
          <ac:chgData name="Bačo, Timotej" userId="152f2ad6-3c97-47cf-bd89-58c5c0a29e21" providerId="ADAL" clId="{BAF2BBD7-B2EE-47EF-9321-A6278445F242}" dt="2024-12-10T22:35:36.842" v="175" actId="20577"/>
          <ac:spMkLst>
            <pc:docMk/>
            <pc:sldMk cId="2053780322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38:28.470" v="211" actId="1076"/>
          <ac:spMkLst>
            <pc:docMk/>
            <pc:sldMk cId="2053780322" sldId="28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171756812" sldId="287"/>
        </pc:sldMkLst>
      </pc:sldChg>
      <pc:sldChg chg="modSp add mod">
        <pc:chgData name="Bačo, Timotej" userId="152f2ad6-3c97-47cf-bd89-58c5c0a29e21" providerId="ADAL" clId="{BAF2BBD7-B2EE-47EF-9321-A6278445F242}" dt="2024-12-10T22:46:55.919" v="245" actId="20577"/>
        <pc:sldMkLst>
          <pc:docMk/>
          <pc:sldMk cId="136641168" sldId="288"/>
        </pc:sldMkLst>
        <pc:spChg chg="mod">
          <ac:chgData name="Bačo, Timotej" userId="152f2ad6-3c97-47cf-bd89-58c5c0a29e21" providerId="ADAL" clId="{BAF2BBD7-B2EE-47EF-9321-A6278445F242}" dt="2024-12-10T22:46:55.919" v="245" actId="20577"/>
          <ac:spMkLst>
            <pc:docMk/>
            <pc:sldMk cId="136641168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46:26.843" v="232" actId="207"/>
          <ac:spMkLst>
            <pc:docMk/>
            <pc:sldMk cId="136641168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57734923" sldId="288"/>
        </pc:sldMkLst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248123291" sldId="289"/>
        </pc:sldMkLst>
      </pc:sldChg>
      <pc:sldChg chg="modSp add mod">
        <pc:chgData name="Bačo, Timotej" userId="152f2ad6-3c97-47cf-bd89-58c5c0a29e21" providerId="ADAL" clId="{BAF2BBD7-B2EE-47EF-9321-A6278445F242}" dt="2024-12-10T22:57:04.490" v="438" actId="207"/>
        <pc:sldMkLst>
          <pc:docMk/>
          <pc:sldMk cId="2471116345" sldId="289"/>
        </pc:sldMkLst>
        <pc:spChg chg="mod">
          <ac:chgData name="Bačo, Timotej" userId="152f2ad6-3c97-47cf-bd89-58c5c0a29e21" providerId="ADAL" clId="{BAF2BBD7-B2EE-47EF-9321-A6278445F242}" dt="2024-12-10T22:51:24.247" v="303" actId="20577"/>
          <ac:spMkLst>
            <pc:docMk/>
            <pc:sldMk cId="2471116345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57:04.490" v="438" actId="207"/>
          <ac:spMkLst>
            <pc:docMk/>
            <pc:sldMk cId="2471116345" sldId="289"/>
            <ac:spMk id="8" creationId="{D4394263-17C4-107C-501F-C19FC6080FA3}"/>
          </ac:spMkLst>
        </pc:spChg>
      </pc:sldChg>
      <pc:sldChg chg="add del">
        <pc:chgData name="Bačo, Timotej" userId="152f2ad6-3c97-47cf-bd89-58c5c0a29e21" providerId="ADAL" clId="{BAF2BBD7-B2EE-47EF-9321-A6278445F242}" dt="2024-12-10T22:39:04.996" v="214" actId="47"/>
        <pc:sldMkLst>
          <pc:docMk/>
          <pc:sldMk cId="3237376469" sldId="289"/>
        </pc:sldMkLst>
      </pc:sldChg>
      <pc:sldChg chg="modSp add mod">
        <pc:chgData name="Bačo, Timotej" userId="152f2ad6-3c97-47cf-bd89-58c5c0a29e21" providerId="ADAL" clId="{BAF2BBD7-B2EE-47EF-9321-A6278445F242}" dt="2024-12-10T22:58:17.258" v="463" actId="15"/>
        <pc:sldMkLst>
          <pc:docMk/>
          <pc:sldMk cId="1328678316" sldId="290"/>
        </pc:sldMkLst>
        <pc:spChg chg="mod">
          <ac:chgData name="Bačo, Timotej" userId="152f2ad6-3c97-47cf-bd89-58c5c0a29e21" providerId="ADAL" clId="{BAF2BBD7-B2EE-47EF-9321-A6278445F242}" dt="2024-12-10T22:58:17.258" v="463" actId="15"/>
          <ac:spMkLst>
            <pc:docMk/>
            <pc:sldMk cId="1328678316" sldId="29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782679327" sldId="290"/>
        </pc:sldMkLst>
      </pc:sldChg>
      <pc:sldChg chg="modSp add mod">
        <pc:chgData name="Bačo, Timotej" userId="152f2ad6-3c97-47cf-bd89-58c5c0a29e21" providerId="ADAL" clId="{BAF2BBD7-B2EE-47EF-9321-A6278445F242}" dt="2024-12-10T23:12:21.253" v="472" actId="113"/>
        <pc:sldMkLst>
          <pc:docMk/>
          <pc:sldMk cId="1083470410" sldId="291"/>
        </pc:sldMkLst>
        <pc:spChg chg="mod">
          <ac:chgData name="Bačo, Timotej" userId="152f2ad6-3c97-47cf-bd89-58c5c0a29e21" providerId="ADAL" clId="{BAF2BBD7-B2EE-47EF-9321-A6278445F242}" dt="2024-12-10T23:12:21.253" v="472" actId="113"/>
          <ac:spMkLst>
            <pc:docMk/>
            <pc:sldMk cId="1083470410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77696104" sldId="291"/>
        </pc:sldMkLst>
      </pc:sldChg>
      <pc:sldChg chg="modSp add mod">
        <pc:chgData name="Bačo, Timotej" userId="152f2ad6-3c97-47cf-bd89-58c5c0a29e21" providerId="ADAL" clId="{BAF2BBD7-B2EE-47EF-9321-A6278445F242}" dt="2024-12-10T23:13:58.574" v="499" actId="1076"/>
        <pc:sldMkLst>
          <pc:docMk/>
          <pc:sldMk cId="685684001" sldId="292"/>
        </pc:sldMkLst>
        <pc:spChg chg="mod">
          <ac:chgData name="Bačo, Timotej" userId="152f2ad6-3c97-47cf-bd89-58c5c0a29e21" providerId="ADAL" clId="{BAF2BBD7-B2EE-47EF-9321-A6278445F242}" dt="2024-12-10T23:12:37.484" v="476"/>
          <ac:spMkLst>
            <pc:docMk/>
            <pc:sldMk cId="685684001" sldId="292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13:58.574" v="499" actId="1076"/>
          <ac:spMkLst>
            <pc:docMk/>
            <pc:sldMk cId="685684001" sldId="292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574648712" sldId="292"/>
        </pc:sldMkLst>
      </pc:sldChg>
      <pc:sldChg chg="addSp modSp add mod">
        <pc:chgData name="Bačo, Timotej" userId="152f2ad6-3c97-47cf-bd89-58c5c0a29e21" providerId="ADAL" clId="{BAF2BBD7-B2EE-47EF-9321-A6278445F242}" dt="2024-12-10T23:15:45.174" v="520" actId="1076"/>
        <pc:sldMkLst>
          <pc:docMk/>
          <pc:sldMk cId="2863425206" sldId="293"/>
        </pc:sldMkLst>
        <pc:spChg chg="mod">
          <ac:chgData name="Bačo, Timotej" userId="152f2ad6-3c97-47cf-bd89-58c5c0a29e21" providerId="ADAL" clId="{BAF2BBD7-B2EE-47EF-9321-A6278445F242}" dt="2024-12-10T23:14:22.889" v="503"/>
          <ac:spMkLst>
            <pc:docMk/>
            <pc:sldMk cId="2863425206" sldId="293"/>
            <ac:spMk id="2" creationId="{78BDABF5-8F51-701C-41A3-648EFE25590F}"/>
          </ac:spMkLst>
        </pc:spChg>
        <pc:spChg chg="add">
          <ac:chgData name="Bačo, Timotej" userId="152f2ad6-3c97-47cf-bd89-58c5c0a29e21" providerId="ADAL" clId="{BAF2BBD7-B2EE-47EF-9321-A6278445F242}" dt="2024-12-10T23:14:31.598" v="505"/>
          <ac:spMkLst>
            <pc:docMk/>
            <pc:sldMk cId="2863425206" sldId="293"/>
            <ac:spMk id="3" creationId="{8B411425-0879-6F37-26E4-14AA7DCDD00B}"/>
          </ac:spMkLst>
        </pc:spChg>
        <pc:spChg chg="add">
          <ac:chgData name="Bačo, Timotej" userId="152f2ad6-3c97-47cf-bd89-58c5c0a29e21" providerId="ADAL" clId="{BAF2BBD7-B2EE-47EF-9321-A6278445F242}" dt="2024-12-10T23:14:35.844" v="506"/>
          <ac:spMkLst>
            <pc:docMk/>
            <pc:sldMk cId="2863425206" sldId="293"/>
            <ac:spMk id="7" creationId="{65928AE6-8E10-37CB-CFB0-640DAA737352}"/>
          </ac:spMkLst>
        </pc:spChg>
        <pc:spChg chg="mod">
          <ac:chgData name="Bačo, Timotej" userId="152f2ad6-3c97-47cf-bd89-58c5c0a29e21" providerId="ADAL" clId="{BAF2BBD7-B2EE-47EF-9321-A6278445F242}" dt="2024-12-10T23:15:45.174" v="520" actId="1076"/>
          <ac:spMkLst>
            <pc:docMk/>
            <pc:sldMk cId="2863425206" sldId="293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39731830" sldId="293"/>
        </pc:sldMkLst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701916525" sldId="294"/>
        </pc:sldMkLst>
      </pc:sldChg>
      <pc:sldChg chg="modSp add mod">
        <pc:chgData name="Bačo, Timotej" userId="152f2ad6-3c97-47cf-bd89-58c5c0a29e21" providerId="ADAL" clId="{BAF2BBD7-B2EE-47EF-9321-A6278445F242}" dt="2024-12-10T23:23:41.876" v="552" actId="207"/>
        <pc:sldMkLst>
          <pc:docMk/>
          <pc:sldMk cId="3206711221" sldId="294"/>
        </pc:sldMkLst>
        <pc:spChg chg="mod">
          <ac:chgData name="Bačo, Timotej" userId="152f2ad6-3c97-47cf-bd89-58c5c0a29e21" providerId="ADAL" clId="{BAF2BBD7-B2EE-47EF-9321-A6278445F242}" dt="2024-12-10T23:21:53.890" v="535" actId="20577"/>
          <ac:spMkLst>
            <pc:docMk/>
            <pc:sldMk cId="3206711221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23:41.876" v="552" actId="207"/>
          <ac:spMkLst>
            <pc:docMk/>
            <pc:sldMk cId="3206711221" sldId="294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24:59.456" v="576" actId="255"/>
        <pc:sldMkLst>
          <pc:docMk/>
          <pc:sldMk cId="681113892" sldId="295"/>
        </pc:sldMkLst>
        <pc:spChg chg="mod">
          <ac:chgData name="Bačo, Timotej" userId="152f2ad6-3c97-47cf-bd89-58c5c0a29e21" providerId="ADAL" clId="{BAF2BBD7-B2EE-47EF-9321-A6278445F242}" dt="2024-12-10T23:23:53.740" v="556"/>
          <ac:spMkLst>
            <pc:docMk/>
            <pc:sldMk cId="681113892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24:59.456" v="576" actId="255"/>
          <ac:spMkLst>
            <pc:docMk/>
            <pc:sldMk cId="681113892" sldId="295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155693747" sldId="295"/>
        </pc:sldMkLst>
      </pc:sldChg>
      <pc:sldChg chg="addSp modSp add mod">
        <pc:chgData name="Bačo, Timotej" userId="152f2ad6-3c97-47cf-bd89-58c5c0a29e21" providerId="ADAL" clId="{BAF2BBD7-B2EE-47EF-9321-A6278445F242}" dt="2024-12-10T23:28:09.018" v="619" actId="207"/>
        <pc:sldMkLst>
          <pc:docMk/>
          <pc:sldMk cId="2516262245" sldId="296"/>
        </pc:sldMkLst>
        <pc:spChg chg="mod">
          <ac:chgData name="Bačo, Timotej" userId="152f2ad6-3c97-47cf-bd89-58c5c0a29e21" providerId="ADAL" clId="{BAF2BBD7-B2EE-47EF-9321-A6278445F242}" dt="2024-12-10T23:25:48.453" v="581"/>
          <ac:spMkLst>
            <pc:docMk/>
            <pc:sldMk cId="2516262245" sldId="296"/>
            <ac:spMk id="2" creationId="{78BDABF5-8F51-701C-41A3-648EFE25590F}"/>
          </ac:spMkLst>
        </pc:spChg>
        <pc:spChg chg="add">
          <ac:chgData name="Bačo, Timotej" userId="152f2ad6-3c97-47cf-bd89-58c5c0a29e21" providerId="ADAL" clId="{BAF2BBD7-B2EE-47EF-9321-A6278445F242}" dt="2024-12-10T23:27:12.198" v="596"/>
          <ac:spMkLst>
            <pc:docMk/>
            <pc:sldMk cId="2516262245" sldId="296"/>
            <ac:spMk id="3" creationId="{7FEE9B59-C45A-14A4-BC1C-999D515B630D}"/>
          </ac:spMkLst>
        </pc:spChg>
        <pc:spChg chg="add mod">
          <ac:chgData name="Bačo, Timotej" userId="152f2ad6-3c97-47cf-bd89-58c5c0a29e21" providerId="ADAL" clId="{BAF2BBD7-B2EE-47EF-9321-A6278445F242}" dt="2024-12-10T23:27:16.310" v="598"/>
          <ac:spMkLst>
            <pc:docMk/>
            <pc:sldMk cId="2516262245" sldId="296"/>
            <ac:spMk id="7" creationId="{B919702A-CCCF-1FF1-84E8-3703BD925D9F}"/>
          </ac:spMkLst>
        </pc:spChg>
        <pc:spChg chg="mod">
          <ac:chgData name="Bačo, Timotej" userId="152f2ad6-3c97-47cf-bd89-58c5c0a29e21" providerId="ADAL" clId="{BAF2BBD7-B2EE-47EF-9321-A6278445F242}" dt="2024-12-10T23:28:09.018" v="619" actId="207"/>
          <ac:spMkLst>
            <pc:docMk/>
            <pc:sldMk cId="2516262245" sldId="296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0:02.197" v="660" actId="255"/>
        <pc:sldMkLst>
          <pc:docMk/>
          <pc:sldMk cId="3603518251" sldId="297"/>
        </pc:sldMkLst>
        <pc:spChg chg="mod">
          <ac:chgData name="Bačo, Timotej" userId="152f2ad6-3c97-47cf-bd89-58c5c0a29e21" providerId="ADAL" clId="{BAF2BBD7-B2EE-47EF-9321-A6278445F242}" dt="2024-12-10T23:30:02.197" v="660" actId="255"/>
          <ac:spMkLst>
            <pc:docMk/>
            <pc:sldMk cId="3603518251" sldId="297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3:14.329" v="954" actId="255"/>
        <pc:sldMkLst>
          <pc:docMk/>
          <pc:sldMk cId="71866628" sldId="298"/>
        </pc:sldMkLst>
        <pc:spChg chg="mod">
          <ac:chgData name="Bačo, Timotej" userId="152f2ad6-3c97-47cf-bd89-58c5c0a29e21" providerId="ADAL" clId="{BAF2BBD7-B2EE-47EF-9321-A6278445F242}" dt="2024-12-10T23:30:44.968" v="670"/>
          <ac:spMkLst>
            <pc:docMk/>
            <pc:sldMk cId="71866628" sldId="298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33:14.329" v="954" actId="255"/>
          <ac:spMkLst>
            <pc:docMk/>
            <pc:sldMk cId="71866628" sldId="298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4:49.320" v="976" actId="2710"/>
        <pc:sldMkLst>
          <pc:docMk/>
          <pc:sldMk cId="1297862465" sldId="299"/>
        </pc:sldMkLst>
        <pc:spChg chg="mod">
          <ac:chgData name="Bačo, Timotej" userId="152f2ad6-3c97-47cf-bd89-58c5c0a29e21" providerId="ADAL" clId="{BAF2BBD7-B2EE-47EF-9321-A6278445F242}" dt="2024-12-10T23:34:49.320" v="976" actId="2710"/>
          <ac:spMkLst>
            <pc:docMk/>
            <pc:sldMk cId="1297862465" sldId="299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BAF2BBD7-B2EE-47EF-9321-A6278445F242}" dt="2024-12-10T23:36:26.465" v="1012" actId="22"/>
        <pc:sldMkLst>
          <pc:docMk/>
          <pc:sldMk cId="1127362874" sldId="300"/>
        </pc:sldMkLst>
        <pc:spChg chg="add del">
          <ac:chgData name="Bačo, Timotej" userId="152f2ad6-3c97-47cf-bd89-58c5c0a29e21" providerId="ADAL" clId="{BAF2BBD7-B2EE-47EF-9321-A6278445F242}" dt="2024-12-10T23:36:26.465" v="1012" actId="22"/>
          <ac:spMkLst>
            <pc:docMk/>
            <pc:sldMk cId="1127362874" sldId="300"/>
            <ac:spMk id="7" creationId="{6997A6E9-CCF6-A6A7-C17A-882A70D355C4}"/>
          </ac:spMkLst>
        </pc:spChg>
        <pc:spChg chg="mod">
          <ac:chgData name="Bačo, Timotej" userId="152f2ad6-3c97-47cf-bd89-58c5c0a29e21" providerId="ADAL" clId="{BAF2BBD7-B2EE-47EF-9321-A6278445F242}" dt="2024-12-10T23:36:19.039" v="1010" actId="113"/>
          <ac:spMkLst>
            <pc:docMk/>
            <pc:sldMk cId="1127362874" sldId="300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8:23.297" v="1230" actId="20577"/>
        <pc:sldMkLst>
          <pc:docMk/>
          <pc:sldMk cId="2990303381" sldId="301"/>
        </pc:sldMkLst>
        <pc:spChg chg="mod">
          <ac:chgData name="Bačo, Timotej" userId="152f2ad6-3c97-47cf-bd89-58c5c0a29e21" providerId="ADAL" clId="{BAF2BBD7-B2EE-47EF-9321-A6278445F242}" dt="2024-12-10T23:38:23.297" v="1230" actId="20577"/>
          <ac:spMkLst>
            <pc:docMk/>
            <pc:sldMk cId="2990303381" sldId="301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9:40.967" v="1254" actId="1076"/>
        <pc:sldMkLst>
          <pc:docMk/>
          <pc:sldMk cId="596050417" sldId="302"/>
        </pc:sldMkLst>
        <pc:spChg chg="mod">
          <ac:chgData name="Bačo, Timotej" userId="152f2ad6-3c97-47cf-bd89-58c5c0a29e21" providerId="ADAL" clId="{BAF2BBD7-B2EE-47EF-9321-A6278445F242}" dt="2024-12-10T23:38:47.541" v="1237" actId="20577"/>
          <ac:spMkLst>
            <pc:docMk/>
            <pc:sldMk cId="596050417" sldId="302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39:40.967" v="1254" actId="1076"/>
          <ac:spMkLst>
            <pc:docMk/>
            <pc:sldMk cId="596050417" sldId="302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41:24.795" v="1306"/>
        <pc:sldMkLst>
          <pc:docMk/>
          <pc:sldMk cId="3619319581" sldId="303"/>
        </pc:sldMkLst>
        <pc:spChg chg="mod">
          <ac:chgData name="Bačo, Timotej" userId="152f2ad6-3c97-47cf-bd89-58c5c0a29e21" providerId="ADAL" clId="{BAF2BBD7-B2EE-47EF-9321-A6278445F242}" dt="2024-12-10T23:39:53.743" v="1260" actId="20577"/>
          <ac:spMkLst>
            <pc:docMk/>
            <pc:sldMk cId="3619319581" sldId="303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41:24.795" v="1306"/>
          <ac:spMkLst>
            <pc:docMk/>
            <pc:sldMk cId="3619319581" sldId="303"/>
            <ac:spMk id="8" creationId="{D4394263-17C4-107C-501F-C19FC6080FA3}"/>
          </ac:spMkLst>
        </pc:spChg>
      </pc:sldChg>
    </pc:docChg>
  </pc:docChgLst>
  <pc:docChgLst>
    <pc:chgData name="Bačo, Timotej" userId="152f2ad6-3c97-47cf-bd89-58c5c0a29e21" providerId="ADAL" clId="{EF646661-41ED-4CB7-BEC1-72FEA76E7802}"/>
    <pc:docChg chg="delSld">
      <pc:chgData name="Bačo, Timotej" userId="152f2ad6-3c97-47cf-bd89-58c5c0a29e21" providerId="ADAL" clId="{EF646661-41ED-4CB7-BEC1-72FEA76E7802}" dt="2025-01-14T22:13:54.893" v="0" actId="2696"/>
      <pc:docMkLst>
        <pc:docMk/>
      </pc:docMkLst>
      <pc:sldChg chg="del">
        <pc:chgData name="Bačo, Timotej" userId="152f2ad6-3c97-47cf-bd89-58c5c0a29e21" providerId="ADAL" clId="{EF646661-41ED-4CB7-BEC1-72FEA76E7802}" dt="2025-01-14T22:13:54.893" v="0" actId="2696"/>
        <pc:sldMkLst>
          <pc:docMk/>
          <pc:sldMk cId="1553763709" sldId="306"/>
        </pc:sldMkLst>
      </pc:sldChg>
    </pc:docChg>
  </pc:docChgLst>
  <pc:docChgLst>
    <pc:chgData name="Bačo, Timotej" userId="152f2ad6-3c97-47cf-bd89-58c5c0a29e21" providerId="ADAL" clId="{7E823390-D6B7-4562-B824-4240E0FA3251}"/>
    <pc:docChg chg="undo custSel addSld delSld modSld sldOrd">
      <pc:chgData name="Bačo, Timotej" userId="152f2ad6-3c97-47cf-bd89-58c5c0a29e21" providerId="ADAL" clId="{7E823390-D6B7-4562-B824-4240E0FA3251}" dt="2024-11-26T22:59:05.005" v="535" actId="20577"/>
      <pc:docMkLst>
        <pc:docMk/>
      </pc:docMkLst>
      <pc:sldChg chg="modSp mod">
        <pc:chgData name="Bačo, Timotej" userId="152f2ad6-3c97-47cf-bd89-58c5c0a29e21" providerId="ADAL" clId="{7E823390-D6B7-4562-B824-4240E0FA3251}" dt="2024-11-26T21:39:18.707" v="7" actId="1076"/>
        <pc:sldMkLst>
          <pc:docMk/>
          <pc:sldMk cId="735358950" sldId="257"/>
        </pc:sldMkLst>
        <pc:spChg chg="mod">
          <ac:chgData name="Bačo, Timotej" userId="152f2ad6-3c97-47cf-bd89-58c5c0a29e21" providerId="ADAL" clId="{7E823390-D6B7-4562-B824-4240E0FA3251}" dt="2024-11-26T21:39:18.707" v="7" actId="1076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7E823390-D6B7-4562-B824-4240E0FA3251}" dt="2024-11-26T21:38:35.406" v="0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803102635" sldId="284"/>
        </pc:sldMkLst>
      </pc:sldChg>
      <pc:sldChg chg="modSp mod">
        <pc:chgData name="Bačo, Timotej" userId="152f2ad6-3c97-47cf-bd89-58c5c0a29e21" providerId="ADAL" clId="{7E823390-D6B7-4562-B824-4240E0FA3251}" dt="2024-11-26T22:59:05.005" v="535" actId="20577"/>
        <pc:sldMkLst>
          <pc:docMk/>
          <pc:sldMk cId="753961250" sldId="285"/>
        </pc:sldMkLst>
        <pc:spChg chg="mod">
          <ac:chgData name="Bačo, Timotej" userId="152f2ad6-3c97-47cf-bd89-58c5c0a29e21" providerId="ADAL" clId="{7E823390-D6B7-4562-B824-4240E0FA3251}" dt="2024-11-26T22:03:11.809" v="19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59:05.005" v="535" actId="20577"/>
          <ac:spMkLst>
            <pc:docMk/>
            <pc:sldMk cId="753961250" sldId="285"/>
            <ac:spMk id="8" creationId="{D4394263-17C4-107C-501F-C19FC6080FA3}"/>
          </ac:spMkLst>
        </pc:spChg>
      </pc:sldChg>
      <pc:sldChg chg="add del">
        <pc:chgData name="Bačo, Timotej" userId="152f2ad6-3c97-47cf-bd89-58c5c0a29e21" providerId="ADAL" clId="{7E823390-D6B7-4562-B824-4240E0FA3251}" dt="2024-11-26T22:18:00.883" v="313" actId="47"/>
        <pc:sldMkLst>
          <pc:docMk/>
          <pc:sldMk cId="266597667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862867549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453152893" sldId="287"/>
        </pc:sldMkLst>
      </pc:sldChg>
      <pc:sldChg chg="modSp add mod ord">
        <pc:chgData name="Bačo, Timotej" userId="152f2ad6-3c97-47cf-bd89-58c5c0a29e21" providerId="ADAL" clId="{7E823390-D6B7-4562-B824-4240E0FA3251}" dt="2024-11-26T22:18:26.960" v="317" actId="20577"/>
        <pc:sldMkLst>
          <pc:docMk/>
          <pc:sldMk cId="2570018597" sldId="287"/>
        </pc:sldMkLst>
        <pc:spChg chg="mod">
          <ac:chgData name="Bačo, Timotej" userId="152f2ad6-3c97-47cf-bd89-58c5c0a29e21" providerId="ADAL" clId="{7E823390-D6B7-4562-B824-4240E0FA3251}" dt="2024-11-26T22:18:26.960" v="317" actId="20577"/>
          <ac:spMkLst>
            <pc:docMk/>
            <pc:sldMk cId="2570018597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17:46.638" v="310" actId="1076"/>
          <ac:spMkLst>
            <pc:docMk/>
            <pc:sldMk cId="2570018597" sldId="287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7E823390-D6B7-4562-B824-4240E0FA3251}" dt="2024-11-26T22:24:54.633" v="340" actId="207"/>
        <pc:sldMkLst>
          <pc:docMk/>
          <pc:sldMk cId="154797142" sldId="288"/>
        </pc:sldMkLst>
        <pc:spChg chg="mod">
          <ac:chgData name="Bačo, Timotej" userId="152f2ad6-3c97-47cf-bd89-58c5c0a29e21" providerId="ADAL" clId="{7E823390-D6B7-4562-B824-4240E0FA3251}" dt="2024-11-26T22:18:39.580" v="324" actId="20577"/>
          <ac:spMkLst>
            <pc:docMk/>
            <pc:sldMk cId="154797142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24:54.633" v="340" actId="207"/>
          <ac:spMkLst>
            <pc:docMk/>
            <pc:sldMk cId="154797142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930399444" sldId="288"/>
        </pc:sldMkLst>
      </pc:sldChg>
      <pc:sldChg chg="addSp modSp add mod">
        <pc:chgData name="Bačo, Timotej" userId="152f2ad6-3c97-47cf-bd89-58c5c0a29e21" providerId="ADAL" clId="{7E823390-D6B7-4562-B824-4240E0FA3251}" dt="2024-11-26T22:27:34.155" v="396" actId="2710"/>
        <pc:sldMkLst>
          <pc:docMk/>
          <pc:sldMk cId="3160165077" sldId="289"/>
        </pc:sldMkLst>
        <pc:spChg chg="mod">
          <ac:chgData name="Bačo, Timotej" userId="152f2ad6-3c97-47cf-bd89-58c5c0a29e21" providerId="ADAL" clId="{7E823390-D6B7-4562-B824-4240E0FA3251}" dt="2024-11-26T22:25:30.554" v="362" actId="20577"/>
          <ac:spMkLst>
            <pc:docMk/>
            <pc:sldMk cId="3160165077" sldId="289"/>
            <ac:spMk id="2" creationId="{78BDABF5-8F51-701C-41A3-648EFE25590F}"/>
          </ac:spMkLst>
        </pc:spChg>
        <pc:spChg chg="add mod">
          <ac:chgData name="Bačo, Timotej" userId="152f2ad6-3c97-47cf-bd89-58c5c0a29e21" providerId="ADAL" clId="{7E823390-D6B7-4562-B824-4240E0FA3251}" dt="2024-11-26T22:27:34.155" v="396" actId="2710"/>
          <ac:spMkLst>
            <pc:docMk/>
            <pc:sldMk cId="3160165077" sldId="289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26:42.599" v="378" actId="14100"/>
          <ac:spMkLst>
            <pc:docMk/>
            <pc:sldMk cId="3160165077" sldId="28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966143971" sldId="289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51579691" sldId="290"/>
        </pc:sldMkLst>
      </pc:sldChg>
      <pc:sldChg chg="addSp modSp add mod">
        <pc:chgData name="Bačo, Timotej" userId="152f2ad6-3c97-47cf-bd89-58c5c0a29e21" providerId="ADAL" clId="{7E823390-D6B7-4562-B824-4240E0FA3251}" dt="2024-11-26T22:29:25.155" v="417" actId="2710"/>
        <pc:sldMkLst>
          <pc:docMk/>
          <pc:sldMk cId="4091674933" sldId="290"/>
        </pc:sldMkLst>
        <pc:spChg chg="mod">
          <ac:chgData name="Bačo, Timotej" userId="152f2ad6-3c97-47cf-bd89-58c5c0a29e21" providerId="ADAL" clId="{7E823390-D6B7-4562-B824-4240E0FA3251}" dt="2024-11-26T22:29:25.155" v="417" actId="2710"/>
          <ac:spMkLst>
            <pc:docMk/>
            <pc:sldMk cId="4091674933" sldId="290"/>
            <ac:spMk id="3" creationId="{29AF2141-EAE3-0407-E40C-57042DAEF0A5}"/>
          </ac:spMkLst>
        </pc:spChg>
        <pc:spChg chg="add">
          <ac:chgData name="Bačo, Timotej" userId="152f2ad6-3c97-47cf-bd89-58c5c0a29e21" providerId="ADAL" clId="{7E823390-D6B7-4562-B824-4240E0FA3251}" dt="2024-11-26T22:28:13.408" v="398"/>
          <ac:spMkLst>
            <pc:docMk/>
            <pc:sldMk cId="4091674933" sldId="290"/>
            <ac:spMk id="7" creationId="{F91D9D7A-5AE3-65C6-68D8-D46133A099C2}"/>
          </ac:spMkLst>
        </pc:spChg>
        <pc:spChg chg="mod">
          <ac:chgData name="Bačo, Timotej" userId="152f2ad6-3c97-47cf-bd89-58c5c0a29e21" providerId="ADAL" clId="{7E823390-D6B7-4562-B824-4240E0FA3251}" dt="2024-11-26T22:28:50.872" v="409" actId="14100"/>
          <ac:spMkLst>
            <pc:docMk/>
            <pc:sldMk cId="4091674933" sldId="290"/>
            <ac:spMk id="8" creationId="{D4394263-17C4-107C-501F-C19FC6080FA3}"/>
          </ac:spMkLst>
        </pc:spChg>
        <pc:spChg chg="add">
          <ac:chgData name="Bačo, Timotej" userId="152f2ad6-3c97-47cf-bd89-58c5c0a29e21" providerId="ADAL" clId="{7E823390-D6B7-4562-B824-4240E0FA3251}" dt="2024-11-26T22:28:17.406" v="400"/>
          <ac:spMkLst>
            <pc:docMk/>
            <pc:sldMk cId="4091674933" sldId="290"/>
            <ac:spMk id="9" creationId="{6FAB846C-4024-809A-2C4E-465944750D74}"/>
          </ac:spMkLst>
        </pc:spChg>
      </pc:sldChg>
      <pc:sldChg chg="modSp add mod">
        <pc:chgData name="Bačo, Timotej" userId="152f2ad6-3c97-47cf-bd89-58c5c0a29e21" providerId="ADAL" clId="{7E823390-D6B7-4562-B824-4240E0FA3251}" dt="2024-11-26T22:30:51.793" v="435" actId="2710"/>
        <pc:sldMkLst>
          <pc:docMk/>
          <pc:sldMk cId="639066803" sldId="291"/>
        </pc:sldMkLst>
        <pc:spChg chg="mod">
          <ac:chgData name="Bačo, Timotej" userId="152f2ad6-3c97-47cf-bd89-58c5c0a29e21" providerId="ADAL" clId="{7E823390-D6B7-4562-B824-4240E0FA3251}" dt="2024-11-26T22:30:51.793" v="435" actId="2710"/>
          <ac:spMkLst>
            <pc:docMk/>
            <pc:sldMk cId="639066803" sldId="291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0:06.792" v="426" actId="2710"/>
          <ac:spMkLst>
            <pc:docMk/>
            <pc:sldMk cId="639066803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393832053" sldId="291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642518623" sldId="292"/>
        </pc:sldMkLst>
      </pc:sldChg>
      <pc:sldChg chg="delSp modSp add mod">
        <pc:chgData name="Bačo, Timotej" userId="152f2ad6-3c97-47cf-bd89-58c5c0a29e21" providerId="ADAL" clId="{7E823390-D6B7-4562-B824-4240E0FA3251}" dt="2024-11-26T22:32:33.736" v="445" actId="1076"/>
        <pc:sldMkLst>
          <pc:docMk/>
          <pc:sldMk cId="4181113872" sldId="292"/>
        </pc:sldMkLst>
        <pc:spChg chg="del">
          <ac:chgData name="Bačo, Timotej" userId="152f2ad6-3c97-47cf-bd89-58c5c0a29e21" providerId="ADAL" clId="{7E823390-D6B7-4562-B824-4240E0FA3251}" dt="2024-11-26T22:32:29.542" v="444" actId="478"/>
          <ac:spMkLst>
            <pc:docMk/>
            <pc:sldMk cId="4181113872" sldId="292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2:33.736" v="445" actId="1076"/>
          <ac:spMkLst>
            <pc:docMk/>
            <pc:sldMk cId="4181113872" sldId="292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7E823390-D6B7-4562-B824-4240E0FA3251}" dt="2024-11-26T22:36:58.959" v="478" actId="1076"/>
        <pc:sldMkLst>
          <pc:docMk/>
          <pc:sldMk cId="477289951" sldId="293"/>
        </pc:sldMkLst>
        <pc:spChg chg="mod">
          <ac:chgData name="Bačo, Timotej" userId="152f2ad6-3c97-47cf-bd89-58c5c0a29e21" providerId="ADAL" clId="{7E823390-D6B7-4562-B824-4240E0FA3251}" dt="2024-11-26T22:34:56.422" v="456" actId="20577"/>
          <ac:spMkLst>
            <pc:docMk/>
            <pc:sldMk cId="477289951" sldId="293"/>
            <ac:spMk id="2" creationId="{78BDABF5-8F51-701C-41A3-648EFE25590F}"/>
          </ac:spMkLst>
        </pc:spChg>
        <pc:spChg chg="add">
          <ac:chgData name="Bačo, Timotej" userId="152f2ad6-3c97-47cf-bd89-58c5c0a29e21" providerId="ADAL" clId="{7E823390-D6B7-4562-B824-4240E0FA3251}" dt="2024-11-26T22:35:46.562" v="459"/>
          <ac:spMkLst>
            <pc:docMk/>
            <pc:sldMk cId="477289951" sldId="293"/>
            <ac:spMk id="3" creationId="{F2B3CDB9-96F9-3343-E909-5CAEA40BFA65}"/>
          </ac:spMkLst>
        </pc:spChg>
        <pc:spChg chg="add">
          <ac:chgData name="Bačo, Timotej" userId="152f2ad6-3c97-47cf-bd89-58c5c0a29e21" providerId="ADAL" clId="{7E823390-D6B7-4562-B824-4240E0FA3251}" dt="2024-11-26T22:35:50.779" v="461"/>
          <ac:spMkLst>
            <pc:docMk/>
            <pc:sldMk cId="477289951" sldId="293"/>
            <ac:spMk id="7" creationId="{E29931FE-80F4-545C-4715-BD4E4E2F2F76}"/>
          </ac:spMkLst>
        </pc:spChg>
        <pc:spChg chg="add del mod">
          <ac:chgData name="Bačo, Timotej" userId="152f2ad6-3c97-47cf-bd89-58c5c0a29e21" providerId="ADAL" clId="{7E823390-D6B7-4562-B824-4240E0FA3251}" dt="2024-11-26T22:36:58.959" v="478" actId="1076"/>
          <ac:spMkLst>
            <pc:docMk/>
            <pc:sldMk cId="477289951" sldId="293"/>
            <ac:spMk id="8" creationId="{D4394263-17C4-107C-501F-C19FC6080FA3}"/>
          </ac:spMkLst>
        </pc:spChg>
        <pc:spChg chg="add del">
          <ac:chgData name="Bačo, Timotej" userId="152f2ad6-3c97-47cf-bd89-58c5c0a29e21" providerId="ADAL" clId="{7E823390-D6B7-4562-B824-4240E0FA3251}" dt="2024-11-26T22:36:05.982" v="464" actId="478"/>
          <ac:spMkLst>
            <pc:docMk/>
            <pc:sldMk cId="477289951" sldId="293"/>
            <ac:spMk id="9" creationId="{F965E73F-2C1D-B3FA-CD98-5DE41166FEC3}"/>
          </ac:spMkLst>
        </pc:spChg>
        <pc:spChg chg="add">
          <ac:chgData name="Bačo, Timotej" userId="152f2ad6-3c97-47cf-bd89-58c5c0a29e21" providerId="ADAL" clId="{7E823390-D6B7-4562-B824-4240E0FA3251}" dt="2024-11-26T22:36:10.224" v="466"/>
          <ac:spMkLst>
            <pc:docMk/>
            <pc:sldMk cId="477289951" sldId="293"/>
            <ac:spMk id="10" creationId="{8C8F9F07-6014-D3D7-3F05-7521EF48A349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43394964" sldId="293"/>
        </pc:sldMkLst>
      </pc:sldChg>
      <pc:sldChg chg="modSp add mod">
        <pc:chgData name="Bačo, Timotej" userId="152f2ad6-3c97-47cf-bd89-58c5c0a29e21" providerId="ADAL" clId="{7E823390-D6B7-4562-B824-4240E0FA3251}" dt="2024-11-26T22:44:10.766" v="533" actId="20577"/>
        <pc:sldMkLst>
          <pc:docMk/>
          <pc:sldMk cId="367173898" sldId="294"/>
        </pc:sldMkLst>
        <pc:spChg chg="mod">
          <ac:chgData name="Bačo, Timotej" userId="152f2ad6-3c97-47cf-bd89-58c5c0a29e21" providerId="ADAL" clId="{7E823390-D6B7-4562-B824-4240E0FA3251}" dt="2024-11-26T22:42:17.611" v="499" actId="20577"/>
          <ac:spMkLst>
            <pc:docMk/>
            <pc:sldMk cId="367173898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44:10.766" v="533" actId="20577"/>
          <ac:spMkLst>
            <pc:docMk/>
            <pc:sldMk cId="367173898" sldId="294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026423682" sldId="294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490928273" sldId="295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846120629" sldId="29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798318434" sldId="297"/>
        </pc:sldMkLst>
      </pc:sldChg>
    </pc:docChg>
  </pc:docChgLst>
  <pc:docChgLst>
    <pc:chgData name="Bačo, Timotej" userId="152f2ad6-3c97-47cf-bd89-58c5c0a29e21" providerId="ADAL" clId="{A116A470-1CA7-474F-BCA0-673CF10BD9E4}"/>
    <pc:docChg chg="undo redo custSel addSld delSld modSld">
      <pc:chgData name="Bačo, Timotej" userId="152f2ad6-3c97-47cf-bd89-58c5c0a29e21" providerId="ADAL" clId="{A116A470-1CA7-474F-BCA0-673CF10BD9E4}" dt="2024-12-03T21:58:16.194" v="570" actId="1076"/>
      <pc:docMkLst>
        <pc:docMk/>
      </pc:docMkLst>
      <pc:sldChg chg="modSp mod">
        <pc:chgData name="Bačo, Timotej" userId="152f2ad6-3c97-47cf-bd89-58c5c0a29e21" providerId="ADAL" clId="{A116A470-1CA7-474F-BCA0-673CF10BD9E4}" dt="2024-12-03T21:03:25.622" v="7" actId="20577"/>
        <pc:sldMkLst>
          <pc:docMk/>
          <pc:sldMk cId="735358950" sldId="257"/>
        </pc:sldMkLst>
        <pc:spChg chg="mod">
          <ac:chgData name="Bačo, Timotej" userId="152f2ad6-3c97-47cf-bd89-58c5c0a29e21" providerId="ADAL" clId="{A116A470-1CA7-474F-BCA0-673CF10BD9E4}" dt="2024-12-03T21:03:25.622" v="7" actId="20577"/>
          <ac:spMkLst>
            <pc:docMk/>
            <pc:sldMk cId="735358950" sldId="257"/>
            <ac:spMk id="2" creationId="{C33FF8F9-4436-ED9C-E30E-680373C64496}"/>
          </ac:spMkLst>
        </pc:spChg>
      </pc:sldChg>
      <pc:sldChg chg="addSp modSp mod">
        <pc:chgData name="Bačo, Timotej" userId="152f2ad6-3c97-47cf-bd89-58c5c0a29e21" providerId="ADAL" clId="{A116A470-1CA7-474F-BCA0-673CF10BD9E4}" dt="2024-12-03T21:16:16.361" v="88" actId="1076"/>
        <pc:sldMkLst>
          <pc:docMk/>
          <pc:sldMk cId="753961250" sldId="285"/>
        </pc:sldMkLst>
        <pc:spChg chg="mod">
          <ac:chgData name="Bačo, Timotej" userId="152f2ad6-3c97-47cf-bd89-58c5c0a29e21" providerId="ADAL" clId="{A116A470-1CA7-474F-BCA0-673CF10BD9E4}" dt="2024-12-03T21:03:49.157" v="14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16:16.361" v="88" actId="1076"/>
          <ac:spMkLst>
            <pc:docMk/>
            <pc:sldMk cId="753961250" sldId="285"/>
            <ac:spMk id="8" creationId="{D4394263-17C4-107C-501F-C19FC6080FA3}"/>
          </ac:spMkLst>
        </pc:spChg>
        <pc:picChg chg="add mod">
          <ac:chgData name="Bačo, Timotej" userId="152f2ad6-3c97-47cf-bd89-58c5c0a29e21" providerId="ADAL" clId="{A116A470-1CA7-474F-BCA0-673CF10BD9E4}" dt="2024-12-03T21:16:10.408" v="87" actId="1076"/>
          <ac:picMkLst>
            <pc:docMk/>
            <pc:sldMk cId="753961250" sldId="285"/>
            <ac:picMk id="7" creationId="{1BA1C4C7-8F34-8A8D-CC9F-329280E70893}"/>
          </ac:picMkLst>
        </pc:picChg>
      </pc:sldChg>
      <pc:sldChg chg="addSp delSp modSp add mod">
        <pc:chgData name="Bačo, Timotej" userId="152f2ad6-3c97-47cf-bd89-58c5c0a29e21" providerId="ADAL" clId="{A116A470-1CA7-474F-BCA0-673CF10BD9E4}" dt="2024-12-03T21:24:01.659" v="168"/>
        <pc:sldMkLst>
          <pc:docMk/>
          <pc:sldMk cId="2214744826" sldId="286"/>
        </pc:sldMkLst>
        <pc:spChg chg="mod">
          <ac:chgData name="Bačo, Timotej" userId="152f2ad6-3c97-47cf-bd89-58c5c0a29e21" providerId="ADAL" clId="{A116A470-1CA7-474F-BCA0-673CF10BD9E4}" dt="2024-12-03T21:16:54.336" v="94"/>
          <ac:spMkLst>
            <pc:docMk/>
            <pc:sldMk cId="2214744826" sldId="286"/>
            <ac:spMk id="2" creationId="{78BDABF5-8F51-701C-41A3-648EFE25590F}"/>
          </ac:spMkLst>
        </pc:spChg>
        <pc:spChg chg="add">
          <ac:chgData name="Bačo, Timotej" userId="152f2ad6-3c97-47cf-bd89-58c5c0a29e21" providerId="ADAL" clId="{A116A470-1CA7-474F-BCA0-673CF10BD9E4}" dt="2024-12-03T21:17:08.040" v="97"/>
          <ac:spMkLst>
            <pc:docMk/>
            <pc:sldMk cId="2214744826" sldId="286"/>
            <ac:spMk id="3" creationId="{AC299096-7B49-9FFB-7A34-B2BB46B83D9D}"/>
          </ac:spMkLst>
        </pc:spChg>
        <pc:spChg chg="del mod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8" creationId="{D4394263-17C4-107C-501F-C19FC6080FA3}"/>
          </ac:spMkLst>
        </pc:spChg>
        <pc:spChg chg="add mod">
          <ac:chgData name="Bačo, Timotej" userId="152f2ad6-3c97-47cf-bd89-58c5c0a29e21" providerId="ADAL" clId="{A116A470-1CA7-474F-BCA0-673CF10BD9E4}" dt="2024-12-03T21:17:13.349" v="99"/>
          <ac:spMkLst>
            <pc:docMk/>
            <pc:sldMk cId="2214744826" sldId="286"/>
            <ac:spMk id="9" creationId="{630217F2-092D-FEA9-0D7A-DC0FF0772490}"/>
          </ac:spMkLst>
        </pc:spChg>
        <pc:spChg chg="add del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10" creationId="{98DB87F7-F2E1-5622-66F8-8AC2763D97C5}"/>
          </ac:spMkLst>
        </pc:spChg>
        <pc:spChg chg="add mod">
          <ac:chgData name="Bačo, Timotej" userId="152f2ad6-3c97-47cf-bd89-58c5c0a29e21" providerId="ADAL" clId="{A116A470-1CA7-474F-BCA0-673CF10BD9E4}" dt="2024-12-03T21:24:01.659" v="168"/>
          <ac:spMkLst>
            <pc:docMk/>
            <pc:sldMk cId="2214744826" sldId="286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16:56.175" v="95" actId="478"/>
          <ac:picMkLst>
            <pc:docMk/>
            <pc:sldMk cId="2214744826" sldId="286"/>
            <ac:picMk id="7" creationId="{1BA1C4C7-8F34-8A8D-CC9F-329280E70893}"/>
          </ac:picMkLst>
        </pc:picChg>
        <pc:picChg chg="add mod ord">
          <ac:chgData name="Bačo, Timotej" userId="152f2ad6-3c97-47cf-bd89-58c5c0a29e21" providerId="ADAL" clId="{A116A470-1CA7-474F-BCA0-673CF10BD9E4}" dt="2024-12-03T21:19:19.612" v="122" actId="171"/>
          <ac:picMkLst>
            <pc:docMk/>
            <pc:sldMk cId="2214744826" sldId="286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2570018597" sldId="287"/>
        </pc:sldMkLst>
      </pc:sldChg>
      <pc:sldChg chg="modSp add mod">
        <pc:chgData name="Bačo, Timotej" userId="152f2ad6-3c97-47cf-bd89-58c5c0a29e21" providerId="ADAL" clId="{A116A470-1CA7-474F-BCA0-673CF10BD9E4}" dt="2024-12-03T21:26:04.855" v="201" actId="1076"/>
        <pc:sldMkLst>
          <pc:docMk/>
          <pc:sldMk cId="3171756812" sldId="287"/>
        </pc:sldMkLst>
        <pc:spChg chg="mod">
          <ac:chgData name="Bačo, Timotej" userId="152f2ad6-3c97-47cf-bd89-58c5c0a29e21" providerId="ADAL" clId="{A116A470-1CA7-474F-BCA0-673CF10BD9E4}" dt="2024-12-03T21:20:28.211" v="131" actId="20577"/>
          <ac:spMkLst>
            <pc:docMk/>
            <pc:sldMk cId="3171756812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25:56.221" v="199" actId="1076"/>
          <ac:spMkLst>
            <pc:docMk/>
            <pc:sldMk cId="3171756812" sldId="287"/>
            <ac:spMk id="11" creationId="{04C3D501-DD14-FCF4-2287-EA5D5C25DE80}"/>
          </ac:spMkLst>
        </pc:spChg>
        <pc:picChg chg="mod">
          <ac:chgData name="Bačo, Timotej" userId="152f2ad6-3c97-47cf-bd89-58c5c0a29e21" providerId="ADAL" clId="{A116A470-1CA7-474F-BCA0-673CF10BD9E4}" dt="2024-12-03T21:26:04.855" v="201" actId="1076"/>
          <ac:picMkLst>
            <pc:docMk/>
            <pc:sldMk cId="3171756812" sldId="287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154797142" sldId="288"/>
        </pc:sldMkLst>
      </pc:sldChg>
      <pc:sldChg chg="delSp modSp add mod">
        <pc:chgData name="Bačo, Timotej" userId="152f2ad6-3c97-47cf-bd89-58c5c0a29e21" providerId="ADAL" clId="{A116A470-1CA7-474F-BCA0-673CF10BD9E4}" dt="2024-12-03T21:32:10.249" v="257" actId="207"/>
        <pc:sldMkLst>
          <pc:docMk/>
          <pc:sldMk cId="3357734923" sldId="288"/>
        </pc:sldMkLst>
        <pc:spChg chg="mod">
          <ac:chgData name="Bačo, Timotej" userId="152f2ad6-3c97-47cf-bd89-58c5c0a29e21" providerId="ADAL" clId="{A116A470-1CA7-474F-BCA0-673CF10BD9E4}" dt="2024-12-03T21:26:56.226" v="210" actId="20577"/>
          <ac:spMkLst>
            <pc:docMk/>
            <pc:sldMk cId="3357734923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2:10.249" v="257" actId="207"/>
          <ac:spMkLst>
            <pc:docMk/>
            <pc:sldMk cId="3357734923" sldId="288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26:59.593" v="211" actId="478"/>
          <ac:picMkLst>
            <pc:docMk/>
            <pc:sldMk cId="3357734923" sldId="288"/>
            <ac:picMk id="13" creationId="{386E318B-C590-21F1-C69E-AD5A3F85053C}"/>
          </ac:picMkLst>
        </pc:picChg>
      </pc:sldChg>
      <pc:sldChg chg="addSp modSp add mod">
        <pc:chgData name="Bačo, Timotej" userId="152f2ad6-3c97-47cf-bd89-58c5c0a29e21" providerId="ADAL" clId="{A116A470-1CA7-474F-BCA0-673CF10BD9E4}" dt="2024-12-03T21:36:26.063" v="294" actId="1076"/>
        <pc:sldMkLst>
          <pc:docMk/>
          <pc:sldMk cId="1248123291" sldId="289"/>
        </pc:sldMkLst>
        <pc:spChg chg="mod">
          <ac:chgData name="Bačo, Timotej" userId="152f2ad6-3c97-47cf-bd89-58c5c0a29e21" providerId="ADAL" clId="{A116A470-1CA7-474F-BCA0-673CF10BD9E4}" dt="2024-12-03T21:32:57.384" v="274" actId="14100"/>
          <ac:spMkLst>
            <pc:docMk/>
            <pc:sldMk cId="1248123291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6:26.063" v="294" actId="1076"/>
          <ac:spMkLst>
            <pc:docMk/>
            <pc:sldMk cId="1248123291" sldId="289"/>
            <ac:spMk id="11" creationId="{04C3D501-DD14-FCF4-2287-EA5D5C25DE80}"/>
          </ac:spMkLst>
        </pc:spChg>
        <pc:picChg chg="add mod">
          <ac:chgData name="Bačo, Timotej" userId="152f2ad6-3c97-47cf-bd89-58c5c0a29e21" providerId="ADAL" clId="{A116A470-1CA7-474F-BCA0-673CF10BD9E4}" dt="2024-12-03T21:36:03.929" v="290" actId="1076"/>
          <ac:picMkLst>
            <pc:docMk/>
            <pc:sldMk cId="1248123291" sldId="289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160165077" sldId="289"/>
        </pc:sldMkLst>
      </pc:sldChg>
      <pc:sldChg chg="addSp delSp modSp add mod">
        <pc:chgData name="Bačo, Timotej" userId="152f2ad6-3c97-47cf-bd89-58c5c0a29e21" providerId="ADAL" clId="{A116A470-1CA7-474F-BCA0-673CF10BD9E4}" dt="2024-12-03T21:41:06.528" v="422"/>
        <pc:sldMkLst>
          <pc:docMk/>
          <pc:sldMk cId="3782679327" sldId="290"/>
        </pc:sldMkLst>
        <pc:spChg chg="mod">
          <ac:chgData name="Bačo, Timotej" userId="152f2ad6-3c97-47cf-bd89-58c5c0a29e21" providerId="ADAL" clId="{A116A470-1CA7-474F-BCA0-673CF10BD9E4}" dt="2024-12-03T21:37:29.110" v="304" actId="20577"/>
          <ac:spMkLst>
            <pc:docMk/>
            <pc:sldMk cId="3782679327" sldId="290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0:10.342" v="413" actId="20577"/>
          <ac:spMkLst>
            <pc:docMk/>
            <pc:sldMk cId="3782679327" sldId="290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1:06.528" v="422"/>
          <ac:spMkLst>
            <pc:docMk/>
            <pc:sldMk cId="3782679327" sldId="290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39:13.340" v="335" actId="1076"/>
          <ac:spMkLst>
            <pc:docMk/>
            <pc:sldMk cId="3782679327" sldId="290"/>
            <ac:spMk id="11" creationId="{04C3D501-DD14-FCF4-2287-EA5D5C25DE80}"/>
          </ac:spMkLst>
        </pc:spChg>
        <pc:picChg chg="del ord">
          <ac:chgData name="Bačo, Timotej" userId="152f2ad6-3c97-47cf-bd89-58c5c0a29e21" providerId="ADAL" clId="{A116A470-1CA7-474F-BCA0-673CF10BD9E4}" dt="2024-12-03T21:38:53.755" v="331" actId="478"/>
          <ac:picMkLst>
            <pc:docMk/>
            <pc:sldMk cId="3782679327" sldId="290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091674933" sldId="290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639066803" sldId="291"/>
        </pc:sldMkLst>
      </pc:sldChg>
      <pc:sldChg chg="delSp modSp add mod">
        <pc:chgData name="Bačo, Timotej" userId="152f2ad6-3c97-47cf-bd89-58c5c0a29e21" providerId="ADAL" clId="{A116A470-1CA7-474F-BCA0-673CF10BD9E4}" dt="2024-12-03T21:42:16.718" v="433" actId="1076"/>
        <pc:sldMkLst>
          <pc:docMk/>
          <pc:sldMk cId="3377696104" sldId="291"/>
        </pc:sldMkLst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3" creationId="{78A30524-13D9-C03F-72DE-6C2939824941}"/>
          </ac:spMkLst>
        </pc:spChg>
        <pc:spChg chg="del">
          <ac:chgData name="Bačo, Timotej" userId="152f2ad6-3c97-47cf-bd89-58c5c0a29e21" providerId="ADAL" clId="{A116A470-1CA7-474F-BCA0-673CF10BD9E4}" dt="2024-12-03T21:42:07.169" v="432" actId="478"/>
          <ac:spMkLst>
            <pc:docMk/>
            <pc:sldMk cId="3377696104" sldId="291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11" creationId="{04C3D501-DD14-FCF4-2287-EA5D5C25DE80}"/>
          </ac:spMkLst>
        </pc:spChg>
      </pc:sldChg>
      <pc:sldChg chg="addSp delSp modSp add mod">
        <pc:chgData name="Bačo, Timotej" userId="152f2ad6-3c97-47cf-bd89-58c5c0a29e21" providerId="ADAL" clId="{A116A470-1CA7-474F-BCA0-673CF10BD9E4}" dt="2024-12-03T21:45:58.326" v="464"/>
        <pc:sldMkLst>
          <pc:docMk/>
          <pc:sldMk cId="3574648712" sldId="292"/>
        </pc:sldMkLst>
        <pc:spChg chg="mod">
          <ac:chgData name="Bačo, Timotej" userId="152f2ad6-3c97-47cf-bd89-58c5c0a29e21" providerId="ADAL" clId="{A116A470-1CA7-474F-BCA0-673CF10BD9E4}" dt="2024-12-03T21:43:02.675" v="440" actId="20577"/>
          <ac:spMkLst>
            <pc:docMk/>
            <pc:sldMk cId="3574648712" sldId="292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43:07.226" v="441" actId="478"/>
          <ac:spMkLst>
            <pc:docMk/>
            <pc:sldMk cId="3574648712" sldId="292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5:05.369" v="459" actId="1076"/>
          <ac:spMkLst>
            <pc:docMk/>
            <pc:sldMk cId="3574648712" sldId="292"/>
            <ac:spMk id="7" creationId="{1A6FFB68-5095-3B61-81D5-63010AC1C694}"/>
          </ac:spMkLst>
        </pc:spChg>
        <pc:spChg chg="add mod">
          <ac:chgData name="Bačo, Timotej" userId="152f2ad6-3c97-47cf-bd89-58c5c0a29e21" providerId="ADAL" clId="{A116A470-1CA7-474F-BCA0-673CF10BD9E4}" dt="2024-12-03T21:45:14.896" v="460" actId="1076"/>
          <ac:spMkLst>
            <pc:docMk/>
            <pc:sldMk cId="3574648712" sldId="292"/>
            <ac:spMk id="8" creationId="{D4D59F51-B8DC-2095-EF20-6336F2C81274}"/>
          </ac:spMkLst>
        </pc:spChg>
        <pc:spChg chg="add mod">
          <ac:chgData name="Bačo, Timotej" userId="152f2ad6-3c97-47cf-bd89-58c5c0a29e21" providerId="ADAL" clId="{A116A470-1CA7-474F-BCA0-673CF10BD9E4}" dt="2024-12-03T21:45:58.326" v="464"/>
          <ac:spMkLst>
            <pc:docMk/>
            <pc:sldMk cId="3574648712" sldId="292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5:00.221" v="458" actId="1076"/>
          <ac:spMkLst>
            <pc:docMk/>
            <pc:sldMk cId="3574648712" sldId="292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181113872" sldId="292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77289951" sldId="293"/>
        </pc:sldMkLst>
      </pc:sldChg>
      <pc:sldChg chg="addSp modSp add mod">
        <pc:chgData name="Bačo, Timotej" userId="152f2ad6-3c97-47cf-bd89-58c5c0a29e21" providerId="ADAL" clId="{A116A470-1CA7-474F-BCA0-673CF10BD9E4}" dt="2024-12-03T21:49:31.453" v="499" actId="15"/>
        <pc:sldMkLst>
          <pc:docMk/>
          <pc:sldMk cId="3339731830" sldId="293"/>
        </pc:sldMkLst>
        <pc:spChg chg="mod">
          <ac:chgData name="Bačo, Timotej" userId="152f2ad6-3c97-47cf-bd89-58c5c0a29e21" providerId="ADAL" clId="{A116A470-1CA7-474F-BCA0-673CF10BD9E4}" dt="2024-12-03T21:46:17.962" v="473" actId="20577"/>
          <ac:spMkLst>
            <pc:docMk/>
            <pc:sldMk cId="3339731830" sldId="293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9:31.453" v="499" actId="15"/>
          <ac:spMkLst>
            <pc:docMk/>
            <pc:sldMk cId="3339731830" sldId="293"/>
            <ac:spMk id="3" creationId="{0BCEE513-7A26-ECD7-CA39-2343EC39A938}"/>
          </ac:spMkLst>
        </pc:spChg>
        <pc:spChg chg="mod">
          <ac:chgData name="Bačo, Timotej" userId="152f2ad6-3c97-47cf-bd89-58c5c0a29e21" providerId="ADAL" clId="{A116A470-1CA7-474F-BCA0-673CF10BD9E4}" dt="2024-12-03T21:48:43.199" v="491" actId="1076"/>
          <ac:spMkLst>
            <pc:docMk/>
            <pc:sldMk cId="3339731830" sldId="293"/>
            <ac:spMk id="7" creationId="{1A6FFB68-5095-3B61-81D5-63010AC1C694}"/>
          </ac:spMkLst>
        </pc:spChg>
        <pc:spChg chg="mod">
          <ac:chgData name="Bačo, Timotej" userId="152f2ad6-3c97-47cf-bd89-58c5c0a29e21" providerId="ADAL" clId="{A116A470-1CA7-474F-BCA0-673CF10BD9E4}" dt="2024-12-03T21:48:50.137" v="492" actId="1076"/>
          <ac:spMkLst>
            <pc:docMk/>
            <pc:sldMk cId="3339731830" sldId="293"/>
            <ac:spMk id="8" creationId="{D4D59F51-B8DC-2095-EF20-6336F2C81274}"/>
          </ac:spMkLst>
        </pc:spChg>
        <pc:spChg chg="mod">
          <ac:chgData name="Bačo, Timotej" userId="152f2ad6-3c97-47cf-bd89-58c5c0a29e21" providerId="ADAL" clId="{A116A470-1CA7-474F-BCA0-673CF10BD9E4}" dt="2024-12-03T21:48:57.343" v="493" actId="1076"/>
          <ac:spMkLst>
            <pc:docMk/>
            <pc:sldMk cId="3339731830" sldId="293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8:34.515" v="490" actId="1076"/>
          <ac:spMkLst>
            <pc:docMk/>
            <pc:sldMk cId="3339731830" sldId="293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67173898" sldId="294"/>
        </pc:sldMkLst>
      </pc:sldChg>
      <pc:sldChg chg="addSp delSp modSp add mod">
        <pc:chgData name="Bačo, Timotej" userId="152f2ad6-3c97-47cf-bd89-58c5c0a29e21" providerId="ADAL" clId="{A116A470-1CA7-474F-BCA0-673CF10BD9E4}" dt="2024-12-03T21:56:39.977" v="548" actId="478"/>
        <pc:sldMkLst>
          <pc:docMk/>
          <pc:sldMk cId="1701916525" sldId="294"/>
        </pc:sldMkLst>
        <pc:spChg chg="mod">
          <ac:chgData name="Bačo, Timotej" userId="152f2ad6-3c97-47cf-bd89-58c5c0a29e21" providerId="ADAL" clId="{A116A470-1CA7-474F-BCA0-673CF10BD9E4}" dt="2024-12-03T21:50:02.592" v="505"/>
          <ac:spMkLst>
            <pc:docMk/>
            <pc:sldMk cId="1701916525" sldId="294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50:28.160" v="512" actId="478"/>
          <ac:spMkLst>
            <pc:docMk/>
            <pc:sldMk cId="1701916525" sldId="294"/>
            <ac:spMk id="3" creationId="{0BCEE513-7A26-ECD7-CA39-2343EC39A938}"/>
          </ac:spMkLst>
        </pc:spChg>
        <pc:spChg chg="del">
          <ac:chgData name="Bačo, Timotej" userId="152f2ad6-3c97-47cf-bd89-58c5c0a29e21" providerId="ADAL" clId="{A116A470-1CA7-474F-BCA0-673CF10BD9E4}" dt="2024-12-03T21:50:17.522" v="509" actId="478"/>
          <ac:spMkLst>
            <pc:docMk/>
            <pc:sldMk cId="1701916525" sldId="294"/>
            <ac:spMk id="7" creationId="{1A6FFB68-5095-3B61-81D5-63010AC1C694}"/>
          </ac:spMkLst>
        </pc:spChg>
        <pc:spChg chg="del">
          <ac:chgData name="Bačo, Timotej" userId="152f2ad6-3c97-47cf-bd89-58c5c0a29e21" providerId="ADAL" clId="{A116A470-1CA7-474F-BCA0-673CF10BD9E4}" dt="2024-12-03T21:50:20.819" v="510" actId="478"/>
          <ac:spMkLst>
            <pc:docMk/>
            <pc:sldMk cId="1701916525" sldId="294"/>
            <ac:spMk id="8" creationId="{D4D59F51-B8DC-2095-EF20-6336F2C81274}"/>
          </ac:spMkLst>
        </pc:spChg>
        <pc:spChg chg="del">
          <ac:chgData name="Bačo, Timotej" userId="152f2ad6-3c97-47cf-bd89-58c5c0a29e21" providerId="ADAL" clId="{A116A470-1CA7-474F-BCA0-673CF10BD9E4}" dt="2024-12-03T21:50:24.716" v="511" actId="478"/>
          <ac:spMkLst>
            <pc:docMk/>
            <pc:sldMk cId="1701916525" sldId="294"/>
            <ac:spMk id="9" creationId="{6A9CA35E-2100-8358-D173-0BB75BF3C496}"/>
          </ac:spMkLst>
        </pc:spChg>
        <pc:spChg chg="add 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1" creationId="{04C3D501-DD14-FCF4-2287-EA5D5C25DE80}"/>
          </ac:spMkLst>
        </pc:spChg>
        <pc:spChg chg="add mod">
          <ac:chgData name="Bačo, Timotej" userId="152f2ad6-3c97-47cf-bd89-58c5c0a29e21" providerId="ADAL" clId="{A116A470-1CA7-474F-BCA0-673CF10BD9E4}" dt="2024-12-03T21:52:16.169" v="530" actId="1076"/>
          <ac:spMkLst>
            <pc:docMk/>
            <pc:sldMk cId="1701916525" sldId="294"/>
            <ac:spMk id="12" creationId="{36909CC5-243A-0480-BA8E-DFC6253E2D36}"/>
          </ac:spMkLst>
        </pc:spChg>
        <pc:graphicFrameChg chg="add del modGraphic">
          <ac:chgData name="Bačo, Timotej" userId="152f2ad6-3c97-47cf-bd89-58c5c0a29e21" providerId="ADAL" clId="{A116A470-1CA7-474F-BCA0-673CF10BD9E4}" dt="2024-12-03T21:56:39.977" v="548" actId="478"/>
          <ac:graphicFrameMkLst>
            <pc:docMk/>
            <pc:sldMk cId="1701916525" sldId="294"/>
            <ac:graphicFrameMk id="14" creationId="{91E99754-9DD1-7EF5-2008-E9277E238A12}"/>
          </ac:graphicFrameMkLst>
        </pc:graphicFrameChg>
      </pc:sldChg>
      <pc:sldChg chg="delSp modSp add mod">
        <pc:chgData name="Bačo, Timotej" userId="152f2ad6-3c97-47cf-bd89-58c5c0a29e21" providerId="ADAL" clId="{A116A470-1CA7-474F-BCA0-673CF10BD9E4}" dt="2024-12-03T21:58:16.194" v="570" actId="1076"/>
        <pc:sldMkLst>
          <pc:docMk/>
          <pc:sldMk cId="1155693747" sldId="295"/>
        </pc:sldMkLst>
        <pc:spChg chg="mod">
          <ac:chgData name="Bačo, Timotej" userId="152f2ad6-3c97-47cf-bd89-58c5c0a29e21" providerId="ADAL" clId="{A116A470-1CA7-474F-BCA0-673CF10BD9E4}" dt="2024-12-03T21:56:45.538" v="549"/>
          <ac:spMkLst>
            <pc:docMk/>
            <pc:sldMk cId="1155693747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58:16.194" v="570" actId="1076"/>
          <ac:spMkLst>
            <pc:docMk/>
            <pc:sldMk cId="1155693747" sldId="295"/>
            <ac:spMk id="6" creationId="{3DE966AD-A4F9-6FFF-2E82-329F09C51267}"/>
          </ac:spMkLst>
        </pc:spChg>
        <pc:spChg chg="del">
          <ac:chgData name="Bačo, Timotej" userId="152f2ad6-3c97-47cf-bd89-58c5c0a29e21" providerId="ADAL" clId="{A116A470-1CA7-474F-BCA0-673CF10BD9E4}" dt="2024-12-03T21:56:54.145" v="550" actId="478"/>
          <ac:spMkLst>
            <pc:docMk/>
            <pc:sldMk cId="1155693747" sldId="295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8:06.962" v="568" actId="1076"/>
          <ac:spMkLst>
            <pc:docMk/>
            <pc:sldMk cId="1155693747" sldId="295"/>
            <ac:spMk id="11" creationId="{04C3D501-DD14-FCF4-2287-EA5D5C25DE80}"/>
          </ac:spMkLst>
        </pc:spChg>
        <pc:spChg chg="del">
          <ac:chgData name="Bačo, Timotej" userId="152f2ad6-3c97-47cf-bd89-58c5c0a29e21" providerId="ADAL" clId="{A116A470-1CA7-474F-BCA0-673CF10BD9E4}" dt="2024-12-03T21:56:57.534" v="551" actId="478"/>
          <ac:spMkLst>
            <pc:docMk/>
            <pc:sldMk cId="1155693747" sldId="295"/>
            <ac:spMk id="12" creationId="{36909CC5-243A-0480-BA8E-DFC6253E2D36}"/>
          </ac:spMkLst>
        </pc:spChg>
        <pc:picChg chg="mod">
          <ac:chgData name="Bačo, Timotej" userId="152f2ad6-3c97-47cf-bd89-58c5c0a29e21" providerId="ADAL" clId="{A116A470-1CA7-474F-BCA0-673CF10BD9E4}" dt="2024-12-03T21:58:13.362" v="569" actId="1076"/>
          <ac:picMkLst>
            <pc:docMk/>
            <pc:sldMk cId="1155693747" sldId="295"/>
            <ac:picMk id="5" creationId="{9A54E75F-DC78-31F0-2F05-03E34691110F}"/>
          </ac:picMkLst>
        </pc:picChg>
      </pc:sldChg>
    </pc:docChg>
  </pc:docChgLst>
  <pc:docChgLst>
    <pc:chgData name="Bačo, Timotej" userId="152f2ad6-3c97-47cf-bd89-58c5c0a29e21" providerId="ADAL" clId="{AF204D27-6E4B-4BD3-A92F-5061AC1A5BBB}"/>
    <pc:docChg chg="undo redo custSel addSld delSld modSld sldOrd">
      <pc:chgData name="Bačo, Timotej" userId="152f2ad6-3c97-47cf-bd89-58c5c0a29e21" providerId="ADAL" clId="{AF204D27-6E4B-4BD3-A92F-5061AC1A5BBB}" dt="2025-01-22T08:55:07.673" v="1760" actId="20577"/>
      <pc:docMkLst>
        <pc:docMk/>
      </pc:docMkLst>
      <pc:sldChg chg="modSp mod">
        <pc:chgData name="Bačo, Timotej" userId="152f2ad6-3c97-47cf-bd89-58c5c0a29e21" providerId="ADAL" clId="{AF204D27-6E4B-4BD3-A92F-5061AC1A5BBB}" dt="2025-01-22T00:52:05.381" v="1758" actId="20577"/>
        <pc:sldMkLst>
          <pc:docMk/>
          <pc:sldMk cId="735358950" sldId="257"/>
        </pc:sldMkLst>
        <pc:spChg chg="mod">
          <ac:chgData name="Bačo, Timotej" userId="152f2ad6-3c97-47cf-bd89-58c5c0a29e21" providerId="ADAL" clId="{AF204D27-6E4B-4BD3-A92F-5061AC1A5BBB}" dt="2025-01-21T22:02:20.891" v="35" actId="1076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AF204D27-6E4B-4BD3-A92F-5061AC1A5BBB}" dt="2025-01-22T00:52:05.381" v="1758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addSp delSp modSp mod">
        <pc:chgData name="Bačo, Timotej" userId="152f2ad6-3c97-47cf-bd89-58c5c0a29e21" providerId="ADAL" clId="{AF204D27-6E4B-4BD3-A92F-5061AC1A5BBB}" dt="2025-01-21T22:13:46.388" v="255" actId="1076"/>
        <pc:sldMkLst>
          <pc:docMk/>
          <pc:sldMk cId="753961250" sldId="285"/>
        </pc:sldMkLst>
        <pc:spChg chg="mod">
          <ac:chgData name="Bačo, Timotej" userId="152f2ad6-3c97-47cf-bd89-58c5c0a29e21" providerId="ADAL" clId="{AF204D27-6E4B-4BD3-A92F-5061AC1A5BBB}" dt="2025-01-21T22:03:57.365" v="47" actId="20577"/>
          <ac:spMkLst>
            <pc:docMk/>
            <pc:sldMk cId="753961250" sldId="285"/>
            <ac:spMk id="2" creationId="{78BDABF5-8F51-701C-41A3-648EFE25590F}"/>
          </ac:spMkLst>
        </pc:spChg>
        <pc:spChg chg="add del mod">
          <ac:chgData name="Bačo, Timotej" userId="152f2ad6-3c97-47cf-bd89-58c5c0a29e21" providerId="ADAL" clId="{AF204D27-6E4B-4BD3-A92F-5061AC1A5BBB}" dt="2025-01-21T22:13:46.388" v="255" actId="1076"/>
          <ac:spMkLst>
            <pc:docMk/>
            <pc:sldMk cId="753961250" sldId="285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AF204D27-6E4B-4BD3-A92F-5061AC1A5BBB}" dt="2025-01-21T22:16:04.715" v="386" actId="1076"/>
        <pc:sldMkLst>
          <pc:docMk/>
          <pc:sldMk cId="699511224" sldId="286"/>
        </pc:sldMkLst>
        <pc:spChg chg="mod">
          <ac:chgData name="Bačo, Timotej" userId="152f2ad6-3c97-47cf-bd89-58c5c0a29e21" providerId="ADAL" clId="{AF204D27-6E4B-4BD3-A92F-5061AC1A5BBB}" dt="2025-01-21T22:16:04.715" v="386" actId="1076"/>
          <ac:spMkLst>
            <pc:docMk/>
            <pc:sldMk cId="699511224" sldId="286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848617595" sldId="286"/>
        </pc:sldMkLst>
      </pc:sldChg>
      <pc:sldChg chg="addSp delSp modSp add mod">
        <pc:chgData name="Bačo, Timotej" userId="152f2ad6-3c97-47cf-bd89-58c5c0a29e21" providerId="ADAL" clId="{AF204D27-6E4B-4BD3-A92F-5061AC1A5BBB}" dt="2025-01-21T22:21:53.114" v="746" actId="1076"/>
        <pc:sldMkLst>
          <pc:docMk/>
          <pc:sldMk cId="2710427614" sldId="287"/>
        </pc:sldMkLst>
        <pc:spChg chg="mod">
          <ac:chgData name="Bačo, Timotej" userId="152f2ad6-3c97-47cf-bd89-58c5c0a29e21" providerId="ADAL" clId="{AF204D27-6E4B-4BD3-A92F-5061AC1A5BBB}" dt="2025-01-21T22:16:38.045" v="396" actId="20577"/>
          <ac:spMkLst>
            <pc:docMk/>
            <pc:sldMk cId="2710427614" sldId="287"/>
            <ac:spMk id="2" creationId="{78BDABF5-8F51-701C-41A3-648EFE25590F}"/>
          </ac:spMkLst>
        </pc:spChg>
        <pc:spChg chg="add del mod">
          <ac:chgData name="Bačo, Timotej" userId="152f2ad6-3c97-47cf-bd89-58c5c0a29e21" providerId="ADAL" clId="{AF204D27-6E4B-4BD3-A92F-5061AC1A5BBB}" dt="2025-01-21T22:21:53.114" v="746" actId="1076"/>
          <ac:spMkLst>
            <pc:docMk/>
            <pc:sldMk cId="2710427614" sldId="28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231958278" sldId="287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1629191528" sldId="288"/>
        </pc:sldMkLst>
      </pc:sldChg>
      <pc:sldChg chg="add del">
        <pc:chgData name="Bačo, Timotej" userId="152f2ad6-3c97-47cf-bd89-58c5c0a29e21" providerId="ADAL" clId="{AF204D27-6E4B-4BD3-A92F-5061AC1A5BBB}" dt="2025-01-21T22:21:58.786" v="748" actId="47"/>
        <pc:sldMkLst>
          <pc:docMk/>
          <pc:sldMk cId="3223061323" sldId="288"/>
        </pc:sldMkLst>
      </pc:sldChg>
      <pc:sldChg chg="modSp add mod">
        <pc:chgData name="Bačo, Timotej" userId="152f2ad6-3c97-47cf-bd89-58c5c0a29e21" providerId="ADAL" clId="{AF204D27-6E4B-4BD3-A92F-5061AC1A5BBB}" dt="2025-01-21T22:23:47.736" v="790" actId="1076"/>
        <pc:sldMkLst>
          <pc:docMk/>
          <pc:sldMk cId="3709705390" sldId="288"/>
        </pc:sldMkLst>
        <pc:spChg chg="mod">
          <ac:chgData name="Bačo, Timotej" userId="152f2ad6-3c97-47cf-bd89-58c5c0a29e21" providerId="ADAL" clId="{AF204D27-6E4B-4BD3-A92F-5061AC1A5BBB}" dt="2025-01-21T22:23:47.736" v="790" actId="1076"/>
          <ac:spMkLst>
            <pc:docMk/>
            <pc:sldMk cId="3709705390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603357267" sldId="289"/>
        </pc:sldMkLst>
      </pc:sldChg>
      <pc:sldChg chg="modSp add mod ord">
        <pc:chgData name="Bačo, Timotej" userId="152f2ad6-3c97-47cf-bd89-58c5c0a29e21" providerId="ADAL" clId="{AF204D27-6E4B-4BD3-A92F-5061AC1A5BBB}" dt="2025-01-21T22:26:30.716" v="836" actId="207"/>
        <pc:sldMkLst>
          <pc:docMk/>
          <pc:sldMk cId="4186254318" sldId="289"/>
        </pc:sldMkLst>
        <pc:spChg chg="mod">
          <ac:chgData name="Bačo, Timotej" userId="152f2ad6-3c97-47cf-bd89-58c5c0a29e21" providerId="ADAL" clId="{AF204D27-6E4B-4BD3-A92F-5061AC1A5BBB}" dt="2025-01-21T22:25:16.174" v="813" actId="313"/>
          <ac:spMkLst>
            <pc:docMk/>
            <pc:sldMk cId="4186254318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1T22:26:30.716" v="836" actId="207"/>
          <ac:spMkLst>
            <pc:docMk/>
            <pc:sldMk cId="4186254318" sldId="289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AF204D27-6E4B-4BD3-A92F-5061AC1A5BBB}" dt="2025-01-22T08:55:07.673" v="1760" actId="20577"/>
        <pc:sldMkLst>
          <pc:docMk/>
          <pc:sldMk cId="3506951589" sldId="290"/>
        </pc:sldMkLst>
        <pc:spChg chg="mod">
          <ac:chgData name="Bačo, Timotej" userId="152f2ad6-3c97-47cf-bd89-58c5c0a29e21" providerId="ADAL" clId="{AF204D27-6E4B-4BD3-A92F-5061AC1A5BBB}" dt="2025-01-21T23:17:00.851" v="840"/>
          <ac:spMkLst>
            <pc:docMk/>
            <pc:sldMk cId="3506951589" sldId="290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8:55:07.673" v="1760" actId="20577"/>
          <ac:spMkLst>
            <pc:docMk/>
            <pc:sldMk cId="3506951589" sldId="29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749664259" sldId="290"/>
        </pc:sldMkLst>
      </pc:sldChg>
      <pc:sldChg chg="addSp delSp modSp add mod">
        <pc:chgData name="Bačo, Timotej" userId="152f2ad6-3c97-47cf-bd89-58c5c0a29e21" providerId="ADAL" clId="{AF204D27-6E4B-4BD3-A92F-5061AC1A5BBB}" dt="2025-01-21T23:39:56.652" v="1379" actId="478"/>
        <pc:sldMkLst>
          <pc:docMk/>
          <pc:sldMk cId="172686648" sldId="291"/>
        </pc:sldMkLst>
        <pc:spChg chg="mod">
          <ac:chgData name="Bačo, Timotej" userId="152f2ad6-3c97-47cf-bd89-58c5c0a29e21" providerId="ADAL" clId="{AF204D27-6E4B-4BD3-A92F-5061AC1A5BBB}" dt="2025-01-21T23:20:30.332" v="1090"/>
          <ac:spMkLst>
            <pc:docMk/>
            <pc:sldMk cId="172686648" sldId="291"/>
            <ac:spMk id="2" creationId="{78BDABF5-8F51-701C-41A3-648EFE25590F}"/>
          </ac:spMkLst>
        </pc:spChg>
        <pc:spChg chg="add del mod">
          <ac:chgData name="Bačo, Timotej" userId="152f2ad6-3c97-47cf-bd89-58c5c0a29e21" providerId="ADAL" clId="{AF204D27-6E4B-4BD3-A92F-5061AC1A5BBB}" dt="2025-01-21T23:39:56.652" v="1379" actId="478"/>
          <ac:spMkLst>
            <pc:docMk/>
            <pc:sldMk cId="172686648" sldId="291"/>
            <ac:spMk id="7" creationId="{D5A7DAD2-88BE-6DDB-2759-F3DD18595918}"/>
          </ac:spMkLst>
        </pc:spChg>
        <pc:spChg chg="mod">
          <ac:chgData name="Bačo, Timotej" userId="152f2ad6-3c97-47cf-bd89-58c5c0a29e21" providerId="ADAL" clId="{AF204D27-6E4B-4BD3-A92F-5061AC1A5BBB}" dt="2025-01-21T23:34:27.639" v="1376" actId="207"/>
          <ac:spMkLst>
            <pc:docMk/>
            <pc:sldMk cId="172686648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801761629" sldId="291"/>
        </pc:sldMkLst>
      </pc:sldChg>
      <pc:sldChg chg="modSp add mod">
        <pc:chgData name="Bačo, Timotej" userId="152f2ad6-3c97-47cf-bd89-58c5c0a29e21" providerId="ADAL" clId="{AF204D27-6E4B-4BD3-A92F-5061AC1A5BBB}" dt="2025-01-21T23:44:18.706" v="1405" actId="20577"/>
        <pc:sldMkLst>
          <pc:docMk/>
          <pc:sldMk cId="240414483" sldId="292"/>
        </pc:sldMkLst>
        <pc:spChg chg="mod">
          <ac:chgData name="Bačo, Timotej" userId="152f2ad6-3c97-47cf-bd89-58c5c0a29e21" providerId="ADAL" clId="{AF204D27-6E4B-4BD3-A92F-5061AC1A5BBB}" dt="2025-01-21T23:40:07.672" v="1383"/>
          <ac:spMkLst>
            <pc:docMk/>
            <pc:sldMk cId="240414483" sldId="292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1T23:44:18.706" v="1405" actId="20577"/>
          <ac:spMkLst>
            <pc:docMk/>
            <pc:sldMk cId="240414483" sldId="292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124489853" sldId="292"/>
        </pc:sldMkLst>
      </pc:sldChg>
      <pc:sldChg chg="modSp add mod">
        <pc:chgData name="Bačo, Timotej" userId="152f2ad6-3c97-47cf-bd89-58c5c0a29e21" providerId="ADAL" clId="{AF204D27-6E4B-4BD3-A92F-5061AC1A5BBB}" dt="2025-01-21T23:53:57.202" v="1435" actId="207"/>
        <pc:sldMkLst>
          <pc:docMk/>
          <pc:sldMk cId="761063501" sldId="293"/>
        </pc:sldMkLst>
        <pc:spChg chg="mod">
          <ac:chgData name="Bačo, Timotej" userId="152f2ad6-3c97-47cf-bd89-58c5c0a29e21" providerId="ADAL" clId="{AF204D27-6E4B-4BD3-A92F-5061AC1A5BBB}" dt="2025-01-21T23:51:49.319" v="1409"/>
          <ac:spMkLst>
            <pc:docMk/>
            <pc:sldMk cId="761063501" sldId="293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1T23:53:57.202" v="1435" actId="207"/>
          <ac:spMkLst>
            <pc:docMk/>
            <pc:sldMk cId="761063501" sldId="293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2344383918" sldId="293"/>
        </pc:sldMkLst>
      </pc:sldChg>
      <pc:sldChg chg="modSp add mod">
        <pc:chgData name="Bačo, Timotej" userId="152f2ad6-3c97-47cf-bd89-58c5c0a29e21" providerId="ADAL" clId="{AF204D27-6E4B-4BD3-A92F-5061AC1A5BBB}" dt="2025-01-21T23:58:19.876" v="1472" actId="1076"/>
        <pc:sldMkLst>
          <pc:docMk/>
          <pc:sldMk cId="909615137" sldId="294"/>
        </pc:sldMkLst>
        <pc:spChg chg="mod">
          <ac:chgData name="Bačo, Timotej" userId="152f2ad6-3c97-47cf-bd89-58c5c0a29e21" providerId="ADAL" clId="{AF204D27-6E4B-4BD3-A92F-5061AC1A5BBB}" dt="2025-01-21T23:55:00.768" v="1439"/>
          <ac:spMkLst>
            <pc:docMk/>
            <pc:sldMk cId="909615137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1T23:58:19.876" v="1472" actId="1076"/>
          <ac:spMkLst>
            <pc:docMk/>
            <pc:sldMk cId="909615137" sldId="294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1622711489" sldId="294"/>
        </pc:sldMkLst>
      </pc:sldChg>
      <pc:sldChg chg="modSp add mod">
        <pc:chgData name="Bačo, Timotej" userId="152f2ad6-3c97-47cf-bd89-58c5c0a29e21" providerId="ADAL" clId="{AF204D27-6E4B-4BD3-A92F-5061AC1A5BBB}" dt="2025-01-22T00:00:24.445" v="1490" actId="1076"/>
        <pc:sldMkLst>
          <pc:docMk/>
          <pc:sldMk cId="2126660983" sldId="295"/>
        </pc:sldMkLst>
        <pc:spChg chg="mod">
          <ac:chgData name="Bačo, Timotej" userId="152f2ad6-3c97-47cf-bd89-58c5c0a29e21" providerId="ADAL" clId="{AF204D27-6E4B-4BD3-A92F-5061AC1A5BBB}" dt="2025-01-21T23:58:34.212" v="1476"/>
          <ac:spMkLst>
            <pc:docMk/>
            <pc:sldMk cId="2126660983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0:00:24.445" v="1490" actId="1076"/>
          <ac:spMkLst>
            <pc:docMk/>
            <pc:sldMk cId="2126660983" sldId="295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503197433" sldId="295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35568109" sldId="296"/>
        </pc:sldMkLst>
      </pc:sldChg>
      <pc:sldChg chg="addSp delSp modSp add mod">
        <pc:chgData name="Bačo, Timotej" userId="152f2ad6-3c97-47cf-bd89-58c5c0a29e21" providerId="ADAL" clId="{AF204D27-6E4B-4BD3-A92F-5061AC1A5BBB}" dt="2025-01-22T00:04:27.200" v="1524" actId="22"/>
        <pc:sldMkLst>
          <pc:docMk/>
          <pc:sldMk cId="1693316144" sldId="296"/>
        </pc:sldMkLst>
        <pc:spChg chg="mod">
          <ac:chgData name="Bačo, Timotej" userId="152f2ad6-3c97-47cf-bd89-58c5c0a29e21" providerId="ADAL" clId="{AF204D27-6E4B-4BD3-A92F-5061AC1A5BBB}" dt="2025-01-22T00:00:43.660" v="1496"/>
          <ac:spMkLst>
            <pc:docMk/>
            <pc:sldMk cId="1693316144" sldId="296"/>
            <ac:spMk id="2" creationId="{78BDABF5-8F51-701C-41A3-648EFE25590F}"/>
          </ac:spMkLst>
        </pc:spChg>
        <pc:spChg chg="add del">
          <ac:chgData name="Bačo, Timotej" userId="152f2ad6-3c97-47cf-bd89-58c5c0a29e21" providerId="ADAL" clId="{AF204D27-6E4B-4BD3-A92F-5061AC1A5BBB}" dt="2025-01-22T00:04:27.200" v="1524" actId="22"/>
          <ac:spMkLst>
            <pc:docMk/>
            <pc:sldMk cId="1693316144" sldId="296"/>
            <ac:spMk id="7" creationId="{37D2ADCA-DFE1-9581-C254-78380FFD4406}"/>
          </ac:spMkLst>
        </pc:spChg>
        <pc:spChg chg="mod">
          <ac:chgData name="Bačo, Timotej" userId="152f2ad6-3c97-47cf-bd89-58c5c0a29e21" providerId="ADAL" clId="{AF204D27-6E4B-4BD3-A92F-5061AC1A5BBB}" dt="2025-01-22T00:02:55.148" v="1522" actId="1076"/>
          <ac:spMkLst>
            <pc:docMk/>
            <pc:sldMk cId="1693316144" sldId="296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AF204D27-6E4B-4BD3-A92F-5061AC1A5BBB}" dt="2025-01-22T00:15:34.317" v="1538" actId="478"/>
        <pc:sldMkLst>
          <pc:docMk/>
          <pc:sldMk cId="3333442964" sldId="297"/>
        </pc:sldMkLst>
        <pc:spChg chg="mod">
          <ac:chgData name="Bačo, Timotej" userId="152f2ad6-3c97-47cf-bd89-58c5c0a29e21" providerId="ADAL" clId="{AF204D27-6E4B-4BD3-A92F-5061AC1A5BBB}" dt="2025-01-22T00:05:42.072" v="1531" actId="1076"/>
          <ac:spMkLst>
            <pc:docMk/>
            <pc:sldMk cId="3333442964" sldId="297"/>
            <ac:spMk id="2" creationId="{78BDABF5-8F51-701C-41A3-648EFE25590F}"/>
          </ac:spMkLst>
        </pc:spChg>
        <pc:spChg chg="add del mod">
          <ac:chgData name="Bačo, Timotej" userId="152f2ad6-3c97-47cf-bd89-58c5c0a29e21" providerId="ADAL" clId="{AF204D27-6E4B-4BD3-A92F-5061AC1A5BBB}" dt="2025-01-22T00:15:34.317" v="1538" actId="478"/>
          <ac:spMkLst>
            <pc:docMk/>
            <pc:sldMk cId="3333442964" sldId="297"/>
            <ac:spMk id="7" creationId="{17239910-EE58-E189-9122-4C4E91A22304}"/>
          </ac:spMkLst>
        </pc:spChg>
        <pc:spChg chg="del">
          <ac:chgData name="Bačo, Timotej" userId="152f2ad6-3c97-47cf-bd89-58c5c0a29e21" providerId="ADAL" clId="{AF204D27-6E4B-4BD3-A92F-5061AC1A5BBB}" dt="2025-01-22T00:05:34.777" v="1530" actId="478"/>
          <ac:spMkLst>
            <pc:docMk/>
            <pc:sldMk cId="3333442964" sldId="29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990932492" sldId="297"/>
        </pc:sldMkLst>
      </pc:sldChg>
      <pc:sldChg chg="modSp add mod ord">
        <pc:chgData name="Bačo, Timotej" userId="152f2ad6-3c97-47cf-bd89-58c5c0a29e21" providerId="ADAL" clId="{AF204D27-6E4B-4BD3-A92F-5061AC1A5BBB}" dt="2025-01-22T00:23:44.491" v="1659" actId="207"/>
        <pc:sldMkLst>
          <pc:docMk/>
          <pc:sldMk cId="879137185" sldId="298"/>
        </pc:sldMkLst>
        <pc:spChg chg="mod">
          <ac:chgData name="Bačo, Timotej" userId="152f2ad6-3c97-47cf-bd89-58c5c0a29e21" providerId="ADAL" clId="{AF204D27-6E4B-4BD3-A92F-5061AC1A5BBB}" dt="2025-01-22T00:15:57.815" v="1544"/>
          <ac:spMkLst>
            <pc:docMk/>
            <pc:sldMk cId="879137185" sldId="298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0:23:44.491" v="1659" actId="207"/>
          <ac:spMkLst>
            <pc:docMk/>
            <pc:sldMk cId="879137185" sldId="29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146673664" sldId="298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805726419" sldId="299"/>
        </pc:sldMkLst>
      </pc:sldChg>
      <pc:sldChg chg="modSp add mod">
        <pc:chgData name="Bačo, Timotej" userId="152f2ad6-3c97-47cf-bd89-58c5c0a29e21" providerId="ADAL" clId="{AF204D27-6E4B-4BD3-A92F-5061AC1A5BBB}" dt="2025-01-22T00:25:41.765" v="1664" actId="20577"/>
        <pc:sldMkLst>
          <pc:docMk/>
          <pc:sldMk cId="4139713703" sldId="299"/>
        </pc:sldMkLst>
        <pc:spChg chg="mod">
          <ac:chgData name="Bačo, Timotej" userId="152f2ad6-3c97-47cf-bd89-58c5c0a29e21" providerId="ADAL" clId="{AF204D27-6E4B-4BD3-A92F-5061AC1A5BBB}" dt="2025-01-22T00:25:41.765" v="1664" actId="20577"/>
          <ac:spMkLst>
            <pc:docMk/>
            <pc:sldMk cId="4139713703" sldId="299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AF204D27-6E4B-4BD3-A92F-5061AC1A5BBB}" dt="2025-01-22T00:30:00.294" v="1693"/>
        <pc:sldMkLst>
          <pc:docMk/>
          <pc:sldMk cId="1661053251" sldId="300"/>
        </pc:sldMkLst>
        <pc:spChg chg="mod">
          <ac:chgData name="Bačo, Timotej" userId="152f2ad6-3c97-47cf-bd89-58c5c0a29e21" providerId="ADAL" clId="{AF204D27-6E4B-4BD3-A92F-5061AC1A5BBB}" dt="2025-01-22T00:27:49.507" v="1668"/>
          <ac:spMkLst>
            <pc:docMk/>
            <pc:sldMk cId="1661053251" sldId="300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0:30:00.294" v="1693"/>
          <ac:spMkLst>
            <pc:docMk/>
            <pc:sldMk cId="1661053251" sldId="30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557201136" sldId="300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491924935" sldId="301"/>
        </pc:sldMkLst>
      </pc:sldChg>
      <pc:sldChg chg="modSp add mod">
        <pc:chgData name="Bačo, Timotej" userId="152f2ad6-3c97-47cf-bd89-58c5c0a29e21" providerId="ADAL" clId="{AF204D27-6E4B-4BD3-A92F-5061AC1A5BBB}" dt="2025-01-22T00:32:28.720" v="1723" actId="1076"/>
        <pc:sldMkLst>
          <pc:docMk/>
          <pc:sldMk cId="1770968998" sldId="301"/>
        </pc:sldMkLst>
        <pc:spChg chg="mod">
          <ac:chgData name="Bačo, Timotej" userId="152f2ad6-3c97-47cf-bd89-58c5c0a29e21" providerId="ADAL" clId="{AF204D27-6E4B-4BD3-A92F-5061AC1A5BBB}" dt="2025-01-22T00:30:41.211" v="1697"/>
          <ac:spMkLst>
            <pc:docMk/>
            <pc:sldMk cId="1770968998" sldId="301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0:32:28.720" v="1723" actId="1076"/>
          <ac:spMkLst>
            <pc:docMk/>
            <pc:sldMk cId="1770968998" sldId="301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AF204D27-6E4B-4BD3-A92F-5061AC1A5BBB}" dt="2025-01-22T00:35:24.655" v="1757" actId="113"/>
        <pc:sldMkLst>
          <pc:docMk/>
          <pc:sldMk cId="676088023" sldId="302"/>
        </pc:sldMkLst>
        <pc:spChg chg="mod">
          <ac:chgData name="Bačo, Timotej" userId="152f2ad6-3c97-47cf-bd89-58c5c0a29e21" providerId="ADAL" clId="{AF204D27-6E4B-4BD3-A92F-5061AC1A5BBB}" dt="2025-01-22T00:33:24.559" v="1738" actId="1076"/>
          <ac:spMkLst>
            <pc:docMk/>
            <pc:sldMk cId="676088023" sldId="302"/>
            <ac:spMk id="2" creationId="{78BDABF5-8F51-701C-41A3-648EFE25590F}"/>
          </ac:spMkLst>
        </pc:spChg>
        <pc:spChg chg="mod">
          <ac:chgData name="Bačo, Timotej" userId="152f2ad6-3c97-47cf-bd89-58c5c0a29e21" providerId="ADAL" clId="{AF204D27-6E4B-4BD3-A92F-5061AC1A5BBB}" dt="2025-01-22T00:35:24.655" v="1757" actId="113"/>
          <ac:spMkLst>
            <pc:docMk/>
            <pc:sldMk cId="676088023" sldId="302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3801146477" sldId="302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4244549082" sldId="303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2901782189" sldId="304"/>
        </pc:sldMkLst>
      </pc:sldChg>
      <pc:sldChg chg="del">
        <pc:chgData name="Bačo, Timotej" userId="152f2ad6-3c97-47cf-bd89-58c5c0a29e21" providerId="ADAL" clId="{AF204D27-6E4B-4BD3-A92F-5061AC1A5BBB}" dt="2025-01-21T22:02:55.241" v="36" actId="47"/>
        <pc:sldMkLst>
          <pc:docMk/>
          <pc:sldMk cId="1692516186" sldId="305"/>
        </pc:sldMkLst>
      </pc:sldChg>
    </pc:docChg>
  </pc:docChgLst>
  <pc:docChgLst>
    <pc:chgData name="Bačo, Timotej" userId="152f2ad6-3c97-47cf-bd89-58c5c0a29e21" providerId="ADAL" clId="{EFF1158D-6C3C-4336-AB41-187B6A873B81}"/>
    <pc:docChg chg="undo redo custSel addSld delSld modSld sldOrd">
      <pc:chgData name="Bačo, Timotej" userId="152f2ad6-3c97-47cf-bd89-58c5c0a29e21" providerId="ADAL" clId="{EFF1158D-6C3C-4336-AB41-187B6A873B81}" dt="2025-02-25T22:20:27.081" v="779"/>
      <pc:docMkLst>
        <pc:docMk/>
      </pc:docMkLst>
      <pc:sldChg chg="modSp mod">
        <pc:chgData name="Bačo, Timotej" userId="152f2ad6-3c97-47cf-bd89-58c5c0a29e21" providerId="ADAL" clId="{EFF1158D-6C3C-4336-AB41-187B6A873B81}" dt="2025-02-25T21:07:03.561" v="616"/>
        <pc:sldMkLst>
          <pc:docMk/>
          <pc:sldMk cId="735358950" sldId="257"/>
        </pc:sldMkLst>
        <pc:spChg chg="mod">
          <ac:chgData name="Bačo, Timotej" userId="152f2ad6-3c97-47cf-bd89-58c5c0a29e21" providerId="ADAL" clId="{EFF1158D-6C3C-4336-AB41-187B6A873B81}" dt="2025-02-25T21:07:03.561" v="616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EFF1158D-6C3C-4336-AB41-187B6A873B81}" dt="2025-02-25T21:01:33.942" v="611" actId="20577"/>
          <ac:spMkLst>
            <pc:docMk/>
            <pc:sldMk cId="735358950" sldId="257"/>
            <ac:spMk id="14" creationId="{C432F7A5-0BD9-EB3C-66C4-098B2124A562}"/>
          </ac:spMkLst>
        </pc:spChg>
        <pc:picChg chg="mod">
          <ac:chgData name="Bačo, Timotej" userId="152f2ad6-3c97-47cf-bd89-58c5c0a29e21" providerId="ADAL" clId="{EFF1158D-6C3C-4336-AB41-187B6A873B81}" dt="2025-02-25T21:00:29.381" v="607" actId="1076"/>
          <ac:picMkLst>
            <pc:docMk/>
            <pc:sldMk cId="735358950" sldId="257"/>
            <ac:picMk id="21" creationId="{F976BE20-777C-CED1-C957-CA4D62C6012A}"/>
          </ac:picMkLst>
        </pc:picChg>
      </pc:sldChg>
      <pc:sldChg chg="addSp delSp modSp mod">
        <pc:chgData name="Bačo, Timotej" userId="152f2ad6-3c97-47cf-bd89-58c5c0a29e21" providerId="ADAL" clId="{EFF1158D-6C3C-4336-AB41-187B6A873B81}" dt="2025-02-25T21:16:39.616" v="697" actId="207"/>
        <pc:sldMkLst>
          <pc:docMk/>
          <pc:sldMk cId="753961250" sldId="285"/>
        </pc:sldMkLst>
        <pc:spChg chg="mod">
          <ac:chgData name="Bačo, Timotej" userId="152f2ad6-3c97-47cf-bd89-58c5c0a29e21" providerId="ADAL" clId="{EFF1158D-6C3C-4336-AB41-187B6A873B81}" dt="2025-02-25T21:08:17.431" v="623" actId="1076"/>
          <ac:spMkLst>
            <pc:docMk/>
            <pc:sldMk cId="753961250" sldId="285"/>
            <ac:spMk id="2" creationId="{78BDABF5-8F51-701C-41A3-648EFE25590F}"/>
          </ac:spMkLst>
        </pc:spChg>
        <pc:spChg chg="add">
          <ac:chgData name="Bačo, Timotej" userId="152f2ad6-3c97-47cf-bd89-58c5c0a29e21" providerId="ADAL" clId="{EFF1158D-6C3C-4336-AB41-187B6A873B81}" dt="2025-02-11T21:40:24.543" v="47"/>
          <ac:spMkLst>
            <pc:docMk/>
            <pc:sldMk cId="753961250" sldId="285"/>
            <ac:spMk id="3" creationId="{1E3BFA50-E628-4D41-2842-1C15BEA02038}"/>
          </ac:spMkLst>
        </pc:spChg>
        <pc:spChg chg="add mod">
          <ac:chgData name="Bačo, Timotej" userId="152f2ad6-3c97-47cf-bd89-58c5c0a29e21" providerId="ADAL" clId="{EFF1158D-6C3C-4336-AB41-187B6A873B81}" dt="2025-02-11T21:40:30.096" v="49"/>
          <ac:spMkLst>
            <pc:docMk/>
            <pc:sldMk cId="753961250" sldId="285"/>
            <ac:spMk id="7" creationId="{3964A497-3DB5-A62C-AF9D-4568426229D1}"/>
          </ac:spMkLst>
        </pc:spChg>
        <pc:spChg chg="mod">
          <ac:chgData name="Bačo, Timotej" userId="152f2ad6-3c97-47cf-bd89-58c5c0a29e21" providerId="ADAL" clId="{EFF1158D-6C3C-4336-AB41-187B6A873B81}" dt="2025-02-25T21:16:39.616" v="697" actId="207"/>
          <ac:spMkLst>
            <pc:docMk/>
            <pc:sldMk cId="753961250" sldId="285"/>
            <ac:spMk id="8" creationId="{D4394263-17C4-107C-501F-C19FC6080FA3}"/>
          </ac:spMkLst>
        </pc:spChg>
        <pc:spChg chg="add del mod">
          <ac:chgData name="Bačo, Timotej" userId="152f2ad6-3c97-47cf-bd89-58c5c0a29e21" providerId="ADAL" clId="{EFF1158D-6C3C-4336-AB41-187B6A873B81}" dt="2025-02-11T21:41:09.905" v="60"/>
          <ac:spMkLst>
            <pc:docMk/>
            <pc:sldMk cId="753961250" sldId="285"/>
            <ac:spMk id="9" creationId="{FB9FC9E7-AF8C-9B5E-04C3-0711D648905C}"/>
          </ac:spMkLst>
        </pc:spChg>
      </pc:sldChg>
      <pc:sldChg chg="modSp add mod">
        <pc:chgData name="Bačo, Timotej" userId="152f2ad6-3c97-47cf-bd89-58c5c0a29e21" providerId="ADAL" clId="{EFF1158D-6C3C-4336-AB41-187B6A873B81}" dt="2025-02-25T21:44:18.696" v="722" actId="1076"/>
        <pc:sldMkLst>
          <pc:docMk/>
          <pc:sldMk cId="494938708" sldId="286"/>
        </pc:sldMkLst>
        <pc:spChg chg="mod">
          <ac:chgData name="Bačo, Timotej" userId="152f2ad6-3c97-47cf-bd89-58c5c0a29e21" providerId="ADAL" clId="{EFF1158D-6C3C-4336-AB41-187B6A873B81}" dt="2025-02-25T21:41:22.627" v="704" actId="14100"/>
          <ac:spMkLst>
            <pc:docMk/>
            <pc:sldMk cId="494938708" sldId="286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25T21:44:18.696" v="722" actId="1076"/>
          <ac:spMkLst>
            <pc:docMk/>
            <pc:sldMk cId="494938708" sldId="286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699511224" sldId="286"/>
        </pc:sldMkLst>
      </pc:sldChg>
      <pc:sldChg chg="modSp add del mod">
        <pc:chgData name="Bačo, Timotej" userId="152f2ad6-3c97-47cf-bd89-58c5c0a29e21" providerId="ADAL" clId="{EFF1158D-6C3C-4336-AB41-187B6A873B81}" dt="2025-02-25T21:12:58.955" v="693" actId="47"/>
        <pc:sldMkLst>
          <pc:docMk/>
          <pc:sldMk cId="3004025091" sldId="286"/>
        </pc:sldMkLst>
        <pc:spChg chg="mod">
          <ac:chgData name="Bačo, Timotej" userId="152f2ad6-3c97-47cf-bd89-58c5c0a29e21" providerId="ADAL" clId="{EFF1158D-6C3C-4336-AB41-187B6A873B81}" dt="2025-02-11T21:43:32.120" v="110" actId="20577"/>
          <ac:spMkLst>
            <pc:docMk/>
            <pc:sldMk cId="3004025091" sldId="286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11T21:54:27.419" v="268" actId="207"/>
          <ac:spMkLst>
            <pc:docMk/>
            <pc:sldMk cId="3004025091" sldId="286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2710427614" sldId="287"/>
        </pc:sldMkLst>
      </pc:sldChg>
      <pc:sldChg chg="modSp add mod">
        <pc:chgData name="Bačo, Timotej" userId="152f2ad6-3c97-47cf-bd89-58c5c0a29e21" providerId="ADAL" clId="{EFF1158D-6C3C-4336-AB41-187B6A873B81}" dt="2025-02-25T21:56:18.448" v="750" actId="1076"/>
        <pc:sldMkLst>
          <pc:docMk/>
          <pc:sldMk cId="2850288655" sldId="287"/>
        </pc:sldMkLst>
        <pc:spChg chg="mod">
          <ac:chgData name="Bačo, Timotej" userId="152f2ad6-3c97-47cf-bd89-58c5c0a29e21" providerId="ADAL" clId="{EFF1158D-6C3C-4336-AB41-187B6A873B81}" dt="2025-02-25T21:56:18.448" v="750" actId="1076"/>
          <ac:spMkLst>
            <pc:docMk/>
            <pc:sldMk cId="2850288655" sldId="287"/>
            <ac:spMk id="8" creationId="{D4394263-17C4-107C-501F-C19FC6080FA3}"/>
          </ac:spMkLst>
        </pc:spChg>
      </pc:sldChg>
      <pc:sldChg chg="modSp add del mod">
        <pc:chgData name="Bačo, Timotej" userId="152f2ad6-3c97-47cf-bd89-58c5c0a29e21" providerId="ADAL" clId="{EFF1158D-6C3C-4336-AB41-187B6A873B81}" dt="2025-02-25T21:12:58.955" v="693" actId="47"/>
        <pc:sldMkLst>
          <pc:docMk/>
          <pc:sldMk cId="3575422035" sldId="287"/>
        </pc:sldMkLst>
        <pc:spChg chg="mod">
          <ac:chgData name="Bačo, Timotej" userId="152f2ad6-3c97-47cf-bd89-58c5c0a29e21" providerId="ADAL" clId="{EFF1158D-6C3C-4336-AB41-187B6A873B81}" dt="2025-02-11T21:56:11.541" v="276" actId="1076"/>
          <ac:spMkLst>
            <pc:docMk/>
            <pc:sldMk cId="3575422035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11T22:03:30.546" v="343" actId="1076"/>
          <ac:spMkLst>
            <pc:docMk/>
            <pc:sldMk cId="3575422035" sldId="287"/>
            <ac:spMk id="8" creationId="{D4394263-17C4-107C-501F-C19FC6080FA3}"/>
          </ac:spMkLst>
        </pc:spChg>
      </pc:sldChg>
      <pc:sldChg chg="modSp add del mod">
        <pc:chgData name="Bačo, Timotej" userId="152f2ad6-3c97-47cf-bd89-58c5c0a29e21" providerId="ADAL" clId="{EFF1158D-6C3C-4336-AB41-187B6A873B81}" dt="2025-02-25T21:12:58.955" v="693" actId="47"/>
        <pc:sldMkLst>
          <pc:docMk/>
          <pc:sldMk cId="1480506232" sldId="288"/>
        </pc:sldMkLst>
        <pc:spChg chg="mod">
          <ac:chgData name="Bačo, Timotej" userId="152f2ad6-3c97-47cf-bd89-58c5c0a29e21" providerId="ADAL" clId="{EFF1158D-6C3C-4336-AB41-187B6A873B81}" dt="2025-02-12T08:48:21.932" v="606" actId="1076"/>
          <ac:spMkLst>
            <pc:docMk/>
            <pc:sldMk cId="1480506232" sldId="288"/>
            <ac:spMk id="8" creationId="{D4394263-17C4-107C-501F-C19FC6080FA3}"/>
          </ac:spMkLst>
        </pc:spChg>
      </pc:sldChg>
      <pc:sldChg chg="modSp add mod ord">
        <pc:chgData name="Bačo, Timotej" userId="152f2ad6-3c97-47cf-bd89-58c5c0a29e21" providerId="ADAL" clId="{EFF1158D-6C3C-4336-AB41-187B6A873B81}" dt="2025-02-25T22:14:12.795" v="778" actId="113"/>
        <pc:sldMkLst>
          <pc:docMk/>
          <pc:sldMk cId="2518223971" sldId="288"/>
        </pc:sldMkLst>
        <pc:spChg chg="mod">
          <ac:chgData name="Bačo, Timotej" userId="152f2ad6-3c97-47cf-bd89-58c5c0a29e21" providerId="ADAL" clId="{EFF1158D-6C3C-4336-AB41-187B6A873B81}" dt="2025-02-25T22:09:03.832" v="758"/>
          <ac:spMkLst>
            <pc:docMk/>
            <pc:sldMk cId="2518223971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25T22:14:12.795" v="778" actId="113"/>
          <ac:spMkLst>
            <pc:docMk/>
            <pc:sldMk cId="2518223971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3709705390" sldId="288"/>
        </pc:sldMkLst>
      </pc:sldChg>
      <pc:sldChg chg="add">
        <pc:chgData name="Bačo, Timotej" userId="152f2ad6-3c97-47cf-bd89-58c5c0a29e21" providerId="ADAL" clId="{EFF1158D-6C3C-4336-AB41-187B6A873B81}" dt="2025-02-25T22:20:27.081" v="779"/>
        <pc:sldMkLst>
          <pc:docMk/>
          <pc:sldMk cId="1705302411" sldId="289"/>
        </pc:sldMkLst>
      </pc:sldChg>
      <pc:sldChg chg="modSp add del mod">
        <pc:chgData name="Bačo, Timotej" userId="152f2ad6-3c97-47cf-bd89-58c5c0a29e21" providerId="ADAL" clId="{EFF1158D-6C3C-4336-AB41-187B6A873B81}" dt="2025-02-25T21:12:58.955" v="693" actId="47"/>
        <pc:sldMkLst>
          <pc:docMk/>
          <pc:sldMk cId="2289190497" sldId="289"/>
        </pc:sldMkLst>
        <pc:spChg chg="mod">
          <ac:chgData name="Bačo, Timotej" userId="152f2ad6-3c97-47cf-bd89-58c5c0a29e21" providerId="ADAL" clId="{EFF1158D-6C3C-4336-AB41-187B6A873B81}" dt="2025-02-11T22:12:53.297" v="351" actId="20577"/>
          <ac:spMkLst>
            <pc:docMk/>
            <pc:sldMk cId="2289190497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11T22:26:59.493" v="599" actId="20577"/>
          <ac:spMkLst>
            <pc:docMk/>
            <pc:sldMk cId="2289190497" sldId="28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4186254318" sldId="289"/>
        </pc:sldMkLst>
      </pc:sldChg>
      <pc:sldChg chg="modSp add del mod">
        <pc:chgData name="Bačo, Timotej" userId="152f2ad6-3c97-47cf-bd89-58c5c0a29e21" providerId="ADAL" clId="{EFF1158D-6C3C-4336-AB41-187B6A873B81}" dt="2025-02-25T21:12:58.955" v="693" actId="47"/>
        <pc:sldMkLst>
          <pc:docMk/>
          <pc:sldMk cId="2644422337" sldId="290"/>
        </pc:sldMkLst>
        <pc:spChg chg="mod">
          <ac:chgData name="Bačo, Timotej" userId="152f2ad6-3c97-47cf-bd89-58c5c0a29e21" providerId="ADAL" clId="{EFF1158D-6C3C-4336-AB41-187B6A873B81}" dt="2025-02-11T22:25:57.056" v="590"/>
          <ac:spMkLst>
            <pc:docMk/>
            <pc:sldMk cId="2644422337" sldId="290"/>
            <ac:spMk id="2" creationId="{78BDABF5-8F51-701C-41A3-648EFE25590F}"/>
          </ac:spMkLst>
        </pc:spChg>
        <pc:spChg chg="mod">
          <ac:chgData name="Bačo, Timotej" userId="152f2ad6-3c97-47cf-bd89-58c5c0a29e21" providerId="ADAL" clId="{EFF1158D-6C3C-4336-AB41-187B6A873B81}" dt="2025-02-11T22:27:27.611" v="604" actId="14100"/>
          <ac:spMkLst>
            <pc:docMk/>
            <pc:sldMk cId="2644422337" sldId="29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3506951589" sldId="290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172686648" sldId="291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240414483" sldId="292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761063501" sldId="293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909615137" sldId="294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2126660983" sldId="295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1693316144" sldId="296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3333442964" sldId="297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879137185" sldId="298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4139713703" sldId="299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1661053251" sldId="300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1770968998" sldId="301"/>
        </pc:sldMkLst>
      </pc:sldChg>
      <pc:sldChg chg="del">
        <pc:chgData name="Bačo, Timotej" userId="152f2ad6-3c97-47cf-bd89-58c5c0a29e21" providerId="ADAL" clId="{EFF1158D-6C3C-4336-AB41-187B6A873B81}" dt="2025-02-11T21:29:20.165" v="33" actId="47"/>
        <pc:sldMkLst>
          <pc:docMk/>
          <pc:sldMk cId="676088023" sldId="302"/>
        </pc:sldMkLst>
      </pc:sldChg>
    </pc:docChg>
  </pc:docChgLst>
  <pc:docChgLst>
    <pc:chgData name="Bačo, Timotej" userId="152f2ad6-3c97-47cf-bd89-58c5c0a29e21" providerId="ADAL" clId="{D1BC07C6-688C-4445-AF26-867B567E0C68}"/>
    <pc:docChg chg="undo redo custSel addSld delSld modSld sldOrd">
      <pc:chgData name="Bačo, Timotej" userId="152f2ad6-3c97-47cf-bd89-58c5c0a29e21" providerId="ADAL" clId="{D1BC07C6-688C-4445-AF26-867B567E0C68}" dt="2024-12-18T00:45:22.486" v="701"/>
      <pc:docMkLst>
        <pc:docMk/>
      </pc:docMkLst>
      <pc:sldChg chg="modSp mod">
        <pc:chgData name="Bačo, Timotej" userId="152f2ad6-3c97-47cf-bd89-58c5c0a29e21" providerId="ADAL" clId="{D1BC07C6-688C-4445-AF26-867B567E0C68}" dt="2024-12-17T22:10:32.549" v="21" actId="1076"/>
        <pc:sldMkLst>
          <pc:docMk/>
          <pc:sldMk cId="735358950" sldId="257"/>
        </pc:sldMkLst>
        <pc:spChg chg="mod">
          <ac:chgData name="Bačo, Timotej" userId="152f2ad6-3c97-47cf-bd89-58c5c0a29e21" providerId="ADAL" clId="{D1BC07C6-688C-4445-AF26-867B567E0C68}" dt="2024-12-17T22:10:32.549" v="21" actId="1076"/>
          <ac:spMkLst>
            <pc:docMk/>
            <pc:sldMk cId="735358950" sldId="257"/>
            <ac:spMk id="2" creationId="{C33FF8F9-4436-ED9C-E30E-680373C64496}"/>
          </ac:spMkLst>
        </pc:spChg>
      </pc:sldChg>
      <pc:sldChg chg="modSp mod">
        <pc:chgData name="Bačo, Timotej" userId="152f2ad6-3c97-47cf-bd89-58c5c0a29e21" providerId="ADAL" clId="{D1BC07C6-688C-4445-AF26-867B567E0C68}" dt="2024-12-17T22:16:43.110" v="72" actId="1076"/>
        <pc:sldMkLst>
          <pc:docMk/>
          <pc:sldMk cId="753961250" sldId="285"/>
        </pc:sldMkLst>
        <pc:spChg chg="mod">
          <ac:chgData name="Bačo, Timotej" userId="152f2ad6-3c97-47cf-bd89-58c5c0a29e21" providerId="ADAL" clId="{D1BC07C6-688C-4445-AF26-867B567E0C68}" dt="2024-12-17T22:11:28.012" v="29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16:43.110" v="72" actId="1076"/>
          <ac:spMkLst>
            <pc:docMk/>
            <pc:sldMk cId="753961250" sldId="285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7T22:19:06.490" v="96" actId="1076"/>
        <pc:sldMkLst>
          <pc:docMk/>
          <pc:sldMk cId="848617595" sldId="286"/>
        </pc:sldMkLst>
        <pc:spChg chg="mod">
          <ac:chgData name="Bačo, Timotej" userId="152f2ad6-3c97-47cf-bd89-58c5c0a29e21" providerId="ADAL" clId="{D1BC07C6-688C-4445-AF26-867B567E0C68}" dt="2024-12-17T22:17:19.235" v="78"/>
          <ac:spMkLst>
            <pc:docMk/>
            <pc:sldMk cId="848617595" sldId="286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19:06.490" v="96" actId="1076"/>
          <ac:spMkLst>
            <pc:docMk/>
            <pc:sldMk cId="848617595" sldId="286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3042452015" sldId="286"/>
        </pc:sldMkLst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2053780322" sldId="287"/>
        </pc:sldMkLst>
      </pc:sldChg>
      <pc:sldChg chg="modSp add mod">
        <pc:chgData name="Bačo, Timotej" userId="152f2ad6-3c97-47cf-bd89-58c5c0a29e21" providerId="ADAL" clId="{D1BC07C6-688C-4445-AF26-867B567E0C68}" dt="2024-12-17T22:34:35.837" v="125" actId="207"/>
        <pc:sldMkLst>
          <pc:docMk/>
          <pc:sldMk cId="3231958278" sldId="287"/>
        </pc:sldMkLst>
        <pc:spChg chg="mod">
          <ac:chgData name="Bačo, Timotej" userId="152f2ad6-3c97-47cf-bd89-58c5c0a29e21" providerId="ADAL" clId="{D1BC07C6-688C-4445-AF26-867B567E0C68}" dt="2024-12-17T22:30:58.580" v="111" actId="113"/>
          <ac:spMkLst>
            <pc:docMk/>
            <pc:sldMk cId="3231958278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34:35.837" v="125" actId="207"/>
          <ac:spMkLst>
            <pc:docMk/>
            <pc:sldMk cId="3231958278" sldId="28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136641168" sldId="288"/>
        </pc:sldMkLst>
      </pc:sldChg>
      <pc:sldChg chg="modSp add mod">
        <pc:chgData name="Bačo, Timotej" userId="152f2ad6-3c97-47cf-bd89-58c5c0a29e21" providerId="ADAL" clId="{D1BC07C6-688C-4445-AF26-867B567E0C68}" dt="2024-12-17T22:37:07.175" v="143" actId="1076"/>
        <pc:sldMkLst>
          <pc:docMk/>
          <pc:sldMk cId="1629191528" sldId="288"/>
        </pc:sldMkLst>
        <pc:spChg chg="mod">
          <ac:chgData name="Bačo, Timotej" userId="152f2ad6-3c97-47cf-bd89-58c5c0a29e21" providerId="ADAL" clId="{D1BC07C6-688C-4445-AF26-867B567E0C68}" dt="2024-12-17T22:36:11.845" v="131"/>
          <ac:spMkLst>
            <pc:docMk/>
            <pc:sldMk cId="1629191528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37:07.175" v="143" actId="1076"/>
          <ac:spMkLst>
            <pc:docMk/>
            <pc:sldMk cId="1629191528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2471116345" sldId="289"/>
        </pc:sldMkLst>
      </pc:sldChg>
      <pc:sldChg chg="modSp add mod">
        <pc:chgData name="Bačo, Timotej" userId="152f2ad6-3c97-47cf-bd89-58c5c0a29e21" providerId="ADAL" clId="{D1BC07C6-688C-4445-AF26-867B567E0C68}" dt="2024-12-17T22:39:58.278" v="186" actId="1076"/>
        <pc:sldMkLst>
          <pc:docMk/>
          <pc:sldMk cId="3603357267" sldId="289"/>
        </pc:sldMkLst>
        <pc:spChg chg="mod">
          <ac:chgData name="Bačo, Timotej" userId="152f2ad6-3c97-47cf-bd89-58c5c0a29e21" providerId="ADAL" clId="{D1BC07C6-688C-4445-AF26-867B567E0C68}" dt="2024-12-17T22:39:03.001" v="176"/>
          <ac:spMkLst>
            <pc:docMk/>
            <pc:sldMk cId="3603357267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39:58.278" v="186" actId="1076"/>
          <ac:spMkLst>
            <pc:docMk/>
            <pc:sldMk cId="3603357267" sldId="28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1328678316" sldId="290"/>
        </pc:sldMkLst>
      </pc:sldChg>
      <pc:sldChg chg="modSp add mod">
        <pc:chgData name="Bačo, Timotej" userId="152f2ad6-3c97-47cf-bd89-58c5c0a29e21" providerId="ADAL" clId="{D1BC07C6-688C-4445-AF26-867B567E0C68}" dt="2024-12-17T22:41:09.225" v="204" actId="1076"/>
        <pc:sldMkLst>
          <pc:docMk/>
          <pc:sldMk cId="3749664259" sldId="290"/>
        </pc:sldMkLst>
        <pc:spChg chg="mod">
          <ac:chgData name="Bačo, Timotej" userId="152f2ad6-3c97-47cf-bd89-58c5c0a29e21" providerId="ADAL" clId="{D1BC07C6-688C-4445-AF26-867B567E0C68}" dt="2024-12-17T22:40:18.299" v="191"/>
          <ac:spMkLst>
            <pc:docMk/>
            <pc:sldMk cId="3749664259" sldId="290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41:09.225" v="204" actId="1076"/>
          <ac:spMkLst>
            <pc:docMk/>
            <pc:sldMk cId="3749664259" sldId="29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1083470410" sldId="291"/>
        </pc:sldMkLst>
      </pc:sldChg>
      <pc:sldChg chg="modSp add mod">
        <pc:chgData name="Bačo, Timotej" userId="152f2ad6-3c97-47cf-bd89-58c5c0a29e21" providerId="ADAL" clId="{D1BC07C6-688C-4445-AF26-867B567E0C68}" dt="2024-12-17T22:42:53.843" v="223" actId="1076"/>
        <pc:sldMkLst>
          <pc:docMk/>
          <pc:sldMk cId="3801761629" sldId="291"/>
        </pc:sldMkLst>
        <pc:spChg chg="mod">
          <ac:chgData name="Bačo, Timotej" userId="152f2ad6-3c97-47cf-bd89-58c5c0a29e21" providerId="ADAL" clId="{D1BC07C6-688C-4445-AF26-867B567E0C68}" dt="2024-12-17T22:42:05.163" v="209"/>
          <ac:spMkLst>
            <pc:docMk/>
            <pc:sldMk cId="3801761629" sldId="291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42:53.843" v="223" actId="1076"/>
          <ac:spMkLst>
            <pc:docMk/>
            <pc:sldMk cId="3801761629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685684001" sldId="292"/>
        </pc:sldMkLst>
      </pc:sldChg>
      <pc:sldChg chg="modSp add mod ord">
        <pc:chgData name="Bačo, Timotej" userId="152f2ad6-3c97-47cf-bd89-58c5c0a29e21" providerId="ADAL" clId="{D1BC07C6-688C-4445-AF26-867B567E0C68}" dt="2024-12-17T22:38:44.332" v="171"/>
        <pc:sldMkLst>
          <pc:docMk/>
          <pc:sldMk cId="3124489853" sldId="292"/>
        </pc:sldMkLst>
        <pc:spChg chg="mod">
          <ac:chgData name="Bačo, Timotej" userId="152f2ad6-3c97-47cf-bd89-58c5c0a29e21" providerId="ADAL" clId="{D1BC07C6-688C-4445-AF26-867B567E0C68}" dt="2024-12-17T22:37:28.637" v="152"/>
          <ac:spMkLst>
            <pc:docMk/>
            <pc:sldMk cId="3124489853" sldId="292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38:27.574" v="167" actId="1076"/>
          <ac:spMkLst>
            <pc:docMk/>
            <pc:sldMk cId="3124489853" sldId="292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7T22:44:02.735" v="242" actId="20577"/>
        <pc:sldMkLst>
          <pc:docMk/>
          <pc:sldMk cId="2344383918" sldId="293"/>
        </pc:sldMkLst>
        <pc:spChg chg="mod">
          <ac:chgData name="Bačo, Timotej" userId="152f2ad6-3c97-47cf-bd89-58c5c0a29e21" providerId="ADAL" clId="{D1BC07C6-688C-4445-AF26-867B567E0C68}" dt="2024-12-17T22:43:16.582" v="229"/>
          <ac:spMkLst>
            <pc:docMk/>
            <pc:sldMk cId="2344383918" sldId="293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2:44:02.735" v="242" actId="20577"/>
          <ac:spMkLst>
            <pc:docMk/>
            <pc:sldMk cId="2344383918" sldId="293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2863425206" sldId="293"/>
        </pc:sldMkLst>
      </pc:sldChg>
      <pc:sldChg chg="modSp add mod">
        <pc:chgData name="Bačo, Timotej" userId="152f2ad6-3c97-47cf-bd89-58c5c0a29e21" providerId="ADAL" clId="{D1BC07C6-688C-4445-AF26-867B567E0C68}" dt="2024-12-18T00:18:26.879" v="258" actId="20577"/>
        <pc:sldMkLst>
          <pc:docMk/>
          <pc:sldMk cId="1622711489" sldId="294"/>
        </pc:sldMkLst>
        <pc:spChg chg="mod">
          <ac:chgData name="Bačo, Timotej" userId="152f2ad6-3c97-47cf-bd89-58c5c0a29e21" providerId="ADAL" clId="{D1BC07C6-688C-4445-AF26-867B567E0C68}" dt="2024-12-18T00:18:26.879" v="258" actId="20577"/>
          <ac:spMkLst>
            <pc:docMk/>
            <pc:sldMk cId="1622711489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7T23:29:02.020" v="249" actId="207"/>
          <ac:spMkLst>
            <pc:docMk/>
            <pc:sldMk cId="1622711489" sldId="294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3206711221" sldId="294"/>
        </pc:sldMkLst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681113892" sldId="295"/>
        </pc:sldMkLst>
      </pc:sldChg>
      <pc:sldChg chg="modSp add mod">
        <pc:chgData name="Bačo, Timotej" userId="152f2ad6-3c97-47cf-bd89-58c5c0a29e21" providerId="ADAL" clId="{D1BC07C6-688C-4445-AF26-867B567E0C68}" dt="2024-12-18T00:21:46.486" v="307" actId="20577"/>
        <pc:sldMkLst>
          <pc:docMk/>
          <pc:sldMk cId="3503197433" sldId="295"/>
        </pc:sldMkLst>
        <pc:spChg chg="mod">
          <ac:chgData name="Bačo, Timotej" userId="152f2ad6-3c97-47cf-bd89-58c5c0a29e21" providerId="ADAL" clId="{D1BC07C6-688C-4445-AF26-867B567E0C68}" dt="2024-12-18T00:18:50.691" v="264"/>
          <ac:spMkLst>
            <pc:docMk/>
            <pc:sldMk cId="3503197433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21:46.486" v="307" actId="20577"/>
          <ac:spMkLst>
            <pc:docMk/>
            <pc:sldMk cId="3503197433" sldId="295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8T00:21:28.231" v="299" actId="20577"/>
        <pc:sldMkLst>
          <pc:docMk/>
          <pc:sldMk cId="335568109" sldId="296"/>
        </pc:sldMkLst>
        <pc:spChg chg="mod">
          <ac:chgData name="Bačo, Timotej" userId="152f2ad6-3c97-47cf-bd89-58c5c0a29e21" providerId="ADAL" clId="{D1BC07C6-688C-4445-AF26-867B567E0C68}" dt="2024-12-18T00:20:26.134" v="284" actId="1076"/>
          <ac:spMkLst>
            <pc:docMk/>
            <pc:sldMk cId="335568109" sldId="296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21:28.231" v="299" actId="20577"/>
          <ac:spMkLst>
            <pc:docMk/>
            <pc:sldMk cId="335568109" sldId="296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2516262245" sldId="296"/>
        </pc:sldMkLst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3603518251" sldId="297"/>
        </pc:sldMkLst>
      </pc:sldChg>
      <pc:sldChg chg="modSp add mod">
        <pc:chgData name="Bačo, Timotej" userId="152f2ad6-3c97-47cf-bd89-58c5c0a29e21" providerId="ADAL" clId="{D1BC07C6-688C-4445-AF26-867B567E0C68}" dt="2024-12-18T00:23:39.448" v="326" actId="20577"/>
        <pc:sldMkLst>
          <pc:docMk/>
          <pc:sldMk cId="3990932492" sldId="297"/>
        </pc:sldMkLst>
        <pc:spChg chg="mod">
          <ac:chgData name="Bačo, Timotej" userId="152f2ad6-3c97-47cf-bd89-58c5c0a29e21" providerId="ADAL" clId="{D1BC07C6-688C-4445-AF26-867B567E0C68}" dt="2024-12-18T00:22:48.452" v="312"/>
          <ac:spMkLst>
            <pc:docMk/>
            <pc:sldMk cId="3990932492" sldId="297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23:39.448" v="326" actId="20577"/>
          <ac:spMkLst>
            <pc:docMk/>
            <pc:sldMk cId="3990932492" sldId="29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71866628" sldId="298"/>
        </pc:sldMkLst>
      </pc:sldChg>
      <pc:sldChg chg="modSp add mod">
        <pc:chgData name="Bačo, Timotej" userId="152f2ad6-3c97-47cf-bd89-58c5c0a29e21" providerId="ADAL" clId="{D1BC07C6-688C-4445-AF26-867B567E0C68}" dt="2024-12-18T00:39:14.265" v="397" actId="20577"/>
        <pc:sldMkLst>
          <pc:docMk/>
          <pc:sldMk cId="3146673664" sldId="298"/>
        </pc:sldMkLst>
        <pc:spChg chg="mod">
          <ac:chgData name="Bačo, Timotej" userId="152f2ad6-3c97-47cf-bd89-58c5c0a29e21" providerId="ADAL" clId="{D1BC07C6-688C-4445-AF26-867B567E0C68}" dt="2024-12-18T00:24:08.280" v="331"/>
          <ac:spMkLst>
            <pc:docMk/>
            <pc:sldMk cId="3146673664" sldId="298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39:14.265" v="397" actId="20577"/>
          <ac:spMkLst>
            <pc:docMk/>
            <pc:sldMk cId="3146673664" sldId="298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8T00:39:05.336" v="394" actId="20577"/>
        <pc:sldMkLst>
          <pc:docMk/>
          <pc:sldMk cId="805726419" sldId="299"/>
        </pc:sldMkLst>
        <pc:spChg chg="mod">
          <ac:chgData name="Bačo, Timotej" userId="152f2ad6-3c97-47cf-bd89-58c5c0a29e21" providerId="ADAL" clId="{D1BC07C6-688C-4445-AF26-867B567E0C68}" dt="2024-12-18T00:26:27.261" v="349"/>
          <ac:spMkLst>
            <pc:docMk/>
            <pc:sldMk cId="805726419" sldId="299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39:05.336" v="394" actId="20577"/>
          <ac:spMkLst>
            <pc:docMk/>
            <pc:sldMk cId="805726419" sldId="29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1297862465" sldId="299"/>
        </pc:sldMkLst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1127362874" sldId="300"/>
        </pc:sldMkLst>
      </pc:sldChg>
      <pc:sldChg chg="modSp add mod">
        <pc:chgData name="Bačo, Timotej" userId="152f2ad6-3c97-47cf-bd89-58c5c0a29e21" providerId="ADAL" clId="{D1BC07C6-688C-4445-AF26-867B567E0C68}" dt="2024-12-18T00:37:09.609" v="372" actId="207"/>
        <pc:sldMkLst>
          <pc:docMk/>
          <pc:sldMk cId="3557201136" sldId="300"/>
        </pc:sldMkLst>
        <pc:spChg chg="mod">
          <ac:chgData name="Bačo, Timotej" userId="152f2ad6-3c97-47cf-bd89-58c5c0a29e21" providerId="ADAL" clId="{D1BC07C6-688C-4445-AF26-867B567E0C68}" dt="2024-12-18T00:36:15.826" v="369"/>
          <ac:spMkLst>
            <pc:docMk/>
            <pc:sldMk cId="3557201136" sldId="300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37:09.609" v="372" actId="207"/>
          <ac:spMkLst>
            <pc:docMk/>
            <pc:sldMk cId="3557201136" sldId="300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8T00:38:55.371" v="391" actId="20577"/>
        <pc:sldMkLst>
          <pc:docMk/>
          <pc:sldMk cId="491924935" sldId="301"/>
        </pc:sldMkLst>
        <pc:spChg chg="mod">
          <ac:chgData name="Bačo, Timotej" userId="152f2ad6-3c97-47cf-bd89-58c5c0a29e21" providerId="ADAL" clId="{D1BC07C6-688C-4445-AF26-867B567E0C68}" dt="2024-12-18T00:38:07.867" v="380" actId="14100"/>
          <ac:spMkLst>
            <pc:docMk/>
            <pc:sldMk cId="491924935" sldId="301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38:55.371" v="391" actId="20577"/>
          <ac:spMkLst>
            <pc:docMk/>
            <pc:sldMk cId="491924935" sldId="30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2990303381" sldId="301"/>
        </pc:sldMkLst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596050417" sldId="302"/>
        </pc:sldMkLst>
      </pc:sldChg>
      <pc:sldChg chg="modSp add mod">
        <pc:chgData name="Bačo, Timotej" userId="152f2ad6-3c97-47cf-bd89-58c5c0a29e21" providerId="ADAL" clId="{D1BC07C6-688C-4445-AF26-867B567E0C68}" dt="2024-12-18T00:40:52.838" v="462" actId="207"/>
        <pc:sldMkLst>
          <pc:docMk/>
          <pc:sldMk cId="3801146477" sldId="302"/>
        </pc:sldMkLst>
        <pc:spChg chg="mod">
          <ac:chgData name="Bačo, Timotej" userId="152f2ad6-3c97-47cf-bd89-58c5c0a29e21" providerId="ADAL" clId="{D1BC07C6-688C-4445-AF26-867B567E0C68}" dt="2024-12-18T00:40:05.091" v="451" actId="20577"/>
          <ac:spMkLst>
            <pc:docMk/>
            <pc:sldMk cId="3801146477" sldId="302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40:52.838" v="462" actId="207"/>
          <ac:spMkLst>
            <pc:docMk/>
            <pc:sldMk cId="3801146477" sldId="302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D1BC07C6-688C-4445-AF26-867B567E0C68}" dt="2024-12-17T22:11:02.696" v="22" actId="47"/>
        <pc:sldMkLst>
          <pc:docMk/>
          <pc:sldMk cId="3619319581" sldId="303"/>
        </pc:sldMkLst>
      </pc:sldChg>
      <pc:sldChg chg="modSp add mod">
        <pc:chgData name="Bačo, Timotej" userId="152f2ad6-3c97-47cf-bd89-58c5c0a29e21" providerId="ADAL" clId="{D1BC07C6-688C-4445-AF26-867B567E0C68}" dt="2024-12-18T00:42:05.948" v="672" actId="1076"/>
        <pc:sldMkLst>
          <pc:docMk/>
          <pc:sldMk cId="4244549082" sldId="303"/>
        </pc:sldMkLst>
        <pc:spChg chg="mod">
          <ac:chgData name="Bačo, Timotej" userId="152f2ad6-3c97-47cf-bd89-58c5c0a29e21" providerId="ADAL" clId="{D1BC07C6-688C-4445-AF26-867B567E0C68}" dt="2024-12-18T00:41:14.212" v="468"/>
          <ac:spMkLst>
            <pc:docMk/>
            <pc:sldMk cId="4244549082" sldId="303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42:05.948" v="672" actId="1076"/>
          <ac:spMkLst>
            <pc:docMk/>
            <pc:sldMk cId="4244549082" sldId="303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8T00:44:27.007" v="686" actId="207"/>
        <pc:sldMkLst>
          <pc:docMk/>
          <pc:sldMk cId="2901782189" sldId="304"/>
        </pc:sldMkLst>
        <pc:spChg chg="mod">
          <ac:chgData name="Bačo, Timotej" userId="152f2ad6-3c97-47cf-bd89-58c5c0a29e21" providerId="ADAL" clId="{D1BC07C6-688C-4445-AF26-867B567E0C68}" dt="2024-12-18T00:43:47.435" v="678"/>
          <ac:spMkLst>
            <pc:docMk/>
            <pc:sldMk cId="2901782189" sldId="304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44:27.007" v="686" actId="207"/>
          <ac:spMkLst>
            <pc:docMk/>
            <pc:sldMk cId="2901782189" sldId="304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D1BC07C6-688C-4445-AF26-867B567E0C68}" dt="2024-12-18T00:45:13.770" v="700" actId="207"/>
        <pc:sldMkLst>
          <pc:docMk/>
          <pc:sldMk cId="1692516186" sldId="305"/>
        </pc:sldMkLst>
        <pc:spChg chg="mod">
          <ac:chgData name="Bačo, Timotej" userId="152f2ad6-3c97-47cf-bd89-58c5c0a29e21" providerId="ADAL" clId="{D1BC07C6-688C-4445-AF26-867B567E0C68}" dt="2024-12-18T00:44:41.491" v="692"/>
          <ac:spMkLst>
            <pc:docMk/>
            <pc:sldMk cId="1692516186" sldId="305"/>
            <ac:spMk id="2" creationId="{78BDABF5-8F51-701C-41A3-648EFE25590F}"/>
          </ac:spMkLst>
        </pc:spChg>
        <pc:spChg chg="mod">
          <ac:chgData name="Bačo, Timotej" userId="152f2ad6-3c97-47cf-bd89-58c5c0a29e21" providerId="ADAL" clId="{D1BC07C6-688C-4445-AF26-867B567E0C68}" dt="2024-12-18T00:45:13.770" v="700" actId="207"/>
          <ac:spMkLst>
            <pc:docMk/>
            <pc:sldMk cId="1692516186" sldId="305"/>
            <ac:spMk id="8" creationId="{D4394263-17C4-107C-501F-C19FC6080FA3}"/>
          </ac:spMkLst>
        </pc:spChg>
      </pc:sldChg>
      <pc:sldChg chg="add">
        <pc:chgData name="Bačo, Timotej" userId="152f2ad6-3c97-47cf-bd89-58c5c0a29e21" providerId="ADAL" clId="{D1BC07C6-688C-4445-AF26-867B567E0C68}" dt="2024-12-18T00:45:22.486" v="701"/>
        <pc:sldMkLst>
          <pc:docMk/>
          <pc:sldMk cId="1553763709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CA2D-D6A2-420C-9F1E-04F95B04104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4CB4-0557-43B6-9DCC-16AAF543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10" y="1975166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b="1" dirty="0">
                <a:latin typeface="+mn-lt"/>
              </a:rPr>
              <a:t>Rozsah projektu a štruktúra projektu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12</a:t>
            </a:r>
          </a:p>
          <a:p>
            <a:endParaRPr lang="sk-SK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621684" y="-3053184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1007996" y="1440194"/>
            <a:ext cx="10490640" cy="611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Definícia projektu: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Dočasná aktivita s jasne definovaným cieľom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Unikátnosť, komplexnosť a zameranie na konkrétny výsledok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Základné znaky: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Určitosť cieľa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Obmedzený časový rámec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Charakteristiky projektov: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dirty="0"/>
              <a:t>	</a:t>
            </a:r>
            <a:r>
              <a:rPr lang="en-US" b="1" dirty="0" err="1"/>
              <a:t>Inovatívnosť</a:t>
            </a:r>
            <a:r>
              <a:rPr lang="en-US" b="1" dirty="0"/>
              <a:t> a </a:t>
            </a:r>
            <a:r>
              <a:rPr lang="en-US" b="1" dirty="0" err="1"/>
              <a:t>jedinečnosť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Zložitosť riadenia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Riziká spojené s nejasnosťami rozsahu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1444186" y="424531"/>
            <a:ext cx="1049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</a:rPr>
              <a:t>Definícia projektu a jeho znaky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39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44996" y="2466955"/>
            <a:ext cx="10490640" cy="317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0250" indent="-2857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/>
              <a:t>Lepšie plánovať a organizovať prácu: Rozdelením projektu do hierarchických úrovní je jednoduchšie 	sledovať, čo je potrebné urobiť</a:t>
            </a:r>
          </a:p>
          <a:p>
            <a:pPr marL="470250" indent="-2857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/>
              <a:t>Zvýšiť prehľadnosť: Každá časť projektu je definovaná a zrozumiteľná, čo umožňuje lepšiu kontrolu nad 	postupom</a:t>
            </a:r>
          </a:p>
          <a:p>
            <a:pPr marL="470250" indent="-28575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/>
              <a:t>Priradiť zodpovednosti: Umožňuje efektívnejšie rozdeľovanie úloh medzi členov tímu.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45806" y="424531"/>
            <a:ext cx="11689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</a:rPr>
              <a:t>WBS (Work Breakdown Structure)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49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44996" y="2106678"/>
            <a:ext cx="10490640" cy="423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dynamickej</a:t>
            </a:r>
            <a:r>
              <a:rPr lang="en-US" dirty="0"/>
              <a:t> </a:t>
            </a:r>
            <a:r>
              <a:rPr lang="en-US" dirty="0" err="1"/>
              <a:t>webovej</a:t>
            </a:r>
            <a:r>
              <a:rPr lang="en-US" dirty="0"/>
              <a:t> </a:t>
            </a:r>
            <a:r>
              <a:rPr lang="en-US" dirty="0" err="1"/>
              <a:t>stránky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jednoduchej</a:t>
            </a:r>
            <a:r>
              <a:rPr lang="en-US" dirty="0"/>
              <a:t> </a:t>
            </a:r>
            <a:r>
              <a:rPr lang="en-US" dirty="0" err="1"/>
              <a:t>počítačovej</a:t>
            </a:r>
            <a:r>
              <a:rPr lang="en-US" dirty="0"/>
              <a:t> </a:t>
            </a:r>
            <a:r>
              <a:rPr lang="en-US" dirty="0" err="1"/>
              <a:t>hry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Implementácia</a:t>
            </a:r>
            <a:r>
              <a:rPr lang="en-US" dirty="0"/>
              <a:t> AI </a:t>
            </a:r>
            <a:r>
              <a:rPr lang="en-US" dirty="0" err="1"/>
              <a:t>chatbota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inteligentnej</a:t>
            </a:r>
            <a:r>
              <a:rPr lang="en-US" dirty="0"/>
              <a:t> </a:t>
            </a:r>
            <a:r>
              <a:rPr lang="en-US" dirty="0" err="1"/>
              <a:t>domácnosti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Organizácia</a:t>
            </a:r>
            <a:r>
              <a:rPr lang="en-US" dirty="0"/>
              <a:t> </a:t>
            </a:r>
            <a:r>
              <a:rPr lang="en-US" dirty="0" err="1"/>
              <a:t>kybernetickej</a:t>
            </a:r>
            <a:r>
              <a:rPr lang="en-US" dirty="0"/>
              <a:t> </a:t>
            </a:r>
            <a:r>
              <a:rPr lang="en-US" dirty="0" err="1"/>
              <a:t>bezpečnostnej</a:t>
            </a:r>
            <a:r>
              <a:rPr lang="en-US" dirty="0"/>
              <a:t> kempane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cloudovej</a:t>
            </a:r>
            <a:r>
              <a:rPr lang="en-US" dirty="0"/>
              <a:t> </a:t>
            </a:r>
            <a:r>
              <a:rPr lang="en-US" dirty="0" err="1"/>
              <a:t>aplikácie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databázového</a:t>
            </a:r>
            <a:r>
              <a:rPr lang="en-US" dirty="0"/>
              <a:t> </a:t>
            </a:r>
            <a:r>
              <a:rPr lang="en-US" dirty="0" err="1"/>
              <a:t>systému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45806" y="424531"/>
            <a:ext cx="11689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</a:rPr>
              <a:t>WBS (Work Breakdown Structure)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02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44996" y="2222184"/>
            <a:ext cx="10490640" cy="329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Časová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Zoznam</a:t>
            </a:r>
            <a:r>
              <a:rPr lang="en-US" b="1" dirty="0"/>
              <a:t> </a:t>
            </a:r>
            <a:r>
              <a:rPr lang="en-US" b="1" dirty="0" err="1"/>
              <a:t>úloh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Časové</a:t>
            </a:r>
            <a:r>
              <a:rPr lang="en-US" b="1" dirty="0"/>
              <a:t> </a:t>
            </a:r>
            <a:r>
              <a:rPr lang="en-US" b="1" dirty="0" err="1"/>
              <a:t>pruhy</a:t>
            </a:r>
            <a:r>
              <a:rPr lang="en-US" b="1" dirty="0"/>
              <a:t> (bar)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Závislosti</a:t>
            </a:r>
            <a:r>
              <a:rPr lang="en-US" b="1" dirty="0"/>
              <a:t> 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b="1" dirty="0" err="1"/>
              <a:t>úlohami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Míľniky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Progres</a:t>
            </a:r>
            <a:r>
              <a:rPr lang="en-US" b="1" dirty="0"/>
              <a:t> </a:t>
            </a:r>
            <a:r>
              <a:rPr lang="en-US" b="1" dirty="0" err="1"/>
              <a:t>úloh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45806" y="424531"/>
            <a:ext cx="11689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</a:rPr>
              <a:t>Základné časti Ganttovho grafu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82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44996" y="2222184"/>
            <a:ext cx="10490640" cy="329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Časová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Zoznam</a:t>
            </a:r>
            <a:r>
              <a:rPr lang="en-US" b="1" dirty="0"/>
              <a:t> </a:t>
            </a:r>
            <a:r>
              <a:rPr lang="en-US" b="1" dirty="0" err="1"/>
              <a:t>úloh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Časové</a:t>
            </a:r>
            <a:r>
              <a:rPr lang="en-US" b="1" dirty="0"/>
              <a:t> </a:t>
            </a:r>
            <a:r>
              <a:rPr lang="en-US" b="1" dirty="0" err="1"/>
              <a:t>pruhy</a:t>
            </a:r>
            <a:r>
              <a:rPr lang="en-US" b="1" dirty="0"/>
              <a:t> (bar)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Závislosti</a:t>
            </a:r>
            <a:r>
              <a:rPr lang="en-US" b="1" dirty="0"/>
              <a:t> 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b="1" dirty="0" err="1"/>
              <a:t>úlohami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Míľniky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Progres</a:t>
            </a:r>
            <a:r>
              <a:rPr lang="en-US" b="1" dirty="0"/>
              <a:t> </a:t>
            </a:r>
            <a:r>
              <a:rPr lang="en-US" b="1" dirty="0" err="1"/>
              <a:t>úloh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45806" y="424531"/>
            <a:ext cx="11689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</a:rPr>
              <a:t>Základné časti Ganttovho grafu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530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Rozsah projektu a štruktúra projektu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Bačo, Timotej</cp:lastModifiedBy>
  <cp:revision>6</cp:revision>
  <dcterms:created xsi:type="dcterms:W3CDTF">2024-09-24T18:44:51Z</dcterms:created>
  <dcterms:modified xsi:type="dcterms:W3CDTF">2025-02-25T22:20:37Z</dcterms:modified>
</cp:coreProperties>
</file>