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0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919CD7-0BE4-49F8-9C8A-7C318DD15C1E}" v="11" dt="2024-09-24T19:43:59.4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0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co, Timotej" userId="152f2ad6-3c97-47cf-bd89-58c5c0a29e21" providerId="ADAL" clId="{8C919CD7-0BE4-49F8-9C8A-7C318DD15C1E}"/>
    <pc:docChg chg="undo redo custSel addSld delSld modSld">
      <pc:chgData name="Baco, Timotej" userId="152f2ad6-3c97-47cf-bd89-58c5c0a29e21" providerId="ADAL" clId="{8C919CD7-0BE4-49F8-9C8A-7C318DD15C1E}" dt="2024-09-24T19:44:40.666" v="586" actId="113"/>
      <pc:docMkLst>
        <pc:docMk/>
      </pc:docMkLst>
      <pc:sldChg chg="modSp mod">
        <pc:chgData name="Baco, Timotej" userId="152f2ad6-3c97-47cf-bd89-58c5c0a29e21" providerId="ADAL" clId="{8C919CD7-0BE4-49F8-9C8A-7C318DD15C1E}" dt="2024-09-24T18:31:38.734" v="465" actId="20577"/>
        <pc:sldMkLst>
          <pc:docMk/>
          <pc:sldMk cId="735358950" sldId="257"/>
        </pc:sldMkLst>
        <pc:spChg chg="mod">
          <ac:chgData name="Baco, Timotej" userId="152f2ad6-3c97-47cf-bd89-58c5c0a29e21" providerId="ADAL" clId="{8C919CD7-0BE4-49F8-9C8A-7C318DD15C1E}" dt="2024-09-24T18:31:38.734" v="465" actId="20577"/>
          <ac:spMkLst>
            <pc:docMk/>
            <pc:sldMk cId="735358950" sldId="257"/>
            <ac:spMk id="14" creationId="{C432F7A5-0BD9-EB3C-66C4-098B2124A562}"/>
          </ac:spMkLst>
        </pc:spChg>
      </pc:sldChg>
      <pc:sldChg chg="addSp modSp mod">
        <pc:chgData name="Baco, Timotej" userId="152f2ad6-3c97-47cf-bd89-58c5c0a29e21" providerId="ADAL" clId="{8C919CD7-0BE4-49F8-9C8A-7C318DD15C1E}" dt="2024-09-24T19:44:21.672" v="584" actId="1076"/>
        <pc:sldMkLst>
          <pc:docMk/>
          <pc:sldMk cId="3261538385" sldId="281"/>
        </pc:sldMkLst>
        <pc:spChg chg="add mod">
          <ac:chgData name="Baco, Timotej" userId="152f2ad6-3c97-47cf-bd89-58c5c0a29e21" providerId="ADAL" clId="{8C919CD7-0BE4-49F8-9C8A-7C318DD15C1E}" dt="2024-09-24T19:44:15.803" v="583" actId="1076"/>
          <ac:spMkLst>
            <pc:docMk/>
            <pc:sldMk cId="3261538385" sldId="281"/>
            <ac:spMk id="2" creationId="{9B95A73D-5D06-39B0-6C1B-96A85C894E93}"/>
          </ac:spMkLst>
        </pc:spChg>
        <pc:spChg chg="mod">
          <ac:chgData name="Baco, Timotej" userId="152f2ad6-3c97-47cf-bd89-58c5c0a29e21" providerId="ADAL" clId="{8C919CD7-0BE4-49F8-9C8A-7C318DD15C1E}" dt="2024-09-24T19:44:21.672" v="584" actId="1076"/>
          <ac:spMkLst>
            <pc:docMk/>
            <pc:sldMk cId="3261538385" sldId="281"/>
            <ac:spMk id="8" creationId="{D4394263-17C4-107C-501F-C19FC6080FA3}"/>
          </ac:spMkLst>
        </pc:spChg>
      </pc:sldChg>
      <pc:sldChg chg="addSp delSp modSp mod">
        <pc:chgData name="Baco, Timotej" userId="152f2ad6-3c97-47cf-bd89-58c5c0a29e21" providerId="ADAL" clId="{8C919CD7-0BE4-49F8-9C8A-7C318DD15C1E}" dt="2024-09-24T18:01:49.710" v="21" actId="22"/>
        <pc:sldMkLst>
          <pc:docMk/>
          <pc:sldMk cId="2026807984" sldId="282"/>
        </pc:sldMkLst>
        <pc:spChg chg="add del mod">
          <ac:chgData name="Baco, Timotej" userId="152f2ad6-3c97-47cf-bd89-58c5c0a29e21" providerId="ADAL" clId="{8C919CD7-0BE4-49F8-9C8A-7C318DD15C1E}" dt="2024-09-24T18:01:49.710" v="21" actId="22"/>
          <ac:spMkLst>
            <pc:docMk/>
            <pc:sldMk cId="2026807984" sldId="282"/>
            <ac:spMk id="7" creationId="{8F4F6CD5-5F56-E271-7201-C69FAC96C260}"/>
          </ac:spMkLst>
        </pc:spChg>
        <pc:spChg chg="mod">
          <ac:chgData name="Baco, Timotej" userId="152f2ad6-3c97-47cf-bd89-58c5c0a29e21" providerId="ADAL" clId="{8C919CD7-0BE4-49F8-9C8A-7C318DD15C1E}" dt="2024-09-24T18:01:19.081" v="17" actId="20577"/>
          <ac:spMkLst>
            <pc:docMk/>
            <pc:sldMk cId="2026807984" sldId="282"/>
            <ac:spMk id="8" creationId="{D4394263-17C4-107C-501F-C19FC6080FA3}"/>
          </ac:spMkLst>
        </pc:spChg>
      </pc:sldChg>
      <pc:sldChg chg="modSp add mod">
        <pc:chgData name="Baco, Timotej" userId="152f2ad6-3c97-47cf-bd89-58c5c0a29e21" providerId="ADAL" clId="{8C919CD7-0BE4-49F8-9C8A-7C318DD15C1E}" dt="2024-09-24T19:44:40.666" v="586" actId="113"/>
        <pc:sldMkLst>
          <pc:docMk/>
          <pc:sldMk cId="3852869155" sldId="283"/>
        </pc:sldMkLst>
        <pc:spChg chg="mod">
          <ac:chgData name="Baco, Timotej" userId="152f2ad6-3c97-47cf-bd89-58c5c0a29e21" providerId="ADAL" clId="{8C919CD7-0BE4-49F8-9C8A-7C318DD15C1E}" dt="2024-09-24T19:44:40.666" v="586" actId="113"/>
          <ac:spMkLst>
            <pc:docMk/>
            <pc:sldMk cId="3852869155" sldId="283"/>
            <ac:spMk id="2" creationId="{78BDABF5-8F51-701C-41A3-648EFE25590F}"/>
          </ac:spMkLst>
        </pc:spChg>
        <pc:spChg chg="mod">
          <ac:chgData name="Baco, Timotej" userId="152f2ad6-3c97-47cf-bd89-58c5c0a29e21" providerId="ADAL" clId="{8C919CD7-0BE4-49F8-9C8A-7C318DD15C1E}" dt="2024-09-24T18:04:18.822" v="162" actId="207"/>
          <ac:spMkLst>
            <pc:docMk/>
            <pc:sldMk cId="3852869155" sldId="283"/>
            <ac:spMk id="8" creationId="{D4394263-17C4-107C-501F-C19FC6080FA3}"/>
          </ac:spMkLst>
        </pc:spChg>
      </pc:sldChg>
      <pc:sldChg chg="modSp add mod">
        <pc:chgData name="Baco, Timotej" userId="152f2ad6-3c97-47cf-bd89-58c5c0a29e21" providerId="ADAL" clId="{8C919CD7-0BE4-49F8-9C8A-7C318DD15C1E}" dt="2024-09-24T18:08:18.657" v="196" actId="1076"/>
        <pc:sldMkLst>
          <pc:docMk/>
          <pc:sldMk cId="3830111885" sldId="284"/>
        </pc:sldMkLst>
        <pc:spChg chg="mod">
          <ac:chgData name="Baco, Timotej" userId="152f2ad6-3c97-47cf-bd89-58c5c0a29e21" providerId="ADAL" clId="{8C919CD7-0BE4-49F8-9C8A-7C318DD15C1E}" dt="2024-09-24T18:08:18.657" v="196" actId="1076"/>
          <ac:spMkLst>
            <pc:docMk/>
            <pc:sldMk cId="3830111885" sldId="284"/>
            <ac:spMk id="2" creationId="{78BDABF5-8F51-701C-41A3-648EFE25590F}"/>
          </ac:spMkLst>
        </pc:spChg>
        <pc:spChg chg="mod">
          <ac:chgData name="Baco, Timotej" userId="152f2ad6-3c97-47cf-bd89-58c5c0a29e21" providerId="ADAL" clId="{8C919CD7-0BE4-49F8-9C8A-7C318DD15C1E}" dt="2024-09-24T18:08:13.432" v="195" actId="1076"/>
          <ac:spMkLst>
            <pc:docMk/>
            <pc:sldMk cId="3830111885" sldId="284"/>
            <ac:spMk id="8" creationId="{D4394263-17C4-107C-501F-C19FC6080FA3}"/>
          </ac:spMkLst>
        </pc:spChg>
      </pc:sldChg>
      <pc:sldChg chg="modSp add mod">
        <pc:chgData name="Baco, Timotej" userId="152f2ad6-3c97-47cf-bd89-58c5c0a29e21" providerId="ADAL" clId="{8C919CD7-0BE4-49F8-9C8A-7C318DD15C1E}" dt="2024-09-24T18:11:35.293" v="277" actId="20577"/>
        <pc:sldMkLst>
          <pc:docMk/>
          <pc:sldMk cId="3558203000" sldId="285"/>
        </pc:sldMkLst>
        <pc:spChg chg="mod">
          <ac:chgData name="Baco, Timotej" userId="152f2ad6-3c97-47cf-bd89-58c5c0a29e21" providerId="ADAL" clId="{8C919CD7-0BE4-49F8-9C8A-7C318DD15C1E}" dt="2024-09-24T18:11:35.293" v="277" actId="20577"/>
          <ac:spMkLst>
            <pc:docMk/>
            <pc:sldMk cId="3558203000" sldId="285"/>
            <ac:spMk id="8" creationId="{D4394263-17C4-107C-501F-C19FC6080FA3}"/>
          </ac:spMkLst>
        </pc:spChg>
      </pc:sldChg>
      <pc:sldChg chg="delSp modSp add mod">
        <pc:chgData name="Baco, Timotej" userId="152f2ad6-3c97-47cf-bd89-58c5c0a29e21" providerId="ADAL" clId="{8C919CD7-0BE4-49F8-9C8A-7C318DD15C1E}" dt="2024-09-24T18:12:54.079" v="294" actId="403"/>
        <pc:sldMkLst>
          <pc:docMk/>
          <pc:sldMk cId="3719219197" sldId="286"/>
        </pc:sldMkLst>
        <pc:spChg chg="mod">
          <ac:chgData name="Baco, Timotej" userId="152f2ad6-3c97-47cf-bd89-58c5c0a29e21" providerId="ADAL" clId="{8C919CD7-0BE4-49F8-9C8A-7C318DD15C1E}" dt="2024-09-24T18:12:54.079" v="294" actId="403"/>
          <ac:spMkLst>
            <pc:docMk/>
            <pc:sldMk cId="3719219197" sldId="286"/>
            <ac:spMk id="2" creationId="{78BDABF5-8F51-701C-41A3-648EFE25590F}"/>
          </ac:spMkLst>
        </pc:spChg>
        <pc:spChg chg="del mod">
          <ac:chgData name="Baco, Timotej" userId="152f2ad6-3c97-47cf-bd89-58c5c0a29e21" providerId="ADAL" clId="{8C919CD7-0BE4-49F8-9C8A-7C318DD15C1E}" dt="2024-09-24T18:11:59.234" v="280" actId="478"/>
          <ac:spMkLst>
            <pc:docMk/>
            <pc:sldMk cId="3719219197" sldId="286"/>
            <ac:spMk id="8" creationId="{D4394263-17C4-107C-501F-C19FC6080FA3}"/>
          </ac:spMkLst>
        </pc:spChg>
      </pc:sldChg>
      <pc:sldChg chg="modSp add mod">
        <pc:chgData name="Baco, Timotej" userId="152f2ad6-3c97-47cf-bd89-58c5c0a29e21" providerId="ADAL" clId="{8C919CD7-0BE4-49F8-9C8A-7C318DD15C1E}" dt="2024-09-24T18:37:23.157" v="537" actId="20577"/>
        <pc:sldMkLst>
          <pc:docMk/>
          <pc:sldMk cId="2030644981" sldId="287"/>
        </pc:sldMkLst>
        <pc:spChg chg="mod">
          <ac:chgData name="Baco, Timotej" userId="152f2ad6-3c97-47cf-bd89-58c5c0a29e21" providerId="ADAL" clId="{8C919CD7-0BE4-49F8-9C8A-7C318DD15C1E}" dt="2024-09-24T18:14:45.507" v="303" actId="1076"/>
          <ac:spMkLst>
            <pc:docMk/>
            <pc:sldMk cId="2030644981" sldId="287"/>
            <ac:spMk id="2" creationId="{78BDABF5-8F51-701C-41A3-648EFE25590F}"/>
          </ac:spMkLst>
        </pc:spChg>
        <pc:spChg chg="mod">
          <ac:chgData name="Baco, Timotej" userId="152f2ad6-3c97-47cf-bd89-58c5c0a29e21" providerId="ADAL" clId="{8C919CD7-0BE4-49F8-9C8A-7C318DD15C1E}" dt="2024-09-24T18:37:23.157" v="537" actId="20577"/>
          <ac:spMkLst>
            <pc:docMk/>
            <pc:sldMk cId="2030644981" sldId="287"/>
            <ac:spMk id="8" creationId="{D4394263-17C4-107C-501F-C19FC6080FA3}"/>
          </ac:spMkLst>
        </pc:spChg>
      </pc:sldChg>
      <pc:sldChg chg="add del">
        <pc:chgData name="Baco, Timotej" userId="152f2ad6-3c97-47cf-bd89-58c5c0a29e21" providerId="ADAL" clId="{8C919CD7-0BE4-49F8-9C8A-7C318DD15C1E}" dt="2024-09-24T18:13:23.560" v="296" actId="47"/>
        <pc:sldMkLst>
          <pc:docMk/>
          <pc:sldMk cId="2187410805" sldId="287"/>
        </pc:sldMkLst>
      </pc:sldChg>
      <pc:sldChg chg="add del">
        <pc:chgData name="Baco, Timotej" userId="152f2ad6-3c97-47cf-bd89-58c5c0a29e21" providerId="ADAL" clId="{8C919CD7-0BE4-49F8-9C8A-7C318DD15C1E}" dt="2024-09-24T18:12:03.917" v="282"/>
        <pc:sldMkLst>
          <pc:docMk/>
          <pc:sldMk cId="2539850796" sldId="287"/>
        </pc:sldMkLst>
      </pc:sldChg>
      <pc:sldChg chg="modSp add mod">
        <pc:chgData name="Baco, Timotej" userId="152f2ad6-3c97-47cf-bd89-58c5c0a29e21" providerId="ADAL" clId="{8C919CD7-0BE4-49F8-9C8A-7C318DD15C1E}" dt="2024-09-24T18:38:20.752" v="561" actId="1076"/>
        <pc:sldMkLst>
          <pc:docMk/>
          <pc:sldMk cId="4167165786" sldId="288"/>
        </pc:sldMkLst>
        <pc:spChg chg="mod">
          <ac:chgData name="Baco, Timotej" userId="152f2ad6-3c97-47cf-bd89-58c5c0a29e21" providerId="ADAL" clId="{8C919CD7-0BE4-49F8-9C8A-7C318DD15C1E}" dt="2024-09-24T18:37:47.665" v="538" actId="1076"/>
          <ac:spMkLst>
            <pc:docMk/>
            <pc:sldMk cId="4167165786" sldId="288"/>
            <ac:spMk id="2" creationId="{78BDABF5-8F51-701C-41A3-648EFE25590F}"/>
          </ac:spMkLst>
        </pc:spChg>
        <pc:spChg chg="mod">
          <ac:chgData name="Baco, Timotej" userId="152f2ad6-3c97-47cf-bd89-58c5c0a29e21" providerId="ADAL" clId="{8C919CD7-0BE4-49F8-9C8A-7C318DD15C1E}" dt="2024-09-24T18:38:20.752" v="561" actId="1076"/>
          <ac:spMkLst>
            <pc:docMk/>
            <pc:sldMk cId="4167165786" sldId="288"/>
            <ac:spMk id="8" creationId="{D4394263-17C4-107C-501F-C19FC6080FA3}"/>
          </ac:spMkLst>
        </pc:spChg>
      </pc:sldChg>
      <pc:sldChg chg="modSp add mod">
        <pc:chgData name="Baco, Timotej" userId="152f2ad6-3c97-47cf-bd89-58c5c0a29e21" providerId="ADAL" clId="{8C919CD7-0BE4-49F8-9C8A-7C318DD15C1E}" dt="2024-09-24T18:39:15.315" v="565" actId="20577"/>
        <pc:sldMkLst>
          <pc:docMk/>
          <pc:sldMk cId="1806856066" sldId="289"/>
        </pc:sldMkLst>
        <pc:spChg chg="mod">
          <ac:chgData name="Baco, Timotej" userId="152f2ad6-3c97-47cf-bd89-58c5c0a29e21" providerId="ADAL" clId="{8C919CD7-0BE4-49F8-9C8A-7C318DD15C1E}" dt="2024-09-24T18:21:12.426" v="428" actId="1076"/>
          <ac:spMkLst>
            <pc:docMk/>
            <pc:sldMk cId="1806856066" sldId="289"/>
            <ac:spMk id="2" creationId="{78BDABF5-8F51-701C-41A3-648EFE25590F}"/>
          </ac:spMkLst>
        </pc:spChg>
        <pc:spChg chg="mod">
          <ac:chgData name="Baco, Timotej" userId="152f2ad6-3c97-47cf-bd89-58c5c0a29e21" providerId="ADAL" clId="{8C919CD7-0BE4-49F8-9C8A-7C318DD15C1E}" dt="2024-09-24T18:39:15.315" v="565" actId="20577"/>
          <ac:spMkLst>
            <pc:docMk/>
            <pc:sldMk cId="1806856066" sldId="289"/>
            <ac:spMk id="8" creationId="{D4394263-17C4-107C-501F-C19FC6080FA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98621-EBAB-5A2E-CE3B-E38071435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51FEA-B8E3-23E3-69AA-5575C7B266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58BBA-A3D0-2C46-B42E-A8CCF6A47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3913B-6004-4BD2-A2FB-6D7C48B68F5F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17163-00DA-DF6F-CAAD-8DAD1686B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A6BA2-09F0-3253-6004-A60E0950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ABF6-B2D3-4007-B9F8-AF4A1994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274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A1C5-C86C-DFE5-7AE2-2FA75342F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B6FB07-CA5C-2B24-393D-CE3E65EFF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01BA7-D30B-4EBE-C70D-59B72FC54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3913B-6004-4BD2-A2FB-6D7C48B68F5F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EF4F5-7951-6578-7B57-58844B269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EEABA-7B5A-87B1-9572-CBF3DDD1C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ABF6-B2D3-4007-B9F8-AF4A1994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4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85B64-2B62-CBC2-38CA-A15AE7BAF4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9C9C97-3D1E-4A03-B002-260AC25DE0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71536-8EFC-41AD-C8B3-622963CCC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3913B-6004-4BD2-A2FB-6D7C48B68F5F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4C4D9-92BF-3F20-42F1-32D547972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E84FC-0F4C-FDE5-31EB-BD6FA1D5C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ABF6-B2D3-4007-B9F8-AF4A1994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61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48DEF-87AC-52EF-A314-9951D3473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ECB6A-E617-B1EE-5EA5-E7568DA60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DCFBC-31DA-2D94-7EFF-5A0DEE8E1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3913B-6004-4BD2-A2FB-6D7C48B68F5F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7EA99-0F6E-90D9-33AB-334026B70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5834C-78D7-BA15-F01D-920B03F01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ABF6-B2D3-4007-B9F8-AF4A1994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22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2D7A3-6529-973E-1DC9-ECF6D5328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5A7BC-B3CA-9CB2-936A-7FF0431D8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294D7-BA42-EE38-B0E7-5C10EEF67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3913B-6004-4BD2-A2FB-6D7C48B68F5F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10962-FE22-9610-D28B-C3F3B0DE2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F1BA3-CFD2-0764-20AB-E36B77050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ABF6-B2D3-4007-B9F8-AF4A1994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1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957AF-4ECF-82DC-A4AA-D0A899A7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A5F48-0C8E-267A-0D96-9AA6A7B02E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4D20A1-5FD5-90BB-593D-31D66B1B3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EE03A3-E2EA-3BDD-096E-E6A125CE9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3913B-6004-4BD2-A2FB-6D7C48B68F5F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D726F-9914-B42C-63CB-1C53D440C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A7B5D-2D16-6C18-DD2B-D68CE6597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ABF6-B2D3-4007-B9F8-AF4A1994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961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F0890-F1F5-70FB-CA24-8047001AA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32775B-4E3D-243D-E3A5-192A26906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CA5DE8-40D2-D1C4-2E52-259F219FB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E391A8-4613-CB67-B9FD-8D0D186809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7CD4C1-107A-C740-8578-E04573124F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C3729A-01E2-C297-FA38-3CF8BF0A6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3913B-6004-4BD2-A2FB-6D7C48B68F5F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9811CF-BB43-3E23-B054-4D3CEF9A1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6FDB91-D9CA-FC5F-4528-66D368B3E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ABF6-B2D3-4007-B9F8-AF4A1994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41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69881-AC20-499A-708D-688BD4839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C63EA8-4A3B-BD8F-C510-42082B251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3913B-6004-4BD2-A2FB-6D7C48B68F5F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35D1A1-E36D-6FA0-445A-30B87CF97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6B8DF0-6EEF-162B-87B8-2013CEDB4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ABF6-B2D3-4007-B9F8-AF4A1994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643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882CB4-DDB7-47CF-8194-E9FDBBD9D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3913B-6004-4BD2-A2FB-6D7C48B68F5F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66489-1540-04EA-9B52-2B02DE27B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333840-E7CE-ECA1-4043-6F1DACD0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ABF6-B2D3-4007-B9F8-AF4A1994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92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DCCD0-2A76-EC54-22C6-4CD30FF8F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3E4E6-83C6-B12F-9552-79381DFFE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FD3677-F660-8891-2B28-AEC433D19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BAAEF-A063-B39A-25A3-100796CE5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3913B-6004-4BD2-A2FB-6D7C48B68F5F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7B51B-800D-1F0F-9828-13FFCCA0B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25E79-02E7-9FB6-1397-D7CC4F5FD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ABF6-B2D3-4007-B9F8-AF4A1994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66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5FD06-3888-C944-4C5A-DB4ADCD79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858DE6-256D-084F-D86B-A625312222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D042E5-D8C3-F60E-3891-F09ACBCB3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1078E-F022-C32F-CBA9-C5375B6A7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3913B-6004-4BD2-A2FB-6D7C48B68F5F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8582E-9210-A0D2-5832-6458CD67D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05E8B-320C-E295-7FEF-A22728E37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ABF6-B2D3-4007-B9F8-AF4A1994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4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C0ECFA-F0E2-2FC8-8289-BFDE68DBB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C2AFC-D5AD-40F0-2774-F6DC3C3F6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3A403-AC02-E7BC-95C2-5EB344D089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3913B-6004-4BD2-A2FB-6D7C48B68F5F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17C94-F504-5D33-2B37-9FD356520E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D60BB-1E4C-5DFD-1AC7-03E4E8806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EABF6-B2D3-4007-B9F8-AF4A1994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6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FF8F9-4436-ED9C-E30E-680373C64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2270" y="1795495"/>
            <a:ext cx="9144000" cy="2387600"/>
          </a:xfrm>
        </p:spPr>
        <p:txBody>
          <a:bodyPr>
            <a:normAutofit/>
          </a:bodyPr>
          <a:lstStyle/>
          <a:p>
            <a:r>
              <a:rPr lang="pl-PL" sz="7200" b="1" dirty="0"/>
              <a:t>Podnik</a:t>
            </a:r>
            <a:br>
              <a:rPr lang="pl-PL" sz="7200" b="1" dirty="0"/>
            </a:br>
            <a:r>
              <a:rPr lang="pl-PL" sz="7200" b="1" dirty="0"/>
              <a:t>chapter 2</a:t>
            </a:r>
            <a:endParaRPr lang="en-US" sz="7200" b="1" dirty="0">
              <a:latin typeface="+mn-lt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4A27D9D-739A-F1BC-9C27-5C7A0DAA3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9221" y="4481877"/>
            <a:ext cx="8384374" cy="2691112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A9E86E7-2922-EBCF-34BF-E30ED87995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32658" y="5699875"/>
            <a:ext cx="3296786" cy="1158125"/>
          </a:xfrm>
        </p:spPr>
        <p:txBody>
          <a:bodyPr/>
          <a:lstStyle/>
          <a:p>
            <a:endParaRPr lang="sk-SK" sz="3200" b="1" dirty="0"/>
          </a:p>
          <a:p>
            <a:r>
              <a:rPr lang="sk-SK" sz="3200" b="1" dirty="0"/>
              <a:t>Timotej Bačo</a:t>
            </a:r>
            <a:endParaRPr lang="en-US" sz="3200" b="1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70EEBE84-3510-2B62-CA24-5AF882D412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-2007870" y="-221933"/>
            <a:ext cx="5905500" cy="1876425"/>
          </a:xfrm>
          <a:prstGeom prst="rect">
            <a:avLst/>
          </a:prstGeom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C432F7A5-0BD9-EB3C-66C4-098B2124A562}"/>
              </a:ext>
            </a:extLst>
          </p:cNvPr>
          <p:cNvSpPr txBox="1">
            <a:spLocks/>
          </p:cNvSpPr>
          <p:nvPr/>
        </p:nvSpPr>
        <p:spPr>
          <a:xfrm>
            <a:off x="-6655290" y="220382"/>
            <a:ext cx="11161059" cy="1591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/>
              <a:t>						</a:t>
            </a:r>
            <a:r>
              <a:rPr lang="sk-SK" sz="3200" b="1" dirty="0" err="1"/>
              <a:t>Round</a:t>
            </a:r>
            <a:r>
              <a:rPr lang="sk-SK" sz="3200" b="1" dirty="0"/>
              <a:t> 2</a:t>
            </a:r>
            <a:endParaRPr lang="en-US" sz="3200" b="1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6FDE482A-A808-037D-3747-4877076612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19060" y="4796781"/>
            <a:ext cx="499206" cy="499206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6DB90CFD-2AE3-A25E-DE5C-722006EC0B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276270" y="1015640"/>
            <a:ext cx="673381" cy="546942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545A8921-B2DA-6769-E144-046AC913576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2174635" y="1811617"/>
            <a:ext cx="5040144" cy="6858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F976BE20-777C-CED1-C957-CA4D62C6012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6509232">
            <a:off x="8712121" y="-3159801"/>
            <a:ext cx="50401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358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7B3F8B8-8EA3-0789-3DC6-468EA4AB0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-1074420" y="-938213"/>
            <a:ext cx="5905500" cy="187642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9A54E75F-DC78-31F0-2F05-03E3469111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58924" y="5512444"/>
            <a:ext cx="8384374" cy="26911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E966AD-A4F9-6FFF-2E82-329F09C51267}"/>
              </a:ext>
            </a:extLst>
          </p:cNvPr>
          <p:cNvSpPr/>
          <p:nvPr/>
        </p:nvSpPr>
        <p:spPr>
          <a:xfrm>
            <a:off x="9940412" y="6338734"/>
            <a:ext cx="2251587" cy="1622322"/>
          </a:xfrm>
          <a:prstGeom prst="rect">
            <a:avLst/>
          </a:prstGeom>
          <a:solidFill>
            <a:srgbClr val="E30074"/>
          </a:solidFill>
          <a:ln>
            <a:solidFill>
              <a:srgbClr val="E300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94263-17C4-107C-501F-C19FC6080FA3}"/>
              </a:ext>
            </a:extLst>
          </p:cNvPr>
          <p:cNvSpPr txBox="1"/>
          <p:nvPr/>
        </p:nvSpPr>
        <p:spPr>
          <a:xfrm>
            <a:off x="576066" y="1666001"/>
            <a:ext cx="11039867" cy="7029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pl-PL" altLang="sk-SK" sz="2800" dirty="0">
                <a:cs typeface="Arial" charset="0"/>
              </a:rPr>
              <a:t>Podnik označuje určitú osobu za svojho </a:t>
            </a:r>
            <a:r>
              <a:rPr lang="pl-PL" altLang="sk-SK" sz="2800" dirty="0">
                <a:solidFill>
                  <a:srgbClr val="E30074"/>
                </a:solidFill>
                <a:cs typeface="Arial" charset="0"/>
              </a:rPr>
              <a:t>zástupcu</a:t>
            </a:r>
          </a:p>
          <a:p>
            <a:pPr>
              <a:spcBef>
                <a:spcPct val="20000"/>
              </a:spcBef>
              <a:defRPr/>
            </a:pPr>
            <a:endParaRPr lang="pl-PL" altLang="sk-SK" sz="2800" dirty="0">
              <a:solidFill>
                <a:srgbClr val="E30074"/>
              </a:solidFill>
              <a:cs typeface="Arial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sk-SK" altLang="sk-SK" sz="2800" dirty="0">
                <a:solidFill>
                  <a:srgbClr val="E30074"/>
                </a:solidFill>
                <a:cs typeface="Arial" charset="0"/>
              </a:rPr>
              <a:t>Špeciálne splnomocnenie </a:t>
            </a:r>
            <a:r>
              <a:rPr lang="sk-SK" altLang="sk-SK" sz="2800" dirty="0">
                <a:cs typeface="Arial" charset="0"/>
              </a:rPr>
              <a:t>- oprávňuje splnomocneného na vykonávanie len určitého konkrétneho právneho úkonu (uzavretie zmluvy) </a:t>
            </a:r>
          </a:p>
          <a:p>
            <a:pPr>
              <a:spcBef>
                <a:spcPct val="20000"/>
              </a:spcBef>
              <a:defRPr/>
            </a:pPr>
            <a:endParaRPr lang="sk-SK" altLang="sk-SK" sz="2800" dirty="0">
              <a:cs typeface="Arial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sk-SK" altLang="sk-SK" sz="2800" dirty="0">
                <a:solidFill>
                  <a:srgbClr val="E30074"/>
                </a:solidFill>
                <a:cs typeface="Arial" charset="0"/>
              </a:rPr>
              <a:t>Generálne splnomocnenie </a:t>
            </a:r>
            <a:r>
              <a:rPr lang="sk-SK" altLang="sk-SK" sz="2800" dirty="0">
                <a:cs typeface="Arial" charset="0"/>
              </a:rPr>
              <a:t>- vykonávanie všetkých právnych úkonov </a:t>
            </a:r>
          </a:p>
          <a:p>
            <a:pPr>
              <a:spcBef>
                <a:spcPct val="20000"/>
              </a:spcBef>
              <a:defRPr/>
            </a:pPr>
            <a:endParaRPr lang="sk-SK" altLang="sk-SK" sz="2800" dirty="0">
              <a:cs typeface="Arial" charset="0"/>
            </a:endParaRPr>
          </a:p>
          <a:p>
            <a:pPr>
              <a:spcBef>
                <a:spcPct val="20000"/>
              </a:spcBef>
              <a:defRPr/>
            </a:pPr>
            <a:endParaRPr lang="sk-SK" altLang="sk-SK" sz="2800" dirty="0">
              <a:solidFill>
                <a:srgbClr val="E30074"/>
              </a:solidFill>
              <a:cs typeface="Arial" charset="0"/>
            </a:endParaRPr>
          </a:p>
          <a:p>
            <a:pPr>
              <a:spcBef>
                <a:spcPct val="20000"/>
              </a:spcBef>
              <a:defRPr/>
            </a:pPr>
            <a:endParaRPr lang="sk-SK" altLang="sk-SK" sz="2800" dirty="0">
              <a:cs typeface="Arial" charset="0"/>
            </a:endParaRPr>
          </a:p>
          <a:p>
            <a:pPr>
              <a:spcBef>
                <a:spcPct val="20000"/>
              </a:spcBef>
              <a:defRPr/>
            </a:pPr>
            <a:endParaRPr lang="sk-SK" altLang="sk-SK" sz="2800" dirty="0">
              <a:cs typeface="Arial" charset="0"/>
            </a:endParaRPr>
          </a:p>
          <a:p>
            <a:pPr>
              <a:spcBef>
                <a:spcPct val="20000"/>
              </a:spcBef>
              <a:defRPr/>
            </a:pPr>
            <a:endParaRPr lang="sk-SK" altLang="sk-SK" sz="2800" dirty="0">
              <a:cs typeface="Arial" charset="0"/>
            </a:endParaRPr>
          </a:p>
          <a:p>
            <a:pPr>
              <a:spcBef>
                <a:spcPct val="20000"/>
              </a:spcBef>
              <a:defRPr/>
            </a:pPr>
            <a:endParaRPr lang="sk-SK" altLang="sk-SK" sz="2800" dirty="0">
              <a:cs typeface="Arial" charset="0"/>
            </a:endParaRPr>
          </a:p>
          <a:p>
            <a:pPr marL="365125" indent="-255588" eaLnBrk="1" fontAlgn="auto" hangingPunct="1">
              <a:lnSpc>
                <a:spcPct val="9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sk-SK" altLang="sk-SK" sz="2800" dirty="0">
                <a:latin typeface="Arial" charset="0"/>
                <a:cs typeface="Arial" charset="0"/>
              </a:rPr>
              <a:t> </a:t>
            </a:r>
          </a:p>
          <a:p>
            <a:pPr>
              <a:spcBef>
                <a:spcPct val="20000"/>
              </a:spcBef>
              <a:defRPr/>
            </a:pPr>
            <a:endParaRPr lang="sk-SK" altLang="sk-SK" sz="2800" dirty="0">
              <a:cs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BDABF5-8F51-701C-41A3-648EFE25590F}"/>
              </a:ext>
            </a:extLst>
          </p:cNvPr>
          <p:cNvSpPr txBox="1"/>
          <p:nvPr/>
        </p:nvSpPr>
        <p:spPr>
          <a:xfrm>
            <a:off x="7012785" y="79138"/>
            <a:ext cx="48830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6000" b="1" dirty="0">
                <a:solidFill>
                  <a:srgbClr val="E30074"/>
                </a:solidFill>
                <a:latin typeface="+mj-lt"/>
                <a:ea typeface="+mj-ea"/>
                <a:cs typeface="+mj-cs"/>
              </a:rPr>
              <a:t>Splnomocnenie</a:t>
            </a:r>
          </a:p>
        </p:txBody>
      </p:sp>
    </p:spTree>
    <p:extLst>
      <p:ext uri="{BB962C8B-B14F-4D97-AF65-F5344CB8AC3E}">
        <p14:creationId xmlns:p14="http://schemas.microsoft.com/office/powerpoint/2010/main" val="1806856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7B3F8B8-8EA3-0789-3DC6-468EA4AB0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-1074420" y="-938213"/>
            <a:ext cx="5905500" cy="187642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9A54E75F-DC78-31F0-2F05-03E3469111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58924" y="5512444"/>
            <a:ext cx="8384374" cy="26911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E966AD-A4F9-6FFF-2E82-329F09C51267}"/>
              </a:ext>
            </a:extLst>
          </p:cNvPr>
          <p:cNvSpPr/>
          <p:nvPr/>
        </p:nvSpPr>
        <p:spPr>
          <a:xfrm>
            <a:off x="9940412" y="6338734"/>
            <a:ext cx="2251587" cy="1622322"/>
          </a:xfrm>
          <a:prstGeom prst="rect">
            <a:avLst/>
          </a:prstGeom>
          <a:solidFill>
            <a:srgbClr val="E30074"/>
          </a:solidFill>
          <a:ln>
            <a:solidFill>
              <a:srgbClr val="E300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94263-17C4-107C-501F-C19FC6080FA3}"/>
              </a:ext>
            </a:extLst>
          </p:cNvPr>
          <p:cNvSpPr txBox="1"/>
          <p:nvPr/>
        </p:nvSpPr>
        <p:spPr>
          <a:xfrm>
            <a:off x="959299" y="1255585"/>
            <a:ext cx="11039867" cy="5681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Font typeface="Arial" charset="0"/>
              <a:buNone/>
              <a:defRPr/>
            </a:pPr>
            <a:r>
              <a:rPr lang="sk-SK" sz="2800" dirty="0">
                <a:latin typeface="+mn-lt"/>
                <a:cs typeface="Arial" charset="0"/>
              </a:rPr>
              <a:t>je verejný zoznam, do ktorého sa zapisujú:</a:t>
            </a:r>
          </a:p>
          <a:p>
            <a:pPr marL="342900" indent="-342900" eaLnBrk="1" hangingPunct="1">
              <a:spcBef>
                <a:spcPct val="20000"/>
              </a:spcBef>
              <a:buFont typeface="Arial" charset="0"/>
              <a:buNone/>
              <a:defRPr/>
            </a:pPr>
            <a:endParaRPr lang="sk-SK" sz="2800" dirty="0">
              <a:latin typeface="+mn-lt"/>
              <a:cs typeface="Arial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sk-SK" sz="2800" b="1" dirty="0">
                <a:solidFill>
                  <a:srgbClr val="E30074"/>
                </a:solidFill>
                <a:latin typeface="+mn-lt"/>
                <a:cs typeface="Arial" charset="0"/>
              </a:rPr>
              <a:t>povinne</a:t>
            </a:r>
            <a:r>
              <a:rPr lang="sk-SK" sz="2800" dirty="0">
                <a:latin typeface="+mn-lt"/>
                <a:cs typeface="Arial" charset="0"/>
              </a:rPr>
              <a:t> obchodné spoločnosti </a:t>
            </a:r>
            <a:r>
              <a:rPr lang="sk-SK" sz="2800" b="1" dirty="0">
                <a:solidFill>
                  <a:srgbClr val="E30074"/>
                </a:solidFill>
                <a:latin typeface="+mn-lt"/>
                <a:cs typeface="Arial" charset="0"/>
              </a:rPr>
              <a:t>PO</a:t>
            </a:r>
            <a:endParaRPr lang="sk-SK" sz="2800" dirty="0">
              <a:solidFill>
                <a:srgbClr val="E30074"/>
              </a:solidFill>
              <a:latin typeface="+mn-lt"/>
              <a:cs typeface="Arial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sk-SK" sz="2800" b="1" dirty="0">
                <a:solidFill>
                  <a:srgbClr val="E30074"/>
                </a:solidFill>
                <a:latin typeface="+mn-lt"/>
                <a:cs typeface="Arial" charset="0"/>
              </a:rPr>
              <a:t>dobrovoľne</a:t>
            </a:r>
            <a:r>
              <a:rPr lang="sk-SK" sz="2800" dirty="0">
                <a:solidFill>
                  <a:srgbClr val="C00000"/>
                </a:solidFill>
                <a:latin typeface="+mn-lt"/>
                <a:cs typeface="Arial" charset="0"/>
              </a:rPr>
              <a:t> </a:t>
            </a:r>
            <a:r>
              <a:rPr lang="sk-SK" sz="2800" dirty="0">
                <a:latin typeface="+mn-lt"/>
                <a:cs typeface="Arial" charset="0"/>
              </a:rPr>
              <a:t>na základe žiadosti </a:t>
            </a:r>
            <a:r>
              <a:rPr lang="sk-SK" sz="2800" b="1" dirty="0">
                <a:solidFill>
                  <a:srgbClr val="E30074"/>
                </a:solidFill>
                <a:latin typeface="+mn-lt"/>
                <a:cs typeface="Arial" charset="0"/>
              </a:rPr>
              <a:t>FO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sk-SK" sz="2800" b="1" dirty="0">
              <a:solidFill>
                <a:srgbClr val="E30074"/>
              </a:solidFill>
              <a:cs typeface="Arial" charset="0"/>
            </a:endParaRPr>
          </a:p>
          <a:p>
            <a:pPr marL="342900" indent="-342900" eaLnBrk="1" hangingPunct="1">
              <a:spcBef>
                <a:spcPct val="20000"/>
              </a:spcBef>
              <a:buFont typeface="Arial" charset="0"/>
              <a:buNone/>
              <a:defRPr/>
            </a:pPr>
            <a:r>
              <a:rPr lang="sk-SK" sz="2800" dirty="0">
                <a:latin typeface="+mn-lt"/>
                <a:cs typeface="Arial" charset="0"/>
              </a:rPr>
              <a:t>Obchodný register vedie </a:t>
            </a:r>
            <a:r>
              <a:rPr lang="sk-SK" sz="2800" b="1" dirty="0">
                <a:solidFill>
                  <a:srgbClr val="E30074"/>
                </a:solidFill>
                <a:latin typeface="+mn-lt"/>
                <a:cs typeface="Arial" charset="0"/>
              </a:rPr>
              <a:t>okresný súd. </a:t>
            </a:r>
          </a:p>
          <a:p>
            <a:pPr marL="342900" indent="-342900" eaLnBrk="1" hangingPunct="1">
              <a:spcBef>
                <a:spcPct val="20000"/>
              </a:spcBef>
              <a:buFont typeface="Arial" charset="0"/>
              <a:buNone/>
              <a:defRPr/>
            </a:pPr>
            <a:r>
              <a:rPr lang="sk-SK" sz="2800" dirty="0">
                <a:latin typeface="+mn-lt"/>
                <a:cs typeface="Arial" charset="0"/>
              </a:rPr>
              <a:t>Firma  (PO a FO) získava identifikačné</a:t>
            </a:r>
            <a:endParaRPr lang="sk-SK" sz="2800" dirty="0">
              <a:solidFill>
                <a:srgbClr val="E30074"/>
              </a:solidFill>
              <a:latin typeface="+mn-lt"/>
              <a:cs typeface="Arial" charset="0"/>
            </a:endParaRPr>
          </a:p>
          <a:p>
            <a:pPr marL="342900" indent="-342900" eaLnBrk="1" hangingPunct="1">
              <a:spcBef>
                <a:spcPct val="20000"/>
              </a:spcBef>
              <a:buFont typeface="Arial" charset="0"/>
              <a:buNone/>
              <a:defRPr/>
            </a:pPr>
            <a:r>
              <a:rPr lang="sk-SK" sz="2800" dirty="0">
                <a:cs typeface="Arial" charset="0"/>
              </a:rPr>
              <a:t>č</a:t>
            </a:r>
            <a:r>
              <a:rPr lang="sk-SK" sz="2800" dirty="0">
                <a:latin typeface="+mn-lt"/>
                <a:cs typeface="Arial" charset="0"/>
              </a:rPr>
              <a:t>íslo</a:t>
            </a:r>
            <a:r>
              <a:rPr lang="sk-SK" sz="3200" b="1" dirty="0">
                <a:solidFill>
                  <a:srgbClr val="E30074"/>
                </a:solidFill>
                <a:latin typeface="+mn-lt"/>
                <a:cs typeface="Arial" charset="0"/>
              </a:rPr>
              <a:t> IČO </a:t>
            </a:r>
            <a:r>
              <a:rPr lang="sk-SK" sz="2800" dirty="0">
                <a:latin typeface="+mn-lt"/>
                <a:cs typeface="Arial" charset="0"/>
              </a:rPr>
              <a:t>pod ktorým je vedená.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sk-SK" sz="2800" dirty="0">
              <a:solidFill>
                <a:srgbClr val="E30074"/>
              </a:solidFill>
              <a:latin typeface="+mn-lt"/>
              <a:cs typeface="Arial" charset="0"/>
            </a:endParaRPr>
          </a:p>
          <a:p>
            <a:pPr marL="342900" indent="-342900" eaLnBrk="1" hangingPunct="1">
              <a:spcBef>
                <a:spcPct val="20000"/>
              </a:spcBef>
              <a:buFont typeface="Arial" charset="0"/>
              <a:buNone/>
              <a:defRPr/>
            </a:pPr>
            <a:endParaRPr lang="sk-SK" sz="2800" dirty="0">
              <a:latin typeface="+mn-lt"/>
              <a:cs typeface="Arial" charset="0"/>
            </a:endParaRPr>
          </a:p>
          <a:p>
            <a:endParaRPr lang="en-US" sz="2800" b="1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95A73D-5D06-39B0-6C1B-96A85C894E93}"/>
              </a:ext>
            </a:extLst>
          </p:cNvPr>
          <p:cNvSpPr txBox="1"/>
          <p:nvPr/>
        </p:nvSpPr>
        <p:spPr>
          <a:xfrm>
            <a:off x="5859624" y="83675"/>
            <a:ext cx="56128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err="1">
                <a:solidFill>
                  <a:srgbClr val="E30074"/>
                </a:solidFill>
              </a:rPr>
              <a:t>Obchodný</a:t>
            </a:r>
            <a:r>
              <a:rPr lang="en-US" sz="5400" b="1" dirty="0">
                <a:solidFill>
                  <a:srgbClr val="E30074"/>
                </a:solidFill>
              </a:rPr>
              <a:t> register </a:t>
            </a:r>
          </a:p>
        </p:txBody>
      </p:sp>
    </p:spTree>
    <p:extLst>
      <p:ext uri="{BB962C8B-B14F-4D97-AF65-F5344CB8AC3E}">
        <p14:creationId xmlns:p14="http://schemas.microsoft.com/office/powerpoint/2010/main" val="3261538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7B3F8B8-8EA3-0789-3DC6-468EA4AB0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-1074420" y="-938213"/>
            <a:ext cx="5905500" cy="187642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9A54E75F-DC78-31F0-2F05-03E3469111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58924" y="5512444"/>
            <a:ext cx="8384374" cy="26911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E966AD-A4F9-6FFF-2E82-329F09C51267}"/>
              </a:ext>
            </a:extLst>
          </p:cNvPr>
          <p:cNvSpPr/>
          <p:nvPr/>
        </p:nvSpPr>
        <p:spPr>
          <a:xfrm>
            <a:off x="9940412" y="6338734"/>
            <a:ext cx="2251587" cy="1622322"/>
          </a:xfrm>
          <a:prstGeom prst="rect">
            <a:avLst/>
          </a:prstGeom>
          <a:solidFill>
            <a:srgbClr val="E30074"/>
          </a:solidFill>
          <a:ln>
            <a:solidFill>
              <a:srgbClr val="E300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94263-17C4-107C-501F-C19FC6080FA3}"/>
              </a:ext>
            </a:extLst>
          </p:cNvPr>
          <p:cNvSpPr txBox="1"/>
          <p:nvPr/>
        </p:nvSpPr>
        <p:spPr>
          <a:xfrm>
            <a:off x="729421" y="938213"/>
            <a:ext cx="11039867" cy="715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Font typeface="Arial" charset="0"/>
              <a:buNone/>
              <a:defRPr/>
            </a:pPr>
            <a:endParaRPr lang="sk-SK" sz="2800" dirty="0">
              <a:latin typeface="+mn-lt"/>
              <a:cs typeface="Arial" charset="0"/>
            </a:endParaRPr>
          </a:p>
          <a:p>
            <a:pPr marL="457200" indent="-45720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sk-SK" sz="2800" b="1" dirty="0">
                <a:solidFill>
                  <a:srgbClr val="E30074"/>
                </a:solidFill>
                <a:latin typeface="+mn-lt"/>
                <a:cs typeface="+mn-cs"/>
              </a:rPr>
              <a:t>Malé podniky</a:t>
            </a:r>
            <a:r>
              <a:rPr lang="sk-SK" sz="2800" b="1" dirty="0">
                <a:solidFill>
                  <a:srgbClr val="E30074"/>
                </a:solidFill>
              </a:rPr>
              <a:t>: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sk-SK" sz="2800" dirty="0">
                <a:latin typeface="+mn-lt"/>
                <a:cs typeface="+mn-cs"/>
              </a:rPr>
              <a:t>	do 50 zamestnancov</a:t>
            </a:r>
          </a:p>
          <a:p>
            <a:pPr marL="342900" indent="-342900" eaLnBrk="1" hangingPunct="1">
              <a:spcBef>
                <a:spcPct val="20000"/>
              </a:spcBef>
              <a:buFont typeface="Wingdings" pitchFamily="2" charset="2"/>
              <a:buNone/>
              <a:defRPr/>
            </a:pPr>
            <a:endParaRPr lang="sk-SK" sz="2800" dirty="0">
              <a:latin typeface="+mn-lt"/>
              <a:cs typeface="+mn-cs"/>
            </a:endParaRPr>
          </a:p>
          <a:p>
            <a:pPr marL="457200" indent="-45720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sk-SK" sz="2800" b="1" dirty="0">
                <a:solidFill>
                  <a:srgbClr val="E30074"/>
                </a:solidFill>
                <a:latin typeface="+mn-lt"/>
                <a:cs typeface="+mn-cs"/>
              </a:rPr>
              <a:t>Stredné podniky:</a:t>
            </a:r>
            <a:endParaRPr lang="sk-SK" sz="2800" dirty="0">
              <a:latin typeface="+mn-lt"/>
              <a:cs typeface="+mn-cs"/>
            </a:endParaRPr>
          </a:p>
          <a:p>
            <a:pPr marL="342900" indent="-342900" eaLnBrk="1" hangingPunct="1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sk-SK" sz="2800" dirty="0">
                <a:latin typeface="+mn-lt"/>
                <a:cs typeface="+mn-cs"/>
              </a:rPr>
              <a:t>		od 50 do 250 zamestnancov</a:t>
            </a:r>
          </a:p>
          <a:p>
            <a:pPr marL="342900" indent="-342900" eaLnBrk="1" hangingPunct="1">
              <a:spcBef>
                <a:spcPct val="20000"/>
              </a:spcBef>
              <a:buFont typeface="Wingdings" pitchFamily="2" charset="2"/>
              <a:buNone/>
              <a:defRPr/>
            </a:pPr>
            <a:endParaRPr lang="sk-SK" sz="2800" dirty="0">
              <a:latin typeface="+mn-lt"/>
              <a:cs typeface="+mn-cs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sk-SK" sz="2800" b="1" dirty="0">
                <a:solidFill>
                  <a:srgbClr val="E30074"/>
                </a:solidFill>
                <a:latin typeface="+mn-lt"/>
                <a:cs typeface="+mn-cs"/>
              </a:rPr>
              <a:t>Veľké podniky</a:t>
            </a:r>
            <a:r>
              <a:rPr lang="sk-SK" sz="2800" dirty="0">
                <a:latin typeface="+mn-lt"/>
                <a:cs typeface="+mn-cs"/>
              </a:rPr>
              <a:t>: </a:t>
            </a:r>
          </a:p>
          <a:p>
            <a:pPr>
              <a:spcBef>
                <a:spcPct val="20000"/>
              </a:spcBef>
              <a:defRPr/>
            </a:pPr>
            <a:r>
              <a:rPr lang="sk-SK" sz="2800" dirty="0"/>
              <a:t>	</a:t>
            </a:r>
            <a:r>
              <a:rPr lang="sk-SK" sz="2800" dirty="0">
                <a:latin typeface="+mn-lt"/>
                <a:cs typeface="+mn-cs"/>
              </a:rPr>
              <a:t>nad 250 zamestnancov</a:t>
            </a:r>
          </a:p>
          <a:p>
            <a:pPr marL="342900" indent="-342900" eaLnBrk="1" hangingPunct="1">
              <a:spcBef>
                <a:spcPct val="20000"/>
              </a:spcBef>
              <a:buFont typeface="Wingdings" pitchFamily="2" charset="2"/>
              <a:buNone/>
              <a:defRPr/>
            </a:pPr>
            <a:endParaRPr lang="sk-SK" sz="2800" dirty="0">
              <a:latin typeface="+mn-lt"/>
              <a:cs typeface="+mn-cs"/>
            </a:endParaRPr>
          </a:p>
          <a:p>
            <a:pPr marL="342900" indent="-342900" eaLnBrk="1" hangingPunct="1">
              <a:spcBef>
                <a:spcPct val="20000"/>
              </a:spcBef>
              <a:buFont typeface="Wingdings" pitchFamily="2" charset="2"/>
              <a:buNone/>
              <a:defRPr/>
            </a:pPr>
            <a:endParaRPr lang="sk-SK" sz="280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sk-SK" sz="2800" dirty="0">
              <a:solidFill>
                <a:srgbClr val="E30074"/>
              </a:solidFill>
              <a:latin typeface="+mn-lt"/>
              <a:cs typeface="Arial" charset="0"/>
            </a:endParaRPr>
          </a:p>
          <a:p>
            <a:pPr marL="342900" indent="-342900" eaLnBrk="1" hangingPunct="1">
              <a:spcBef>
                <a:spcPct val="20000"/>
              </a:spcBef>
              <a:buFont typeface="Arial" charset="0"/>
              <a:buNone/>
              <a:defRPr/>
            </a:pPr>
            <a:endParaRPr lang="sk-SK" sz="2800" dirty="0">
              <a:latin typeface="+mn-lt"/>
              <a:cs typeface="Arial" charset="0"/>
            </a:endParaRPr>
          </a:p>
          <a:p>
            <a:endParaRPr lang="en-US" sz="2800" b="1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BDABF5-8F51-701C-41A3-648EFE25590F}"/>
              </a:ext>
            </a:extLst>
          </p:cNvPr>
          <p:cNvSpPr txBox="1"/>
          <p:nvPr/>
        </p:nvSpPr>
        <p:spPr>
          <a:xfrm>
            <a:off x="4363584" y="84462"/>
            <a:ext cx="70989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6000" b="1" dirty="0">
                <a:solidFill>
                  <a:srgbClr val="E30074"/>
                </a:solidFill>
                <a:latin typeface="+mj-lt"/>
                <a:ea typeface="+mj-ea"/>
                <a:cs typeface="+mj-cs"/>
              </a:rPr>
              <a:t>Podniky podľa veľkosti:</a:t>
            </a:r>
          </a:p>
        </p:txBody>
      </p:sp>
    </p:spTree>
    <p:extLst>
      <p:ext uri="{BB962C8B-B14F-4D97-AF65-F5344CB8AC3E}">
        <p14:creationId xmlns:p14="http://schemas.microsoft.com/office/powerpoint/2010/main" val="2026807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7B3F8B8-8EA3-0789-3DC6-468EA4AB0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-1074420" y="-938213"/>
            <a:ext cx="5905500" cy="187642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9A54E75F-DC78-31F0-2F05-03E3469111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58924" y="5512444"/>
            <a:ext cx="8384374" cy="26911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E966AD-A4F9-6FFF-2E82-329F09C51267}"/>
              </a:ext>
            </a:extLst>
          </p:cNvPr>
          <p:cNvSpPr/>
          <p:nvPr/>
        </p:nvSpPr>
        <p:spPr>
          <a:xfrm>
            <a:off x="9940412" y="6338734"/>
            <a:ext cx="2251587" cy="1622322"/>
          </a:xfrm>
          <a:prstGeom prst="rect">
            <a:avLst/>
          </a:prstGeom>
          <a:solidFill>
            <a:srgbClr val="E30074"/>
          </a:solidFill>
          <a:ln>
            <a:solidFill>
              <a:srgbClr val="E300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94263-17C4-107C-501F-C19FC6080FA3}"/>
              </a:ext>
            </a:extLst>
          </p:cNvPr>
          <p:cNvSpPr txBox="1"/>
          <p:nvPr/>
        </p:nvSpPr>
        <p:spPr>
          <a:xfrm>
            <a:off x="729421" y="938213"/>
            <a:ext cx="11039867" cy="4659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Font typeface="Arial" charset="0"/>
              <a:buNone/>
              <a:defRPr/>
            </a:pPr>
            <a:endParaRPr lang="sk-SK" sz="2800" dirty="0">
              <a:latin typeface="+mn-lt"/>
              <a:cs typeface="Arial" charset="0"/>
            </a:endParaRPr>
          </a:p>
          <a:p>
            <a:pPr eaLnBrk="1" hangingPunct="1">
              <a:spcBef>
                <a:spcPct val="20000"/>
              </a:spcBef>
              <a:defRPr/>
            </a:pPr>
            <a:r>
              <a:rPr lang="pl-PL" sz="2800" b="1" dirty="0">
                <a:solidFill>
                  <a:srgbClr val="E30074"/>
                </a:solidFill>
                <a:latin typeface="+mn-lt"/>
                <a:cs typeface="+mn-cs"/>
              </a:rPr>
              <a:t>Dôvody na zrušenie podniku môžu byť podľa zákona: </a:t>
            </a:r>
          </a:p>
          <a:p>
            <a:pPr marL="457200" indent="-45720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sk-SK" sz="2800" b="1" dirty="0">
                <a:latin typeface="+mj-lt"/>
              </a:rPr>
              <a:t>	uplynutie </a:t>
            </a:r>
            <a:r>
              <a:rPr lang="sk-SK" sz="2800" b="1" dirty="0">
                <a:solidFill>
                  <a:srgbClr val="E30074"/>
                </a:solidFill>
                <a:latin typeface="+mj-lt"/>
              </a:rPr>
              <a:t>doby</a:t>
            </a:r>
            <a:r>
              <a:rPr lang="sk-SK" sz="2800" b="1" dirty="0">
                <a:latin typeface="+mj-lt"/>
              </a:rPr>
              <a:t>, na ktorú bol založený </a:t>
            </a:r>
          </a:p>
          <a:p>
            <a:pPr marL="457200" indent="-45720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sk-SK" sz="2800" b="1" dirty="0">
                <a:latin typeface="+mj-lt"/>
              </a:rPr>
              <a:t>	dosiahnutie </a:t>
            </a:r>
            <a:r>
              <a:rPr lang="sk-SK" sz="2800" b="1" dirty="0">
                <a:solidFill>
                  <a:srgbClr val="E30074"/>
                </a:solidFill>
                <a:latin typeface="+mj-lt"/>
              </a:rPr>
              <a:t>účelu</a:t>
            </a:r>
            <a:r>
              <a:rPr lang="sk-SK" sz="2800" b="1" dirty="0">
                <a:latin typeface="+mj-lt"/>
              </a:rPr>
              <a:t>, na ktorý bol založený </a:t>
            </a:r>
          </a:p>
          <a:p>
            <a:pPr marL="457200" indent="-45720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sk-SK" sz="2800" b="1" dirty="0">
                <a:latin typeface="+mj-lt"/>
              </a:rPr>
              <a:t>	rozhodnutie podnikateľa o </a:t>
            </a:r>
            <a:r>
              <a:rPr lang="sk-SK" sz="2800" b="1" dirty="0">
                <a:solidFill>
                  <a:srgbClr val="E30074"/>
                </a:solidFill>
                <a:latin typeface="+mj-lt"/>
              </a:rPr>
              <a:t>dobrovoľnom zrušení </a:t>
            </a:r>
          </a:p>
          <a:p>
            <a:pPr marL="457200" indent="-45720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sk-SK" sz="2800" b="1" dirty="0">
                <a:latin typeface="+mj-lt"/>
              </a:rPr>
              <a:t>	</a:t>
            </a:r>
            <a:r>
              <a:rPr lang="sk-SK" sz="2800" b="1" dirty="0">
                <a:solidFill>
                  <a:srgbClr val="E30074"/>
                </a:solidFill>
                <a:latin typeface="+mj-lt"/>
              </a:rPr>
              <a:t>súdne rozhodnutie </a:t>
            </a:r>
          </a:p>
          <a:p>
            <a:pPr marL="457200" indent="-45720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sk-SK" sz="2800" b="1" dirty="0">
                <a:latin typeface="+mj-lt"/>
              </a:rPr>
              <a:t>	vzájomná </a:t>
            </a:r>
            <a:r>
              <a:rPr lang="sk-SK" sz="2800" b="1" dirty="0">
                <a:solidFill>
                  <a:srgbClr val="E30074"/>
                </a:solidFill>
                <a:latin typeface="+mj-lt"/>
              </a:rPr>
              <a:t>dohoda</a:t>
            </a:r>
            <a:r>
              <a:rPr lang="sk-SK" sz="2800" b="1" dirty="0">
                <a:latin typeface="+mj-lt"/>
              </a:rPr>
              <a:t> účastníkov </a:t>
            </a:r>
          </a:p>
          <a:p>
            <a:pPr marL="457200" indent="-45720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sk-SK" sz="2800" b="1" dirty="0">
                <a:latin typeface="+mj-lt"/>
              </a:rPr>
              <a:t>	</a:t>
            </a:r>
            <a:r>
              <a:rPr lang="sk-SK" sz="2800" b="1" dirty="0">
                <a:solidFill>
                  <a:srgbClr val="E30074"/>
                </a:solidFill>
                <a:latin typeface="+mj-lt"/>
              </a:rPr>
              <a:t>vyhlásenie konkurzu </a:t>
            </a:r>
          </a:p>
          <a:p>
            <a:pPr eaLnBrk="1" hangingPunct="1">
              <a:spcBef>
                <a:spcPct val="20000"/>
              </a:spcBef>
              <a:defRPr/>
            </a:pPr>
            <a:endParaRPr lang="en-US" sz="2800" b="1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BDABF5-8F51-701C-41A3-648EFE25590F}"/>
              </a:ext>
            </a:extLst>
          </p:cNvPr>
          <p:cNvSpPr txBox="1"/>
          <p:nvPr/>
        </p:nvSpPr>
        <p:spPr>
          <a:xfrm>
            <a:off x="4363584" y="84462"/>
            <a:ext cx="79492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6000" b="1" dirty="0">
                <a:solidFill>
                  <a:srgbClr val="E30074"/>
                </a:solidFill>
                <a:latin typeface="+mj-lt"/>
                <a:ea typeface="+mj-ea"/>
                <a:cs typeface="+mj-cs"/>
              </a:rPr>
              <a:t>Zrušenie a zánik podniku </a:t>
            </a:r>
          </a:p>
        </p:txBody>
      </p:sp>
    </p:spTree>
    <p:extLst>
      <p:ext uri="{BB962C8B-B14F-4D97-AF65-F5344CB8AC3E}">
        <p14:creationId xmlns:p14="http://schemas.microsoft.com/office/powerpoint/2010/main" val="3852869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7B3F8B8-8EA3-0789-3DC6-468EA4AB0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-1074420" y="-938213"/>
            <a:ext cx="5905500" cy="187642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9A54E75F-DC78-31F0-2F05-03E3469111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58924" y="5512444"/>
            <a:ext cx="8384374" cy="26911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E966AD-A4F9-6FFF-2E82-329F09C51267}"/>
              </a:ext>
            </a:extLst>
          </p:cNvPr>
          <p:cNvSpPr/>
          <p:nvPr/>
        </p:nvSpPr>
        <p:spPr>
          <a:xfrm>
            <a:off x="9940412" y="6338734"/>
            <a:ext cx="2251587" cy="1622322"/>
          </a:xfrm>
          <a:prstGeom prst="rect">
            <a:avLst/>
          </a:prstGeom>
          <a:solidFill>
            <a:srgbClr val="E30074"/>
          </a:solidFill>
          <a:ln>
            <a:solidFill>
              <a:srgbClr val="E300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94263-17C4-107C-501F-C19FC6080FA3}"/>
              </a:ext>
            </a:extLst>
          </p:cNvPr>
          <p:cNvSpPr txBox="1"/>
          <p:nvPr/>
        </p:nvSpPr>
        <p:spPr>
          <a:xfrm>
            <a:off x="850719" y="1764503"/>
            <a:ext cx="1103986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Font typeface="Arial" charset="0"/>
              <a:buNone/>
              <a:defRPr/>
            </a:pPr>
            <a:endParaRPr lang="sk-SK" sz="2800" dirty="0">
              <a:latin typeface="+mn-lt"/>
              <a:cs typeface="Arial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sk-SK" altLang="sk-SK" sz="2800" dirty="0">
                <a:cs typeface="Arial" charset="0"/>
              </a:rPr>
              <a:t>Obchodná  spoločnosť </a:t>
            </a:r>
            <a:r>
              <a:rPr lang="sk-SK" altLang="sk-SK" sz="2800" b="1" dirty="0">
                <a:solidFill>
                  <a:srgbClr val="E30074"/>
                </a:solidFill>
                <a:cs typeface="Arial" charset="0"/>
              </a:rPr>
              <a:t>môže byť zrušená</a:t>
            </a:r>
            <a:r>
              <a:rPr lang="sk-SK" altLang="sk-SK" sz="2800" dirty="0">
                <a:cs typeface="Arial" charset="0"/>
              </a:rPr>
              <a:t>:</a:t>
            </a:r>
          </a:p>
          <a:p>
            <a:pPr>
              <a:spcBef>
                <a:spcPct val="20000"/>
              </a:spcBef>
              <a:defRPr/>
            </a:pPr>
            <a:endParaRPr lang="sk-SK" altLang="sk-SK" sz="2800" dirty="0">
              <a:cs typeface="Arial" charset="0"/>
            </a:endParaRPr>
          </a:p>
          <a:p>
            <a:pPr marL="514350" indent="-514350" eaLnBrk="1" hangingPunct="1">
              <a:spcBef>
                <a:spcPct val="20000"/>
              </a:spcBef>
              <a:buAutoNum type="arabicPeriod"/>
              <a:defRPr/>
            </a:pPr>
            <a:r>
              <a:rPr lang="en-US" sz="2800" b="1" dirty="0">
                <a:latin typeface="+mj-lt"/>
              </a:rPr>
              <a:t>Na </a:t>
            </a:r>
            <a:r>
              <a:rPr lang="en-US" sz="2800" b="1" dirty="0" err="1">
                <a:latin typeface="+mj-lt"/>
              </a:rPr>
              <a:t>základe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rozhodnutia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spoločníkov</a:t>
            </a:r>
            <a:endParaRPr lang="sk-SK" sz="2800" b="1" dirty="0">
              <a:latin typeface="+mj-lt"/>
            </a:endParaRPr>
          </a:p>
          <a:p>
            <a:pPr marL="971550" lvl="1" indent="-5143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sk-SK" altLang="sk-SK" sz="2800" b="1" dirty="0">
                <a:solidFill>
                  <a:srgbClr val="E30074"/>
                </a:solidFill>
                <a:cs typeface="Arial" charset="0"/>
              </a:rPr>
              <a:t>bez likvidácie</a:t>
            </a:r>
            <a:r>
              <a:rPr lang="sk-SK" altLang="sk-SK" sz="2800" b="1" dirty="0">
                <a:cs typeface="Arial" charset="0"/>
              </a:rPr>
              <a:t>, </a:t>
            </a:r>
            <a:r>
              <a:rPr lang="sk-SK" altLang="sk-SK" sz="2800" dirty="0">
                <a:cs typeface="Arial" charset="0"/>
              </a:rPr>
              <a:t>napr. zlúčenie spoločnosti alebo rozdelenie</a:t>
            </a:r>
            <a:endParaRPr lang="sk-SK" altLang="sk-SK" sz="2800" b="1" dirty="0">
              <a:cs typeface="Arial" charset="0"/>
            </a:endParaRPr>
          </a:p>
          <a:p>
            <a:pPr marL="971550" lvl="1" indent="-5143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sk-SK" altLang="sk-SK" sz="2800" b="1" dirty="0">
                <a:solidFill>
                  <a:srgbClr val="E30074"/>
                </a:solidFill>
                <a:cs typeface="Arial" charset="0"/>
              </a:rPr>
              <a:t>s likvidáciou</a:t>
            </a:r>
            <a:r>
              <a:rPr lang="sk-SK" altLang="sk-SK" sz="2800" b="1" dirty="0">
                <a:cs typeface="Arial" charset="0"/>
              </a:rPr>
              <a:t>, </a:t>
            </a:r>
            <a:r>
              <a:rPr lang="sk-SK" altLang="sk-SK" sz="2800" dirty="0">
                <a:cs typeface="Arial" charset="0"/>
              </a:rPr>
              <a:t>napr. vyhlásenie konkurzu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BDABF5-8F51-701C-41A3-648EFE25590F}"/>
              </a:ext>
            </a:extLst>
          </p:cNvPr>
          <p:cNvSpPr txBox="1"/>
          <p:nvPr/>
        </p:nvSpPr>
        <p:spPr>
          <a:xfrm>
            <a:off x="4077550" y="335695"/>
            <a:ext cx="78130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6000" b="1" dirty="0">
                <a:solidFill>
                  <a:srgbClr val="E30074"/>
                </a:solidFill>
                <a:latin typeface="+mj-lt"/>
                <a:ea typeface="+mj-ea"/>
                <a:cs typeface="+mj-cs"/>
              </a:rPr>
              <a:t>Zrušenie a zánik podniku </a:t>
            </a:r>
          </a:p>
        </p:txBody>
      </p:sp>
    </p:spTree>
    <p:extLst>
      <p:ext uri="{BB962C8B-B14F-4D97-AF65-F5344CB8AC3E}">
        <p14:creationId xmlns:p14="http://schemas.microsoft.com/office/powerpoint/2010/main" val="3830111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7B3F8B8-8EA3-0789-3DC6-468EA4AB0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-1074420" y="-938213"/>
            <a:ext cx="5905500" cy="187642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9A54E75F-DC78-31F0-2F05-03E3469111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58924" y="5512444"/>
            <a:ext cx="8384374" cy="26911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E966AD-A4F9-6FFF-2E82-329F09C51267}"/>
              </a:ext>
            </a:extLst>
          </p:cNvPr>
          <p:cNvSpPr/>
          <p:nvPr/>
        </p:nvSpPr>
        <p:spPr>
          <a:xfrm>
            <a:off x="9940412" y="6338734"/>
            <a:ext cx="2251587" cy="1622322"/>
          </a:xfrm>
          <a:prstGeom prst="rect">
            <a:avLst/>
          </a:prstGeom>
          <a:solidFill>
            <a:srgbClr val="E30074"/>
          </a:solidFill>
          <a:ln>
            <a:solidFill>
              <a:srgbClr val="E300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94263-17C4-107C-501F-C19FC6080FA3}"/>
              </a:ext>
            </a:extLst>
          </p:cNvPr>
          <p:cNvSpPr txBox="1"/>
          <p:nvPr/>
        </p:nvSpPr>
        <p:spPr>
          <a:xfrm>
            <a:off x="850719" y="1764503"/>
            <a:ext cx="11039867" cy="556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sk-SK" altLang="sk-SK" sz="2800" dirty="0">
                <a:cs typeface="Arial" charset="0"/>
              </a:rPr>
              <a:t>Obchodná  spoločnosť </a:t>
            </a:r>
            <a:r>
              <a:rPr lang="sk-SK" altLang="sk-SK" sz="2800" b="1" dirty="0">
                <a:solidFill>
                  <a:srgbClr val="E30074"/>
                </a:solidFill>
                <a:cs typeface="Arial" charset="0"/>
              </a:rPr>
              <a:t>môže byť zrušená</a:t>
            </a:r>
            <a:r>
              <a:rPr lang="sk-SK" altLang="sk-SK" sz="2800" dirty="0">
                <a:cs typeface="Arial" charset="0"/>
              </a:rPr>
              <a:t>:</a:t>
            </a:r>
          </a:p>
          <a:p>
            <a:pPr>
              <a:spcBef>
                <a:spcPct val="20000"/>
              </a:spcBef>
              <a:defRPr/>
            </a:pPr>
            <a:endParaRPr lang="sk-SK" altLang="sk-SK" sz="2800" dirty="0">
              <a:cs typeface="Arial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sk-SK" altLang="sk-SK" sz="2800" dirty="0">
                <a:cs typeface="Arial" charset="0"/>
              </a:rPr>
              <a:t>2.  Proti vôli spoločníkov</a:t>
            </a:r>
          </a:p>
          <a:p>
            <a:pPr marL="365125" indent="-255588" eaLnBrk="1" fontAlgn="auto" hangingPunct="1">
              <a:lnSpc>
                <a:spcPct val="9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sk-SK" altLang="sk-SK" sz="2800" dirty="0">
                <a:cs typeface="Arial" charset="0"/>
              </a:rPr>
              <a:t>	Obchodnú spoločnosť môže</a:t>
            </a:r>
            <a:r>
              <a:rPr lang="sk-SK" altLang="sk-SK" sz="2800" b="1" dirty="0">
                <a:cs typeface="Arial" charset="0"/>
              </a:rPr>
              <a:t> </a:t>
            </a:r>
            <a:r>
              <a:rPr lang="sk-SK" altLang="sk-SK" sz="2800" b="1" dirty="0">
                <a:solidFill>
                  <a:srgbClr val="E30074"/>
                </a:solidFill>
                <a:cs typeface="Arial" charset="0"/>
              </a:rPr>
              <a:t>zrušiť iba súd </a:t>
            </a:r>
          </a:p>
          <a:p>
            <a:pPr marL="365125" indent="-255588" eaLnBrk="1" fontAlgn="auto" hangingPunct="1">
              <a:lnSpc>
                <a:spcPct val="9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sk-SK" altLang="sk-SK" sz="2800" dirty="0">
                <a:cs typeface="Arial" charset="0"/>
              </a:rPr>
              <a:t>   z dôvodov uvedených v zákone: </a:t>
            </a:r>
          </a:p>
          <a:p>
            <a:pPr marL="1023937" lvl="1" indent="-4572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sk-SK" altLang="sk-SK" sz="2800" dirty="0">
                <a:cs typeface="Arial" charset="0"/>
              </a:rPr>
              <a:t>rozpory medzi spoločníkmi, </a:t>
            </a:r>
          </a:p>
          <a:p>
            <a:pPr marL="1023937" lvl="1" indent="-4572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sk-SK" altLang="sk-SK" sz="2800" dirty="0">
                <a:cs typeface="Arial" charset="0"/>
              </a:rPr>
              <a:t>spoločnosť porušuje povinnosť vytvárať rezervný fond….</a:t>
            </a:r>
          </a:p>
          <a:p>
            <a:pPr marL="566737" lvl="1">
              <a:lnSpc>
                <a:spcPct val="90000"/>
              </a:lnSpc>
              <a:defRPr/>
            </a:pPr>
            <a:endParaRPr lang="sk-SK" altLang="sk-SK" sz="2800" dirty="0">
              <a:cs typeface="Arial" charset="0"/>
            </a:endParaRPr>
          </a:p>
          <a:p>
            <a:pPr marL="566737" lvl="1">
              <a:lnSpc>
                <a:spcPct val="90000"/>
              </a:lnSpc>
              <a:defRPr/>
            </a:pPr>
            <a:r>
              <a:rPr lang="sk-SK" altLang="sk-SK" sz="2800" dirty="0">
                <a:cs typeface="Arial" charset="0"/>
              </a:rPr>
              <a:t>Ak spoločnosť zruší súd, musí byť </a:t>
            </a:r>
            <a:r>
              <a:rPr lang="sk-SK" altLang="sk-SK" sz="2800" dirty="0">
                <a:solidFill>
                  <a:srgbClr val="E30074"/>
                </a:solidFill>
                <a:cs typeface="Arial" charset="0"/>
              </a:rPr>
              <a:t>vykonaná </a:t>
            </a:r>
          </a:p>
          <a:p>
            <a:pPr marL="566737" lvl="1">
              <a:lnSpc>
                <a:spcPct val="90000"/>
              </a:lnSpc>
              <a:defRPr/>
            </a:pPr>
            <a:r>
              <a:rPr lang="sk-SK" altLang="sk-SK" sz="2800" dirty="0">
                <a:solidFill>
                  <a:srgbClr val="E30074"/>
                </a:solidFill>
                <a:cs typeface="Arial" charset="0"/>
              </a:rPr>
              <a:t>likvidácia</a:t>
            </a:r>
            <a:r>
              <a:rPr lang="sk-SK" altLang="sk-SK" sz="2800" dirty="0">
                <a:cs typeface="Arial" charset="0"/>
              </a:rPr>
              <a:t>.</a:t>
            </a:r>
          </a:p>
          <a:p>
            <a:pPr marL="566737" lvl="1">
              <a:lnSpc>
                <a:spcPct val="90000"/>
              </a:lnSpc>
              <a:defRPr/>
            </a:pPr>
            <a:endParaRPr lang="sk-SK" altLang="sk-SK" sz="2800" dirty="0">
              <a:cs typeface="Arial" charset="0"/>
            </a:endParaRPr>
          </a:p>
          <a:p>
            <a:pPr marL="365125" indent="-255588" eaLnBrk="1" fontAlgn="auto" hangingPunct="1">
              <a:lnSpc>
                <a:spcPct val="9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sk-SK" altLang="sk-SK" sz="2800" dirty="0">
                <a:latin typeface="Arial" charset="0"/>
                <a:cs typeface="Arial" charset="0"/>
              </a:rPr>
              <a:t> </a:t>
            </a:r>
          </a:p>
          <a:p>
            <a:pPr>
              <a:spcBef>
                <a:spcPct val="20000"/>
              </a:spcBef>
              <a:defRPr/>
            </a:pPr>
            <a:endParaRPr lang="sk-SK" altLang="sk-SK" sz="2800" dirty="0">
              <a:cs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BDABF5-8F51-701C-41A3-648EFE25590F}"/>
              </a:ext>
            </a:extLst>
          </p:cNvPr>
          <p:cNvSpPr txBox="1"/>
          <p:nvPr/>
        </p:nvSpPr>
        <p:spPr>
          <a:xfrm>
            <a:off x="4077550" y="335695"/>
            <a:ext cx="78130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6000" b="1" dirty="0">
                <a:solidFill>
                  <a:srgbClr val="E30074"/>
                </a:solidFill>
                <a:latin typeface="+mj-lt"/>
                <a:ea typeface="+mj-ea"/>
                <a:cs typeface="+mj-cs"/>
              </a:rPr>
              <a:t>Zrušenie a zánik podniku </a:t>
            </a:r>
          </a:p>
        </p:txBody>
      </p:sp>
    </p:spTree>
    <p:extLst>
      <p:ext uri="{BB962C8B-B14F-4D97-AF65-F5344CB8AC3E}">
        <p14:creationId xmlns:p14="http://schemas.microsoft.com/office/powerpoint/2010/main" val="3558203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7B3F8B8-8EA3-0789-3DC6-468EA4AB0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-1074420" y="-938213"/>
            <a:ext cx="5905500" cy="187642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9A54E75F-DC78-31F0-2F05-03E3469111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58924" y="5512444"/>
            <a:ext cx="8384374" cy="26911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E966AD-A4F9-6FFF-2E82-329F09C51267}"/>
              </a:ext>
            </a:extLst>
          </p:cNvPr>
          <p:cNvSpPr/>
          <p:nvPr/>
        </p:nvSpPr>
        <p:spPr>
          <a:xfrm>
            <a:off x="9940412" y="6338734"/>
            <a:ext cx="2251587" cy="1622322"/>
          </a:xfrm>
          <a:prstGeom prst="rect">
            <a:avLst/>
          </a:prstGeom>
          <a:solidFill>
            <a:srgbClr val="E30074"/>
          </a:solidFill>
          <a:ln>
            <a:solidFill>
              <a:srgbClr val="E300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BDABF5-8F51-701C-41A3-648EFE25590F}"/>
              </a:ext>
            </a:extLst>
          </p:cNvPr>
          <p:cNvSpPr txBox="1"/>
          <p:nvPr/>
        </p:nvSpPr>
        <p:spPr>
          <a:xfrm>
            <a:off x="465012" y="1849366"/>
            <a:ext cx="1126197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b="1" dirty="0">
                <a:solidFill>
                  <a:srgbClr val="E30074"/>
                </a:solidFill>
                <a:latin typeface="+mj-lt"/>
                <a:ea typeface="+mj-ea"/>
                <a:cs typeface="+mj-cs"/>
              </a:rPr>
              <a:t>Zánik obchodnej spoločnosti nastane dňom </a:t>
            </a:r>
            <a:r>
              <a:rPr lang="pl-PL" sz="6600" b="1" dirty="0">
                <a:solidFill>
                  <a:srgbClr val="E30074"/>
                </a:solidFill>
                <a:latin typeface="+mj-lt"/>
                <a:ea typeface="+mj-ea"/>
                <a:cs typeface="+mj-cs"/>
              </a:rPr>
              <a:t>vymazania</a:t>
            </a:r>
            <a:r>
              <a:rPr lang="pl-PL" sz="6000" b="1" dirty="0">
                <a:solidFill>
                  <a:srgbClr val="E30074"/>
                </a:solidFill>
                <a:latin typeface="+mj-lt"/>
                <a:ea typeface="+mj-ea"/>
                <a:cs typeface="+mj-cs"/>
              </a:rPr>
              <a:t>  z obchodného registra.</a:t>
            </a:r>
          </a:p>
        </p:txBody>
      </p:sp>
    </p:spTree>
    <p:extLst>
      <p:ext uri="{BB962C8B-B14F-4D97-AF65-F5344CB8AC3E}">
        <p14:creationId xmlns:p14="http://schemas.microsoft.com/office/powerpoint/2010/main" val="3719219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7B3F8B8-8EA3-0789-3DC6-468EA4AB0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-1074420" y="-938213"/>
            <a:ext cx="5905500" cy="187642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9A54E75F-DC78-31F0-2F05-03E3469111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58924" y="5512444"/>
            <a:ext cx="8384374" cy="26911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E966AD-A4F9-6FFF-2E82-329F09C51267}"/>
              </a:ext>
            </a:extLst>
          </p:cNvPr>
          <p:cNvSpPr/>
          <p:nvPr/>
        </p:nvSpPr>
        <p:spPr>
          <a:xfrm>
            <a:off x="9940412" y="6338734"/>
            <a:ext cx="2251587" cy="1622322"/>
          </a:xfrm>
          <a:prstGeom prst="rect">
            <a:avLst/>
          </a:prstGeom>
          <a:solidFill>
            <a:srgbClr val="E30074"/>
          </a:solidFill>
          <a:ln>
            <a:solidFill>
              <a:srgbClr val="E300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94263-17C4-107C-501F-C19FC6080FA3}"/>
              </a:ext>
            </a:extLst>
          </p:cNvPr>
          <p:cNvSpPr txBox="1"/>
          <p:nvPr/>
        </p:nvSpPr>
        <p:spPr>
          <a:xfrm>
            <a:off x="850719" y="1764503"/>
            <a:ext cx="1103986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sk-SK" altLang="sk-SK" sz="2800" dirty="0">
                <a:cs typeface="Arial" charset="0"/>
              </a:rPr>
              <a:t>Sú tí pracovníci, ktorí sú oprávnení konať </a:t>
            </a:r>
            <a:r>
              <a:rPr lang="sk-SK" altLang="sk-SK" sz="2800" dirty="0">
                <a:solidFill>
                  <a:srgbClr val="E30074"/>
                </a:solidFill>
                <a:cs typeface="Arial" charset="0"/>
              </a:rPr>
              <a:t>v mene podniku </a:t>
            </a:r>
            <a:r>
              <a:rPr lang="sk-SK" altLang="sk-SK" sz="2800" dirty="0">
                <a:cs typeface="Arial" charset="0"/>
              </a:rPr>
              <a:t>vo všetkých veciach. </a:t>
            </a:r>
          </a:p>
          <a:p>
            <a:pPr>
              <a:spcBef>
                <a:spcPct val="20000"/>
              </a:spcBef>
              <a:defRPr/>
            </a:pPr>
            <a:endParaRPr lang="sk-SK" altLang="sk-SK" sz="2800" dirty="0">
              <a:cs typeface="Arial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sk-SK" altLang="sk-SK" sz="2800" dirty="0">
                <a:cs typeface="Arial" charset="0"/>
              </a:rPr>
              <a:t>Štatutárny orgán môže byť jednotlivec (riaditeľ) alebo kolektív (predstavenstvo). </a:t>
            </a:r>
          </a:p>
          <a:p>
            <a:pPr>
              <a:spcBef>
                <a:spcPct val="20000"/>
              </a:spcBef>
              <a:defRPr/>
            </a:pPr>
            <a:endParaRPr lang="sk-SK" altLang="sk-SK" sz="2800" dirty="0">
              <a:cs typeface="Arial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sk-SK" altLang="sk-SK" sz="2800" dirty="0">
                <a:cs typeface="Arial" charset="0"/>
              </a:rPr>
              <a:t>Každý podnik môže mať len </a:t>
            </a:r>
            <a:r>
              <a:rPr lang="sk-SK" altLang="sk-SK" sz="2800" dirty="0">
                <a:solidFill>
                  <a:srgbClr val="E30074"/>
                </a:solidFill>
                <a:cs typeface="Arial" charset="0"/>
              </a:rPr>
              <a:t>jeden</a:t>
            </a:r>
            <a:r>
              <a:rPr lang="sk-SK" altLang="sk-SK" sz="2800" dirty="0">
                <a:cs typeface="Arial" charset="0"/>
              </a:rPr>
              <a:t> štatutárny orgán, ktorý je zapísaný v </a:t>
            </a:r>
            <a:r>
              <a:rPr lang="sk-SK" altLang="sk-SK" sz="2800" dirty="0">
                <a:solidFill>
                  <a:srgbClr val="E30074"/>
                </a:solidFill>
                <a:cs typeface="Arial" charset="0"/>
              </a:rPr>
              <a:t>OR</a:t>
            </a:r>
            <a:r>
              <a:rPr lang="sk-SK" altLang="sk-SK" sz="2800" dirty="0">
                <a:cs typeface="Arial" charset="0"/>
              </a:rPr>
              <a:t>. </a:t>
            </a:r>
          </a:p>
          <a:p>
            <a:pPr>
              <a:spcBef>
                <a:spcPct val="20000"/>
              </a:spcBef>
              <a:defRPr/>
            </a:pPr>
            <a:endParaRPr lang="sk-SK" altLang="sk-SK" sz="2800" dirty="0">
              <a:cs typeface="Arial" charset="0"/>
            </a:endParaRPr>
          </a:p>
          <a:p>
            <a:pPr>
              <a:spcBef>
                <a:spcPct val="20000"/>
              </a:spcBef>
              <a:defRPr/>
            </a:pPr>
            <a:endParaRPr lang="sk-SK" altLang="sk-SK" sz="2800" dirty="0">
              <a:cs typeface="Arial" charset="0"/>
            </a:endParaRPr>
          </a:p>
          <a:p>
            <a:pPr>
              <a:spcBef>
                <a:spcPct val="20000"/>
              </a:spcBef>
              <a:defRPr/>
            </a:pPr>
            <a:endParaRPr lang="sk-SK" altLang="sk-SK" sz="2800" dirty="0">
              <a:cs typeface="Arial" charset="0"/>
            </a:endParaRPr>
          </a:p>
          <a:p>
            <a:pPr marL="365125" indent="-255588" eaLnBrk="1" fontAlgn="auto" hangingPunct="1">
              <a:lnSpc>
                <a:spcPct val="9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sk-SK" altLang="sk-SK" sz="2800" dirty="0">
                <a:latin typeface="Arial" charset="0"/>
                <a:cs typeface="Arial" charset="0"/>
              </a:rPr>
              <a:t> </a:t>
            </a:r>
          </a:p>
          <a:p>
            <a:pPr>
              <a:spcBef>
                <a:spcPct val="20000"/>
              </a:spcBef>
              <a:defRPr/>
            </a:pPr>
            <a:endParaRPr lang="sk-SK" altLang="sk-SK" sz="2800" dirty="0">
              <a:cs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BDABF5-8F51-701C-41A3-648EFE25590F}"/>
              </a:ext>
            </a:extLst>
          </p:cNvPr>
          <p:cNvSpPr txBox="1"/>
          <p:nvPr/>
        </p:nvSpPr>
        <p:spPr>
          <a:xfrm>
            <a:off x="6214260" y="251720"/>
            <a:ext cx="53903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6000" b="1" dirty="0">
                <a:solidFill>
                  <a:srgbClr val="E30074"/>
                </a:solidFill>
                <a:latin typeface="+mj-lt"/>
                <a:ea typeface="+mj-ea"/>
                <a:cs typeface="+mj-cs"/>
              </a:rPr>
              <a:t>Štatutárny orgán </a:t>
            </a:r>
          </a:p>
        </p:txBody>
      </p:sp>
    </p:spTree>
    <p:extLst>
      <p:ext uri="{BB962C8B-B14F-4D97-AF65-F5344CB8AC3E}">
        <p14:creationId xmlns:p14="http://schemas.microsoft.com/office/powerpoint/2010/main" val="2030644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7B3F8B8-8EA3-0789-3DC6-468EA4AB0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-1074420" y="-938213"/>
            <a:ext cx="5905500" cy="187642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9A54E75F-DC78-31F0-2F05-03E3469111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58924" y="5512444"/>
            <a:ext cx="8384374" cy="26911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E966AD-A4F9-6FFF-2E82-329F09C51267}"/>
              </a:ext>
            </a:extLst>
          </p:cNvPr>
          <p:cNvSpPr/>
          <p:nvPr/>
        </p:nvSpPr>
        <p:spPr>
          <a:xfrm>
            <a:off x="9940412" y="6338734"/>
            <a:ext cx="2251587" cy="1622322"/>
          </a:xfrm>
          <a:prstGeom prst="rect">
            <a:avLst/>
          </a:prstGeom>
          <a:solidFill>
            <a:srgbClr val="E30074"/>
          </a:solidFill>
          <a:ln>
            <a:solidFill>
              <a:srgbClr val="E300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94263-17C4-107C-501F-C19FC6080FA3}"/>
              </a:ext>
            </a:extLst>
          </p:cNvPr>
          <p:cNvSpPr txBox="1"/>
          <p:nvPr/>
        </p:nvSpPr>
        <p:spPr>
          <a:xfrm>
            <a:off x="370792" y="1218131"/>
            <a:ext cx="11039867" cy="7922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pl-PL" altLang="sk-SK" sz="2800" dirty="0">
                <a:cs typeface="Arial" charset="0"/>
              </a:rPr>
              <a:t>Vyskytuje sa </a:t>
            </a:r>
            <a:r>
              <a:rPr lang="pl-PL" altLang="sk-SK" sz="2800" dirty="0">
                <a:solidFill>
                  <a:srgbClr val="E30074"/>
                </a:solidFill>
                <a:cs typeface="Arial" charset="0"/>
              </a:rPr>
              <a:t>len v podnikaní</a:t>
            </a:r>
          </a:p>
          <a:p>
            <a:pPr>
              <a:spcBef>
                <a:spcPct val="20000"/>
              </a:spcBef>
              <a:defRPr/>
            </a:pPr>
            <a:endParaRPr lang="pl-PL" altLang="sk-SK" sz="1200" dirty="0">
              <a:solidFill>
                <a:srgbClr val="E30074"/>
              </a:solidFill>
              <a:cs typeface="Arial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sk-SK" altLang="sk-SK" sz="2800" dirty="0">
                <a:cs typeface="Arial" charset="0"/>
              </a:rPr>
              <a:t>Prokurista je oprávnený vykonávať všetky právne úkony v podnikaní bez toho, aby pri nich </a:t>
            </a:r>
            <a:r>
              <a:rPr lang="sk-SK" altLang="sk-SK" sz="2800" dirty="0">
                <a:solidFill>
                  <a:srgbClr val="E30074"/>
                </a:solidFill>
                <a:cs typeface="Arial" charset="0"/>
              </a:rPr>
              <a:t>musel predkladať splnomocnenie</a:t>
            </a:r>
          </a:p>
          <a:p>
            <a:pPr>
              <a:spcBef>
                <a:spcPct val="20000"/>
              </a:spcBef>
              <a:defRPr/>
            </a:pPr>
            <a:endParaRPr lang="sk-SK" altLang="sk-SK" sz="1100" dirty="0">
              <a:solidFill>
                <a:srgbClr val="E30074"/>
              </a:solidFill>
              <a:cs typeface="Arial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sk-SK" altLang="sk-SK" sz="2800" dirty="0">
                <a:cs typeface="Arial" charset="0"/>
              </a:rPr>
              <a:t>Prokurista má rovnaké práva ako podnikateľ </a:t>
            </a:r>
            <a:r>
              <a:rPr lang="sk-SK" altLang="sk-SK" sz="2800" dirty="0">
                <a:solidFill>
                  <a:srgbClr val="E30074"/>
                </a:solidFill>
                <a:cs typeface="Arial" charset="0"/>
              </a:rPr>
              <a:t>s výnimkou likvidácie podniku a predaja jeho majetku</a:t>
            </a:r>
          </a:p>
          <a:p>
            <a:pPr>
              <a:spcBef>
                <a:spcPct val="20000"/>
              </a:spcBef>
              <a:defRPr/>
            </a:pPr>
            <a:endParaRPr lang="sk-SK" altLang="sk-SK" sz="1600" dirty="0">
              <a:solidFill>
                <a:srgbClr val="E30074"/>
              </a:solidFill>
              <a:cs typeface="Arial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sk-SK" sz="2800" dirty="0">
                <a:cs typeface="Arial" charset="0"/>
              </a:rPr>
              <a:t>Môže ním byť </a:t>
            </a:r>
            <a:r>
              <a:rPr lang="sk-SK" sz="2800" dirty="0">
                <a:solidFill>
                  <a:srgbClr val="E30074"/>
                </a:solidFill>
                <a:cs typeface="Arial" charset="0"/>
              </a:rPr>
              <a:t>len fyzická osoba </a:t>
            </a:r>
          </a:p>
          <a:p>
            <a:pPr>
              <a:spcBef>
                <a:spcPct val="20000"/>
              </a:spcBef>
              <a:defRPr/>
            </a:pPr>
            <a:endParaRPr lang="sk-SK" sz="1400" dirty="0">
              <a:solidFill>
                <a:srgbClr val="E30074"/>
              </a:solidFill>
              <a:cs typeface="Arial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sk-SK" sz="2800" dirty="0">
                <a:cs typeface="Arial" charset="0"/>
              </a:rPr>
              <a:t>Podpis prokuristu - za meno skratka </a:t>
            </a:r>
            <a:r>
              <a:rPr lang="sk-SK" sz="2800" dirty="0">
                <a:solidFill>
                  <a:srgbClr val="E30074"/>
                </a:solidFill>
                <a:cs typeface="Arial" charset="0"/>
              </a:rPr>
              <a:t>PP</a:t>
            </a:r>
            <a:r>
              <a:rPr lang="sk-SK" sz="2800" dirty="0">
                <a:cs typeface="Arial" charset="0"/>
              </a:rPr>
              <a:t> (zapísaný v OR) </a:t>
            </a:r>
          </a:p>
          <a:p>
            <a:pPr>
              <a:spcBef>
                <a:spcPct val="20000"/>
              </a:spcBef>
              <a:defRPr/>
            </a:pPr>
            <a:endParaRPr lang="sk-SK" altLang="sk-SK" sz="2800" dirty="0">
              <a:solidFill>
                <a:srgbClr val="E30074"/>
              </a:solidFill>
              <a:cs typeface="Arial" charset="0"/>
            </a:endParaRPr>
          </a:p>
          <a:p>
            <a:pPr>
              <a:spcBef>
                <a:spcPct val="20000"/>
              </a:spcBef>
              <a:defRPr/>
            </a:pPr>
            <a:endParaRPr lang="sk-SK" altLang="sk-SK" sz="2800" dirty="0">
              <a:cs typeface="Arial" charset="0"/>
            </a:endParaRPr>
          </a:p>
          <a:p>
            <a:pPr>
              <a:spcBef>
                <a:spcPct val="20000"/>
              </a:spcBef>
              <a:defRPr/>
            </a:pPr>
            <a:endParaRPr lang="sk-SK" altLang="sk-SK" sz="2800" dirty="0">
              <a:cs typeface="Arial" charset="0"/>
            </a:endParaRPr>
          </a:p>
          <a:p>
            <a:pPr>
              <a:spcBef>
                <a:spcPct val="20000"/>
              </a:spcBef>
              <a:defRPr/>
            </a:pPr>
            <a:endParaRPr lang="sk-SK" altLang="sk-SK" sz="2800" dirty="0">
              <a:cs typeface="Arial" charset="0"/>
            </a:endParaRPr>
          </a:p>
          <a:p>
            <a:pPr>
              <a:spcBef>
                <a:spcPct val="20000"/>
              </a:spcBef>
              <a:defRPr/>
            </a:pPr>
            <a:endParaRPr lang="sk-SK" altLang="sk-SK" sz="2800" dirty="0">
              <a:cs typeface="Arial" charset="0"/>
            </a:endParaRPr>
          </a:p>
          <a:p>
            <a:pPr marL="365125" indent="-255588" eaLnBrk="1" fontAlgn="auto" hangingPunct="1">
              <a:lnSpc>
                <a:spcPct val="9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sk-SK" altLang="sk-SK" sz="2800" dirty="0">
                <a:latin typeface="Arial" charset="0"/>
                <a:cs typeface="Arial" charset="0"/>
              </a:rPr>
              <a:t> </a:t>
            </a:r>
          </a:p>
          <a:p>
            <a:pPr>
              <a:spcBef>
                <a:spcPct val="20000"/>
              </a:spcBef>
              <a:defRPr/>
            </a:pPr>
            <a:endParaRPr lang="sk-SK" altLang="sk-SK" sz="2800" dirty="0">
              <a:cs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BDABF5-8F51-701C-41A3-648EFE25590F}"/>
              </a:ext>
            </a:extLst>
          </p:cNvPr>
          <p:cNvSpPr txBox="1"/>
          <p:nvPr/>
        </p:nvSpPr>
        <p:spPr>
          <a:xfrm>
            <a:off x="8257664" y="0"/>
            <a:ext cx="25260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6000" b="1" dirty="0">
                <a:solidFill>
                  <a:srgbClr val="E30074"/>
                </a:solidFill>
                <a:latin typeface="+mj-lt"/>
                <a:ea typeface="+mj-ea"/>
                <a:cs typeface="+mj-cs"/>
              </a:rPr>
              <a:t>Prokúra</a:t>
            </a:r>
          </a:p>
        </p:txBody>
      </p:sp>
    </p:spTree>
    <p:extLst>
      <p:ext uri="{BB962C8B-B14F-4D97-AF65-F5344CB8AC3E}">
        <p14:creationId xmlns:p14="http://schemas.microsoft.com/office/powerpoint/2010/main" val="4167165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bde4dffc-4b60-4cf6-8b04-a5eeb25f5c4f}" enabled="0" method="" siteId="{bde4dffc-4b60-4cf6-8b04-a5eeb25f5c4f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354</Words>
  <Application>Microsoft Office PowerPoint</Application>
  <PresentationFormat>Widescreen</PresentationFormat>
  <Paragraphs>96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Podnik chapter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Podnik chapter 2</dc:title>
  <dc:creator>Baco, Timotej</dc:creator>
  <cp:lastModifiedBy>Baco, Timotej</cp:lastModifiedBy>
  <cp:revision>1</cp:revision>
  <dcterms:created xsi:type="dcterms:W3CDTF">2024-09-24T17:34:44Z</dcterms:created>
  <dcterms:modified xsi:type="dcterms:W3CDTF">2024-09-24T19:44:50Z</dcterms:modified>
</cp:coreProperties>
</file>