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handoutMasterIdLst>
    <p:handoutMasterId r:id="rId22"/>
  </p:handoutMasterIdLst>
  <p:sldIdLst>
    <p:sldId id="436" r:id="rId5"/>
    <p:sldId id="437" r:id="rId6"/>
    <p:sldId id="449" r:id="rId7"/>
    <p:sldId id="450" r:id="rId8"/>
    <p:sldId id="453" r:id="rId9"/>
    <p:sldId id="455" r:id="rId10"/>
    <p:sldId id="456" r:id="rId11"/>
    <p:sldId id="461" r:id="rId12"/>
    <p:sldId id="454" r:id="rId13"/>
    <p:sldId id="459" r:id="rId14"/>
    <p:sldId id="460" r:id="rId15"/>
    <p:sldId id="462" r:id="rId16"/>
    <p:sldId id="457" r:id="rId17"/>
    <p:sldId id="458" r:id="rId18"/>
    <p:sldId id="448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D0027-85B9-4091-B2D5-D9069B28FE06}" v="169" dt="2024-11-09T18:10:59.110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394" autoAdjust="0"/>
  </p:normalViewPr>
  <p:slideViewPr>
    <p:cSldViewPr snapToGrid="0">
      <p:cViewPr varScale="1">
        <p:scale>
          <a:sx n="66" d="100"/>
          <a:sy n="66" d="100"/>
        </p:scale>
        <p:origin x="592" y="32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oligová, Laura" userId="521173d4-b89a-4c7f-8313-50e61432e564" providerId="ADAL" clId="{A54D0027-85B9-4091-B2D5-D9069B28FE06}"/>
    <pc:docChg chg="undo custSel addSld delSld modSld sldOrd">
      <pc:chgData name="Sopoligová, Laura" userId="521173d4-b89a-4c7f-8313-50e61432e564" providerId="ADAL" clId="{A54D0027-85B9-4091-B2D5-D9069B28FE06}" dt="2024-11-09T23:57:39.269" v="1618" actId="2696"/>
      <pc:docMkLst>
        <pc:docMk/>
      </pc:docMkLst>
      <pc:sldChg chg="addSp delSp modSp mod ord">
        <pc:chgData name="Sopoligová, Laura" userId="521173d4-b89a-4c7f-8313-50e61432e564" providerId="ADAL" clId="{A54D0027-85B9-4091-B2D5-D9069B28FE06}" dt="2024-11-09T17:16:48.513" v="1027" actId="14100"/>
        <pc:sldMkLst>
          <pc:docMk/>
          <pc:sldMk cId="2280806097" sldId="435"/>
        </pc:sldMkLst>
        <pc:spChg chg="add mod">
          <ac:chgData name="Sopoligová, Laura" userId="521173d4-b89a-4c7f-8313-50e61432e564" providerId="ADAL" clId="{A54D0027-85B9-4091-B2D5-D9069B28FE06}" dt="2024-11-09T17:16:48.513" v="1027" actId="14100"/>
          <ac:spMkLst>
            <pc:docMk/>
            <pc:sldMk cId="2280806097" sldId="435"/>
            <ac:spMk id="4" creationId="{6BF456B5-88FA-45A1-4CEB-067A10E8F9FF}"/>
          </ac:spMkLst>
        </pc:spChg>
        <pc:spChg chg="mod">
          <ac:chgData name="Sopoligová, Laura" userId="521173d4-b89a-4c7f-8313-50e61432e564" providerId="ADAL" clId="{A54D0027-85B9-4091-B2D5-D9069B28FE06}" dt="2024-11-09T16:31:43.640" v="811" actId="20577"/>
          <ac:spMkLst>
            <pc:docMk/>
            <pc:sldMk cId="2280806097" sldId="435"/>
            <ac:spMk id="6" creationId="{6C71D8FC-E122-CABE-6FCE-615B2C341934}"/>
          </ac:spMkLst>
        </pc:spChg>
        <pc:spChg chg="del mod">
          <ac:chgData name="Sopoligová, Laura" userId="521173d4-b89a-4c7f-8313-50e61432e564" providerId="ADAL" clId="{A54D0027-85B9-4091-B2D5-D9069B28FE06}" dt="2024-11-09T16:31:12.573" v="799" actId="34307"/>
          <ac:spMkLst>
            <pc:docMk/>
            <pc:sldMk cId="2280806097" sldId="435"/>
            <ac:spMk id="9" creationId="{581F7719-973C-41CB-9EA9-DC7CEC76A077}"/>
          </ac:spMkLst>
        </pc:spChg>
        <pc:picChg chg="add del mod ord">
          <ac:chgData name="Sopoligová, Laura" userId="521173d4-b89a-4c7f-8313-50e61432e564" providerId="ADAL" clId="{A54D0027-85B9-4091-B2D5-D9069B28FE06}" dt="2024-11-09T17:16:43.472" v="1026" actId="478"/>
          <ac:picMkLst>
            <pc:docMk/>
            <pc:sldMk cId="2280806097" sldId="435"/>
            <ac:picMk id="2" creationId="{98B0F204-AE13-D5AE-3AD1-85DB807FD2D7}"/>
          </ac:picMkLst>
        </pc:picChg>
      </pc:sldChg>
      <pc:sldChg chg="modSp mod">
        <pc:chgData name="Sopoligová, Laura" userId="521173d4-b89a-4c7f-8313-50e61432e564" providerId="ADAL" clId="{A54D0027-85B9-4091-B2D5-D9069B28FE06}" dt="2024-11-09T16:35:45.337" v="843" actId="20577"/>
        <pc:sldMkLst>
          <pc:docMk/>
          <pc:sldMk cId="3441048361" sldId="436"/>
        </pc:sldMkLst>
        <pc:spChg chg="mod">
          <ac:chgData name="Sopoligová, Laura" userId="521173d4-b89a-4c7f-8313-50e61432e564" providerId="ADAL" clId="{A54D0027-85B9-4091-B2D5-D9069B28FE06}" dt="2024-11-09T16:35:45.337" v="843" actId="20577"/>
          <ac:spMkLst>
            <pc:docMk/>
            <pc:sldMk cId="3441048361" sldId="436"/>
            <ac:spMk id="2" creationId="{F040D9AD-F97D-8DCF-97C2-FEE69475C0BC}"/>
          </ac:spMkLst>
        </pc:spChg>
      </pc:sldChg>
      <pc:sldChg chg="addSp delSp modSp mod modAnim">
        <pc:chgData name="Sopoligová, Laura" userId="521173d4-b89a-4c7f-8313-50e61432e564" providerId="ADAL" clId="{A54D0027-85B9-4091-B2D5-D9069B28FE06}" dt="2024-11-09T17:22:15.102" v="1153" actId="1076"/>
        <pc:sldMkLst>
          <pc:docMk/>
          <pc:sldMk cId="2567017441" sldId="437"/>
        </pc:sldMkLst>
        <pc:spChg chg="mod">
          <ac:chgData name="Sopoligová, Laura" userId="521173d4-b89a-4c7f-8313-50e61432e564" providerId="ADAL" clId="{A54D0027-85B9-4091-B2D5-D9069B28FE06}" dt="2024-11-09T15:13:38.541" v="134" actId="1076"/>
          <ac:spMkLst>
            <pc:docMk/>
            <pc:sldMk cId="2567017441" sldId="437"/>
            <ac:spMk id="3" creationId="{19504103-6319-C1BA-994F-97D3A9F1AA56}"/>
          </ac:spMkLst>
        </pc:spChg>
        <pc:spChg chg="del">
          <ac:chgData name="Sopoligová, Laura" userId="521173d4-b89a-4c7f-8313-50e61432e564" providerId="ADAL" clId="{A54D0027-85B9-4091-B2D5-D9069B28FE06}" dt="2024-11-09T15:06:06.293" v="0" actId="931"/>
          <ac:spMkLst>
            <pc:docMk/>
            <pc:sldMk cId="2567017441" sldId="437"/>
            <ac:spMk id="4" creationId="{3D7927D6-AFA7-348E-8C32-400C1E6F321D}"/>
          </ac:spMkLst>
        </pc:spChg>
        <pc:spChg chg="add del mod">
          <ac:chgData name="Sopoligová, Laura" userId="521173d4-b89a-4c7f-8313-50e61432e564" providerId="ADAL" clId="{A54D0027-85B9-4091-B2D5-D9069B28FE06}" dt="2024-11-09T15:06:49.569" v="10" actId="931"/>
          <ac:spMkLst>
            <pc:docMk/>
            <pc:sldMk cId="2567017441" sldId="437"/>
            <ac:spMk id="8" creationId="{18559F14-8BD9-1B41-9C4B-F679B7AECACA}"/>
          </ac:spMkLst>
        </pc:spChg>
        <pc:spChg chg="add del mod">
          <ac:chgData name="Sopoligová, Laura" userId="521173d4-b89a-4c7f-8313-50e61432e564" providerId="ADAL" clId="{A54D0027-85B9-4091-B2D5-D9069B28FE06}" dt="2024-11-09T15:08:18.429" v="22" actId="931"/>
          <ac:spMkLst>
            <pc:docMk/>
            <pc:sldMk cId="2567017441" sldId="437"/>
            <ac:spMk id="12" creationId="{87756DCC-A7F0-F308-2AAC-D94F7897A04E}"/>
          </ac:spMkLst>
        </pc:spChg>
        <pc:spChg chg="add mod">
          <ac:chgData name="Sopoligová, Laura" userId="521173d4-b89a-4c7f-8313-50e61432e564" providerId="ADAL" clId="{A54D0027-85B9-4091-B2D5-D9069B28FE06}" dt="2024-11-09T15:10:47.344" v="42" actId="14100"/>
          <ac:spMkLst>
            <pc:docMk/>
            <pc:sldMk cId="2567017441" sldId="437"/>
            <ac:spMk id="15" creationId="{F1C6803E-F752-F44D-ABA1-B44126E90889}"/>
          </ac:spMkLst>
        </pc:spChg>
        <pc:spChg chg="add mod">
          <ac:chgData name="Sopoligová, Laura" userId="521173d4-b89a-4c7f-8313-50e61432e564" providerId="ADAL" clId="{A54D0027-85B9-4091-B2D5-D9069B28FE06}" dt="2024-11-09T17:22:15.102" v="1153" actId="1076"/>
          <ac:spMkLst>
            <pc:docMk/>
            <pc:sldMk cId="2567017441" sldId="437"/>
            <ac:spMk id="16" creationId="{AB085ECE-E69D-5FA6-C9B4-0B4338384423}"/>
          </ac:spMkLst>
        </pc:spChg>
        <pc:picChg chg="add del mod">
          <ac:chgData name="Sopoligová, Laura" userId="521173d4-b89a-4c7f-8313-50e61432e564" providerId="ADAL" clId="{A54D0027-85B9-4091-B2D5-D9069B28FE06}" dt="2024-11-09T15:06:20.187" v="5" actId="478"/>
          <ac:picMkLst>
            <pc:docMk/>
            <pc:sldMk cId="2567017441" sldId="437"/>
            <ac:picMk id="6" creationId="{98DDC5E2-BB46-5F2C-5671-AFCBEDE87EB9}"/>
          </ac:picMkLst>
        </pc:picChg>
        <pc:picChg chg="add del mod modCrop">
          <ac:chgData name="Sopoligová, Laura" userId="521173d4-b89a-4c7f-8313-50e61432e564" providerId="ADAL" clId="{A54D0027-85B9-4091-B2D5-D9069B28FE06}" dt="2024-11-09T15:07:34.891" v="21" actId="478"/>
          <ac:picMkLst>
            <pc:docMk/>
            <pc:sldMk cId="2567017441" sldId="437"/>
            <ac:picMk id="10" creationId="{AE117C00-A891-F3A3-D391-00A3466B7051}"/>
          </ac:picMkLst>
        </pc:picChg>
        <pc:picChg chg="add mod">
          <ac:chgData name="Sopoligová, Laura" userId="521173d4-b89a-4c7f-8313-50e61432e564" providerId="ADAL" clId="{A54D0027-85B9-4091-B2D5-D9069B28FE06}" dt="2024-11-09T15:10:31.244" v="39" actId="1076"/>
          <ac:picMkLst>
            <pc:docMk/>
            <pc:sldMk cId="2567017441" sldId="437"/>
            <ac:picMk id="14" creationId="{F7BECB93-EE4D-7267-DB82-D90CAC04F1C3}"/>
          </ac:picMkLst>
        </pc:picChg>
        <pc:cxnChg chg="add mod">
          <ac:chgData name="Sopoligová, Laura" userId="521173d4-b89a-4c7f-8313-50e61432e564" providerId="ADAL" clId="{A54D0027-85B9-4091-B2D5-D9069B28FE06}" dt="2024-11-09T15:32:22.323" v="422" actId="1582"/>
          <ac:cxnSpMkLst>
            <pc:docMk/>
            <pc:sldMk cId="2567017441" sldId="437"/>
            <ac:cxnSpMk id="18" creationId="{98F82E84-9130-7053-4260-D82759D010C7}"/>
          </ac:cxnSpMkLst>
        </pc:cxnChg>
      </pc:sldChg>
      <pc:sldChg chg="del">
        <pc:chgData name="Sopoligová, Laura" userId="521173d4-b89a-4c7f-8313-50e61432e564" providerId="ADAL" clId="{A54D0027-85B9-4091-B2D5-D9069B28FE06}" dt="2024-11-09T23:57:39.269" v="1618" actId="2696"/>
        <pc:sldMkLst>
          <pc:docMk/>
          <pc:sldMk cId="3124175302" sldId="438"/>
        </pc:sldMkLst>
      </pc:sldChg>
      <pc:sldChg chg="del">
        <pc:chgData name="Sopoligová, Laura" userId="521173d4-b89a-4c7f-8313-50e61432e564" providerId="ADAL" clId="{A54D0027-85B9-4091-B2D5-D9069B28FE06}" dt="2024-11-09T23:57:36.114" v="1617" actId="2696"/>
        <pc:sldMkLst>
          <pc:docMk/>
          <pc:sldMk cId="2701710032" sldId="439"/>
        </pc:sldMkLst>
      </pc:sldChg>
      <pc:sldChg chg="del">
        <pc:chgData name="Sopoligová, Laura" userId="521173d4-b89a-4c7f-8313-50e61432e564" providerId="ADAL" clId="{A54D0027-85B9-4091-B2D5-D9069B28FE06}" dt="2024-11-09T23:57:29.998" v="1615" actId="2696"/>
        <pc:sldMkLst>
          <pc:docMk/>
          <pc:sldMk cId="3457628484" sldId="440"/>
        </pc:sldMkLst>
      </pc:sldChg>
      <pc:sldChg chg="del">
        <pc:chgData name="Sopoligová, Laura" userId="521173d4-b89a-4c7f-8313-50e61432e564" providerId="ADAL" clId="{A54D0027-85B9-4091-B2D5-D9069B28FE06}" dt="2024-11-09T23:57:33.040" v="1616" actId="2696"/>
        <pc:sldMkLst>
          <pc:docMk/>
          <pc:sldMk cId="2470345671" sldId="441"/>
        </pc:sldMkLst>
      </pc:sldChg>
      <pc:sldChg chg="del">
        <pc:chgData name="Sopoligová, Laura" userId="521173d4-b89a-4c7f-8313-50e61432e564" providerId="ADAL" clId="{A54D0027-85B9-4091-B2D5-D9069B28FE06}" dt="2024-11-09T23:57:25.487" v="1614" actId="2696"/>
        <pc:sldMkLst>
          <pc:docMk/>
          <pc:sldMk cId="3421864832" sldId="442"/>
        </pc:sldMkLst>
      </pc:sldChg>
      <pc:sldChg chg="del">
        <pc:chgData name="Sopoligová, Laura" userId="521173d4-b89a-4c7f-8313-50e61432e564" providerId="ADAL" clId="{A54D0027-85B9-4091-B2D5-D9069B28FE06}" dt="2024-11-09T23:57:22.639" v="1613" actId="2696"/>
        <pc:sldMkLst>
          <pc:docMk/>
          <pc:sldMk cId="4154249392" sldId="443"/>
        </pc:sldMkLst>
      </pc:sldChg>
      <pc:sldChg chg="del">
        <pc:chgData name="Sopoligová, Laura" userId="521173d4-b89a-4c7f-8313-50e61432e564" providerId="ADAL" clId="{A54D0027-85B9-4091-B2D5-D9069B28FE06}" dt="2024-11-09T23:57:19.546" v="1612" actId="2696"/>
        <pc:sldMkLst>
          <pc:docMk/>
          <pc:sldMk cId="248113133" sldId="444"/>
        </pc:sldMkLst>
      </pc:sldChg>
      <pc:sldChg chg="del">
        <pc:chgData name="Sopoligová, Laura" userId="521173d4-b89a-4c7f-8313-50e61432e564" providerId="ADAL" clId="{A54D0027-85B9-4091-B2D5-D9069B28FE06}" dt="2024-11-09T23:57:12.389" v="1610" actId="2696"/>
        <pc:sldMkLst>
          <pc:docMk/>
          <pc:sldMk cId="1748824049" sldId="445"/>
        </pc:sldMkLst>
      </pc:sldChg>
      <pc:sldChg chg="del">
        <pc:chgData name="Sopoligová, Laura" userId="521173d4-b89a-4c7f-8313-50e61432e564" providerId="ADAL" clId="{A54D0027-85B9-4091-B2D5-D9069B28FE06}" dt="2024-11-09T23:57:06.435" v="1609" actId="2696"/>
        <pc:sldMkLst>
          <pc:docMk/>
          <pc:sldMk cId="517068035" sldId="446"/>
        </pc:sldMkLst>
      </pc:sldChg>
      <pc:sldChg chg="del">
        <pc:chgData name="Sopoligová, Laura" userId="521173d4-b89a-4c7f-8313-50e61432e564" providerId="ADAL" clId="{A54D0027-85B9-4091-B2D5-D9069B28FE06}" dt="2024-11-09T23:57:16.399" v="1611" actId="2696"/>
        <pc:sldMkLst>
          <pc:docMk/>
          <pc:sldMk cId="1631804628" sldId="447"/>
        </pc:sldMkLst>
      </pc:sldChg>
      <pc:sldChg chg="modSp mod">
        <pc:chgData name="Sopoligová, Laura" userId="521173d4-b89a-4c7f-8313-50e61432e564" providerId="ADAL" clId="{A54D0027-85B9-4091-B2D5-D9069B28FE06}" dt="2024-11-09T18:09:49.390" v="1599" actId="27636"/>
        <pc:sldMkLst>
          <pc:docMk/>
          <pc:sldMk cId="3839775454" sldId="448"/>
        </pc:sldMkLst>
        <pc:spChg chg="mod">
          <ac:chgData name="Sopoligová, Laura" userId="521173d4-b89a-4c7f-8313-50e61432e564" providerId="ADAL" clId="{A54D0027-85B9-4091-B2D5-D9069B28FE06}" dt="2024-11-09T16:35:29.602" v="841" actId="20577"/>
          <ac:spMkLst>
            <pc:docMk/>
            <pc:sldMk cId="3839775454" sldId="448"/>
            <ac:spMk id="3" creationId="{19504103-6319-C1BA-994F-97D3A9F1AA56}"/>
          </ac:spMkLst>
        </pc:spChg>
        <pc:spChg chg="mod">
          <ac:chgData name="Sopoligová, Laura" userId="521173d4-b89a-4c7f-8313-50e61432e564" providerId="ADAL" clId="{A54D0027-85B9-4091-B2D5-D9069B28FE06}" dt="2024-11-09T18:09:49.390" v="1599" actId="27636"/>
          <ac:spMkLst>
            <pc:docMk/>
            <pc:sldMk cId="3839775454" sldId="448"/>
            <ac:spMk id="4" creationId="{3D7927D6-AFA7-348E-8C32-400C1E6F321D}"/>
          </ac:spMkLst>
        </pc:spChg>
      </pc:sldChg>
      <pc:sldChg chg="addSp delSp modSp add mod modAnim">
        <pc:chgData name="Sopoligová, Laura" userId="521173d4-b89a-4c7f-8313-50e61432e564" providerId="ADAL" clId="{A54D0027-85B9-4091-B2D5-D9069B28FE06}" dt="2024-11-09T17:23:43.018" v="1199" actId="20577"/>
        <pc:sldMkLst>
          <pc:docMk/>
          <pc:sldMk cId="423445632" sldId="449"/>
        </pc:sldMkLst>
        <pc:spChg chg="add mod">
          <ac:chgData name="Sopoligová, Laura" userId="521173d4-b89a-4c7f-8313-50e61432e564" providerId="ADAL" clId="{A54D0027-85B9-4091-B2D5-D9069B28FE06}" dt="2024-11-09T15:21:33.695" v="225" actId="208"/>
          <ac:spMkLst>
            <pc:docMk/>
            <pc:sldMk cId="423445632" sldId="449"/>
            <ac:spMk id="4" creationId="{A7F11B5F-668F-1781-F013-DB6F08A28F48}"/>
          </ac:spMkLst>
        </pc:spChg>
        <pc:spChg chg="add mod">
          <ac:chgData name="Sopoligová, Laura" userId="521173d4-b89a-4c7f-8313-50e61432e564" providerId="ADAL" clId="{A54D0027-85B9-4091-B2D5-D9069B28FE06}" dt="2024-11-09T15:16:17.961" v="152" actId="1076"/>
          <ac:spMkLst>
            <pc:docMk/>
            <pc:sldMk cId="423445632" sldId="449"/>
            <ac:spMk id="5" creationId="{A7E5943B-7372-0203-BDB7-D7F05C58506C}"/>
          </ac:spMkLst>
        </pc:spChg>
        <pc:spChg chg="del mod">
          <ac:chgData name="Sopoligová, Laura" userId="521173d4-b89a-4c7f-8313-50e61432e564" providerId="ADAL" clId="{A54D0027-85B9-4091-B2D5-D9069B28FE06}" dt="2024-11-09T15:15:25.826" v="144" actId="478"/>
          <ac:spMkLst>
            <pc:docMk/>
            <pc:sldMk cId="423445632" sldId="449"/>
            <ac:spMk id="15" creationId="{F1C6803E-F752-F44D-ABA1-B44126E90889}"/>
          </ac:spMkLst>
        </pc:spChg>
        <pc:spChg chg="mod">
          <ac:chgData name="Sopoligová, Laura" userId="521173d4-b89a-4c7f-8313-50e61432e564" providerId="ADAL" clId="{A54D0027-85B9-4091-B2D5-D9069B28FE06}" dt="2024-11-09T17:23:43.018" v="1199" actId="20577"/>
          <ac:spMkLst>
            <pc:docMk/>
            <pc:sldMk cId="423445632" sldId="449"/>
            <ac:spMk id="16" creationId="{AB085ECE-E69D-5FA6-C9B4-0B4338384423}"/>
          </ac:spMkLst>
        </pc:spChg>
        <pc:picChg chg="mod">
          <ac:chgData name="Sopoligová, Laura" userId="521173d4-b89a-4c7f-8313-50e61432e564" providerId="ADAL" clId="{A54D0027-85B9-4091-B2D5-D9069B28FE06}" dt="2024-11-09T15:16:13.792" v="151" actId="1076"/>
          <ac:picMkLst>
            <pc:docMk/>
            <pc:sldMk cId="423445632" sldId="449"/>
            <ac:picMk id="14" creationId="{F7BECB93-EE4D-7267-DB82-D90CAC04F1C3}"/>
          </ac:picMkLst>
        </pc:picChg>
      </pc:sldChg>
      <pc:sldChg chg="addSp delSp modSp add mod modAnim">
        <pc:chgData name="Sopoligová, Laura" userId="521173d4-b89a-4c7f-8313-50e61432e564" providerId="ADAL" clId="{A54D0027-85B9-4091-B2D5-D9069B28FE06}" dt="2024-11-09T17:24:00.380" v="1201" actId="14100"/>
        <pc:sldMkLst>
          <pc:docMk/>
          <pc:sldMk cId="32477579" sldId="450"/>
        </pc:sldMkLst>
        <pc:spChg chg="mod">
          <ac:chgData name="Sopoligová, Laura" userId="521173d4-b89a-4c7f-8313-50e61432e564" providerId="ADAL" clId="{A54D0027-85B9-4091-B2D5-D9069B28FE06}" dt="2024-11-09T15:25:28.221" v="346" actId="1076"/>
          <ac:spMkLst>
            <pc:docMk/>
            <pc:sldMk cId="32477579" sldId="450"/>
            <ac:spMk id="3" creationId="{19504103-6319-C1BA-994F-97D3A9F1AA56}"/>
          </ac:spMkLst>
        </pc:spChg>
        <pc:spChg chg="mod">
          <ac:chgData name="Sopoligová, Laura" userId="521173d4-b89a-4c7f-8313-50e61432e564" providerId="ADAL" clId="{A54D0027-85B9-4091-B2D5-D9069B28FE06}" dt="2024-11-09T15:50:19.272" v="472" actId="14100"/>
          <ac:spMkLst>
            <pc:docMk/>
            <pc:sldMk cId="32477579" sldId="450"/>
            <ac:spMk id="4" creationId="{A7F11B5F-668F-1781-F013-DB6F08A28F48}"/>
          </ac:spMkLst>
        </pc:spChg>
        <pc:spChg chg="mod">
          <ac:chgData name="Sopoligová, Laura" userId="521173d4-b89a-4c7f-8313-50e61432e564" providerId="ADAL" clId="{A54D0027-85B9-4091-B2D5-D9069B28FE06}" dt="2024-11-09T15:49:32.148" v="465" actId="14100"/>
          <ac:spMkLst>
            <pc:docMk/>
            <pc:sldMk cId="32477579" sldId="450"/>
            <ac:spMk id="5" creationId="{A7E5943B-7372-0203-BDB7-D7F05C58506C}"/>
          </ac:spMkLst>
        </pc:spChg>
        <pc:spChg chg="add mod">
          <ac:chgData name="Sopoligová, Laura" userId="521173d4-b89a-4c7f-8313-50e61432e564" providerId="ADAL" clId="{A54D0027-85B9-4091-B2D5-D9069B28FE06}" dt="2024-11-09T15:49:34.720" v="466" actId="14100"/>
          <ac:spMkLst>
            <pc:docMk/>
            <pc:sldMk cId="32477579" sldId="450"/>
            <ac:spMk id="6" creationId="{4E7B8E71-E491-BA9B-9DF3-6883ACF5E42A}"/>
          </ac:spMkLst>
        </pc:spChg>
        <pc:spChg chg="add mod">
          <ac:chgData name="Sopoligová, Laura" userId="521173d4-b89a-4c7f-8313-50e61432e564" providerId="ADAL" clId="{A54D0027-85B9-4091-B2D5-D9069B28FE06}" dt="2024-11-09T15:50:16.383" v="471" actId="14100"/>
          <ac:spMkLst>
            <pc:docMk/>
            <pc:sldMk cId="32477579" sldId="450"/>
            <ac:spMk id="7" creationId="{436CE072-04F7-31CF-2CDE-8C4BAE5C0E2A}"/>
          </ac:spMkLst>
        </pc:spChg>
        <pc:spChg chg="add del mod">
          <ac:chgData name="Sopoligová, Laura" userId="521173d4-b89a-4c7f-8313-50e61432e564" providerId="ADAL" clId="{A54D0027-85B9-4091-B2D5-D9069B28FE06}" dt="2024-11-09T15:24:29.756" v="336"/>
          <ac:spMkLst>
            <pc:docMk/>
            <pc:sldMk cId="32477579" sldId="450"/>
            <ac:spMk id="8" creationId="{B73B66BD-1D4F-2BAE-D9A6-40E53EA8214F}"/>
          </ac:spMkLst>
        </pc:spChg>
        <pc:spChg chg="add mod">
          <ac:chgData name="Sopoligová, Laura" userId="521173d4-b89a-4c7f-8313-50e61432e564" providerId="ADAL" clId="{A54D0027-85B9-4091-B2D5-D9069B28FE06}" dt="2024-11-09T15:50:24.651" v="473" actId="1076"/>
          <ac:spMkLst>
            <pc:docMk/>
            <pc:sldMk cId="32477579" sldId="450"/>
            <ac:spMk id="9" creationId="{2668FD3E-20B5-B190-17B0-F065E90426ED}"/>
          </ac:spMkLst>
        </pc:spChg>
        <pc:spChg chg="add mod">
          <ac:chgData name="Sopoligová, Laura" userId="521173d4-b89a-4c7f-8313-50e61432e564" providerId="ADAL" clId="{A54D0027-85B9-4091-B2D5-D9069B28FE06}" dt="2024-11-09T15:49:50.917" v="468" actId="1076"/>
          <ac:spMkLst>
            <pc:docMk/>
            <pc:sldMk cId="32477579" sldId="450"/>
            <ac:spMk id="10" creationId="{E180F40E-2F9D-0248-5960-B5EA2600ED85}"/>
          </ac:spMkLst>
        </pc:spChg>
        <pc:spChg chg="add mod">
          <ac:chgData name="Sopoligová, Laura" userId="521173d4-b89a-4c7f-8313-50e61432e564" providerId="ADAL" clId="{A54D0027-85B9-4091-B2D5-D9069B28FE06}" dt="2024-11-09T15:50:00.962" v="469" actId="14100"/>
          <ac:spMkLst>
            <pc:docMk/>
            <pc:sldMk cId="32477579" sldId="450"/>
            <ac:spMk id="11" creationId="{DEC14E0F-FEED-1383-3BD4-58E283FDC82D}"/>
          </ac:spMkLst>
        </pc:spChg>
        <pc:spChg chg="mod">
          <ac:chgData name="Sopoligová, Laura" userId="521173d4-b89a-4c7f-8313-50e61432e564" providerId="ADAL" clId="{A54D0027-85B9-4091-B2D5-D9069B28FE06}" dt="2024-11-09T17:24:00.380" v="1201" actId="14100"/>
          <ac:spMkLst>
            <pc:docMk/>
            <pc:sldMk cId="32477579" sldId="450"/>
            <ac:spMk id="16" creationId="{AB085ECE-E69D-5FA6-C9B4-0B4338384423}"/>
          </ac:spMkLst>
        </pc:spChg>
        <pc:spChg chg="add mod">
          <ac:chgData name="Sopoligová, Laura" userId="521173d4-b89a-4c7f-8313-50e61432e564" providerId="ADAL" clId="{A54D0027-85B9-4091-B2D5-D9069B28FE06}" dt="2024-11-09T15:47:57.264" v="446" actId="1076"/>
          <ac:spMkLst>
            <pc:docMk/>
            <pc:sldMk cId="32477579" sldId="450"/>
            <ac:spMk id="17" creationId="{46AA3589-DF17-8A1B-29DE-A04517CCB6F6}"/>
          </ac:spMkLst>
        </pc:spChg>
        <pc:picChg chg="add mod ord modCrop">
          <ac:chgData name="Sopoligová, Laura" userId="521173d4-b89a-4c7f-8313-50e61432e564" providerId="ADAL" clId="{A54D0027-85B9-4091-B2D5-D9069B28FE06}" dt="2024-11-09T15:48:27.175" v="453" actId="1076"/>
          <ac:picMkLst>
            <pc:docMk/>
            <pc:sldMk cId="32477579" sldId="450"/>
            <ac:picMk id="13" creationId="{EFB2804B-EFFC-E6A2-38FC-A2A253642116}"/>
          </ac:picMkLst>
        </pc:picChg>
        <pc:picChg chg="del mod modCrop">
          <ac:chgData name="Sopoligová, Laura" userId="521173d4-b89a-4c7f-8313-50e61432e564" providerId="ADAL" clId="{A54D0027-85B9-4091-B2D5-D9069B28FE06}" dt="2024-11-09T15:46:43.272" v="435" actId="478"/>
          <ac:picMkLst>
            <pc:docMk/>
            <pc:sldMk cId="32477579" sldId="450"/>
            <ac:picMk id="14" creationId="{F7BECB93-EE4D-7267-DB82-D90CAC04F1C3}"/>
          </ac:picMkLst>
        </pc:picChg>
      </pc:sldChg>
      <pc:sldChg chg="addSp delSp modSp add del mod ord">
        <pc:chgData name="Sopoligová, Laura" userId="521173d4-b89a-4c7f-8313-50e61432e564" providerId="ADAL" clId="{A54D0027-85B9-4091-B2D5-D9069B28FE06}" dt="2024-11-09T16:16:10.659" v="504" actId="2696"/>
        <pc:sldMkLst>
          <pc:docMk/>
          <pc:sldMk cId="656944138" sldId="451"/>
        </pc:sldMkLst>
        <pc:spChg chg="mod">
          <ac:chgData name="Sopoligová, Laura" userId="521173d4-b89a-4c7f-8313-50e61432e564" providerId="ADAL" clId="{A54D0027-85B9-4091-B2D5-D9069B28FE06}" dt="2024-11-09T16:00:51.827" v="474" actId="14100"/>
          <ac:spMkLst>
            <pc:docMk/>
            <pc:sldMk cId="656944138" sldId="451"/>
            <ac:spMk id="3" creationId="{160027CB-3C27-FC4C-AEF9-685A21EA1B94}"/>
          </ac:spMkLst>
        </pc:spChg>
        <pc:spChg chg="del mod">
          <ac:chgData name="Sopoligová, Laura" userId="521173d4-b89a-4c7f-8313-50e61432e564" providerId="ADAL" clId="{A54D0027-85B9-4091-B2D5-D9069B28FE06}" dt="2024-11-09T16:01:39.385" v="476" actId="931"/>
          <ac:spMkLst>
            <pc:docMk/>
            <pc:sldMk cId="656944138" sldId="451"/>
            <ac:spMk id="4" creationId="{7B25569D-4B51-26CD-C967-65D3F4059DB9}"/>
          </ac:spMkLst>
        </pc:spChg>
        <pc:picChg chg="add mod">
          <ac:chgData name="Sopoligová, Laura" userId="521173d4-b89a-4c7f-8313-50e61432e564" providerId="ADAL" clId="{A54D0027-85B9-4091-B2D5-D9069B28FE06}" dt="2024-11-09T16:01:40.335" v="478" actId="962"/>
          <ac:picMkLst>
            <pc:docMk/>
            <pc:sldMk cId="656944138" sldId="451"/>
            <ac:picMk id="6" creationId="{FF2B284E-51A3-1264-EBDE-50E651C5F37A}"/>
          </ac:picMkLst>
        </pc:picChg>
        <pc:picChg chg="add mod modCrop">
          <ac:chgData name="Sopoligová, Laura" userId="521173d4-b89a-4c7f-8313-50e61432e564" providerId="ADAL" clId="{A54D0027-85B9-4091-B2D5-D9069B28FE06}" dt="2024-11-09T16:13:49.573" v="489" actId="732"/>
          <ac:picMkLst>
            <pc:docMk/>
            <pc:sldMk cId="656944138" sldId="451"/>
            <ac:picMk id="8" creationId="{80E9BBB3-78FD-13A9-E93F-2A16326182C2}"/>
          </ac:picMkLst>
        </pc:picChg>
      </pc:sldChg>
      <pc:sldChg chg="modSp add del mod">
        <pc:chgData name="Sopoligová, Laura" userId="521173d4-b89a-4c7f-8313-50e61432e564" providerId="ADAL" clId="{A54D0027-85B9-4091-B2D5-D9069B28FE06}" dt="2024-11-09T16:16:06.721" v="503" actId="2696"/>
        <pc:sldMkLst>
          <pc:docMk/>
          <pc:sldMk cId="2203823483" sldId="452"/>
        </pc:sldMkLst>
        <pc:picChg chg="mod modCrop">
          <ac:chgData name="Sopoligová, Laura" userId="521173d4-b89a-4c7f-8313-50e61432e564" providerId="ADAL" clId="{A54D0027-85B9-4091-B2D5-D9069B28FE06}" dt="2024-11-09T16:14:02.568" v="490" actId="732"/>
          <ac:picMkLst>
            <pc:docMk/>
            <pc:sldMk cId="2203823483" sldId="452"/>
            <ac:picMk id="8" creationId="{80E9BBB3-78FD-13A9-E93F-2A16326182C2}"/>
          </ac:picMkLst>
        </pc:picChg>
      </pc:sldChg>
      <pc:sldChg chg="addSp delSp modSp add mod">
        <pc:chgData name="Sopoligová, Laura" userId="521173d4-b89a-4c7f-8313-50e61432e564" providerId="ADAL" clId="{A54D0027-85B9-4091-B2D5-D9069B28FE06}" dt="2024-11-09T16:19:01.997" v="549" actId="14100"/>
        <pc:sldMkLst>
          <pc:docMk/>
          <pc:sldMk cId="936933029" sldId="453"/>
        </pc:sldMkLst>
        <pc:spChg chg="mod">
          <ac:chgData name="Sopoligová, Laura" userId="521173d4-b89a-4c7f-8313-50e61432e564" providerId="ADAL" clId="{A54D0027-85B9-4091-B2D5-D9069B28FE06}" dt="2024-11-09T16:19:01.997" v="549" actId="14100"/>
          <ac:spMkLst>
            <pc:docMk/>
            <pc:sldMk cId="936933029" sldId="453"/>
            <ac:spMk id="3" creationId="{160027CB-3C27-FC4C-AEF9-685A21EA1B94}"/>
          </ac:spMkLst>
        </pc:spChg>
        <pc:spChg chg="add mod">
          <ac:chgData name="Sopoligová, Laura" userId="521173d4-b89a-4c7f-8313-50e61432e564" providerId="ADAL" clId="{A54D0027-85B9-4091-B2D5-D9069B28FE06}" dt="2024-11-09T16:17:23.395" v="523" actId="27636"/>
          <ac:spMkLst>
            <pc:docMk/>
            <pc:sldMk cId="936933029" sldId="453"/>
            <ac:spMk id="5" creationId="{1C47FA2A-285F-6977-01B8-E00972EFA122}"/>
          </ac:spMkLst>
        </pc:spChg>
        <pc:picChg chg="del mod">
          <ac:chgData name="Sopoligová, Laura" userId="521173d4-b89a-4c7f-8313-50e61432e564" providerId="ADAL" clId="{A54D0027-85B9-4091-B2D5-D9069B28FE06}" dt="2024-11-09T16:17:13.787" v="520" actId="21"/>
          <ac:picMkLst>
            <pc:docMk/>
            <pc:sldMk cId="936933029" sldId="453"/>
            <ac:picMk id="6" creationId="{FF2B284E-51A3-1264-EBDE-50E651C5F37A}"/>
          </ac:picMkLst>
        </pc:picChg>
        <pc:picChg chg="mod modCrop">
          <ac:chgData name="Sopoligová, Laura" userId="521173d4-b89a-4c7f-8313-50e61432e564" providerId="ADAL" clId="{A54D0027-85B9-4091-B2D5-D9069B28FE06}" dt="2024-11-09T16:17:45.894" v="526" actId="732"/>
          <ac:picMkLst>
            <pc:docMk/>
            <pc:sldMk cId="936933029" sldId="453"/>
            <ac:picMk id="8" creationId="{80E9BBB3-78FD-13A9-E93F-2A16326182C2}"/>
          </ac:picMkLst>
        </pc:picChg>
      </pc:sldChg>
      <pc:sldChg chg="addSp delSp modSp add mod modAnim">
        <pc:chgData name="Sopoligová, Laura" userId="521173d4-b89a-4c7f-8313-50e61432e564" providerId="ADAL" clId="{A54D0027-85B9-4091-B2D5-D9069B28FE06}" dt="2024-11-09T17:18:50.444" v="1079" actId="20577"/>
        <pc:sldMkLst>
          <pc:docMk/>
          <pc:sldMk cId="2814730353" sldId="454"/>
        </pc:sldMkLst>
        <pc:spChg chg="mod">
          <ac:chgData name="Sopoligová, Laura" userId="521173d4-b89a-4c7f-8313-50e61432e564" providerId="ADAL" clId="{A54D0027-85B9-4091-B2D5-D9069B28FE06}" dt="2024-11-09T17:18:50.444" v="1079" actId="20577"/>
          <ac:spMkLst>
            <pc:docMk/>
            <pc:sldMk cId="2814730353" sldId="454"/>
            <ac:spMk id="3" creationId="{160027CB-3C27-FC4C-AEF9-685A21EA1B94}"/>
          </ac:spMkLst>
        </pc:spChg>
        <pc:spChg chg="add del mod">
          <ac:chgData name="Sopoligová, Laura" userId="521173d4-b89a-4c7f-8313-50e61432e564" providerId="ADAL" clId="{A54D0027-85B9-4091-B2D5-D9069B28FE06}" dt="2024-11-09T17:03:47.792" v="882" actId="931"/>
          <ac:spMkLst>
            <pc:docMk/>
            <pc:sldMk cId="2814730353" sldId="454"/>
            <ac:spMk id="5" creationId="{F6A3C224-0E75-2456-3966-0EA71D3E042D}"/>
          </ac:spMkLst>
        </pc:spChg>
        <pc:spChg chg="add mod">
          <ac:chgData name="Sopoligová, Laura" userId="521173d4-b89a-4c7f-8313-50e61432e564" providerId="ADAL" clId="{A54D0027-85B9-4091-B2D5-D9069B28FE06}" dt="2024-11-09T17:06:57.666" v="980" actId="20577"/>
          <ac:spMkLst>
            <pc:docMk/>
            <pc:sldMk cId="2814730353" sldId="454"/>
            <ac:spMk id="7" creationId="{B4B7023F-1E58-4E92-8D59-BD89346AECF1}"/>
          </ac:spMkLst>
        </pc:spChg>
        <pc:spChg chg="add mod">
          <ac:chgData name="Sopoligová, Laura" userId="521173d4-b89a-4c7f-8313-50e61432e564" providerId="ADAL" clId="{A54D0027-85B9-4091-B2D5-D9069B28FE06}" dt="2024-11-09T17:15:16.717" v="1023" actId="20577"/>
          <ac:spMkLst>
            <pc:docMk/>
            <pc:sldMk cId="2814730353" sldId="454"/>
            <ac:spMk id="8" creationId="{E02ACE22-2DA5-F3E2-C670-584E8F0363CA}"/>
          </ac:spMkLst>
        </pc:spChg>
        <pc:picChg chg="add mod modCrop">
          <ac:chgData name="Sopoligová, Laura" userId="521173d4-b89a-4c7f-8313-50e61432e564" providerId="ADAL" clId="{A54D0027-85B9-4091-B2D5-D9069B28FE06}" dt="2024-11-09T17:08:40.681" v="1014" actId="732"/>
          <ac:picMkLst>
            <pc:docMk/>
            <pc:sldMk cId="2814730353" sldId="454"/>
            <ac:picMk id="6" creationId="{73953611-B768-46B9-4225-0BBEF1A015EE}"/>
          </ac:picMkLst>
        </pc:picChg>
        <pc:picChg chg="del">
          <ac:chgData name="Sopoligová, Laura" userId="521173d4-b89a-4c7f-8313-50e61432e564" providerId="ADAL" clId="{A54D0027-85B9-4091-B2D5-D9069B28FE06}" dt="2024-11-09T16:18:17.214" v="528" actId="478"/>
          <ac:picMkLst>
            <pc:docMk/>
            <pc:sldMk cId="2814730353" sldId="454"/>
            <ac:picMk id="6" creationId="{FF2B284E-51A3-1264-EBDE-50E651C5F37A}"/>
          </ac:picMkLst>
        </pc:picChg>
        <pc:picChg chg="del">
          <ac:chgData name="Sopoligová, Laura" userId="521173d4-b89a-4c7f-8313-50e61432e564" providerId="ADAL" clId="{A54D0027-85B9-4091-B2D5-D9069B28FE06}" dt="2024-11-09T16:15:15.309" v="492" actId="478"/>
          <ac:picMkLst>
            <pc:docMk/>
            <pc:sldMk cId="2814730353" sldId="454"/>
            <ac:picMk id="8" creationId="{80E9BBB3-78FD-13A9-E93F-2A16326182C2}"/>
          </ac:picMkLst>
        </pc:picChg>
      </pc:sldChg>
      <pc:sldChg chg="add del">
        <pc:chgData name="Sopoligová, Laura" userId="521173d4-b89a-4c7f-8313-50e61432e564" providerId="ADAL" clId="{A54D0027-85B9-4091-B2D5-D9069B28FE06}" dt="2024-11-09T16:16:17.474" v="505" actId="2696"/>
        <pc:sldMkLst>
          <pc:docMk/>
          <pc:sldMk cId="1726192216" sldId="455"/>
        </pc:sldMkLst>
      </pc:sldChg>
      <pc:sldChg chg="modSp add mod">
        <pc:chgData name="Sopoligová, Laura" userId="521173d4-b89a-4c7f-8313-50e61432e564" providerId="ADAL" clId="{A54D0027-85B9-4091-B2D5-D9069B28FE06}" dt="2024-11-09T16:19:14.439" v="566" actId="14100"/>
        <pc:sldMkLst>
          <pc:docMk/>
          <pc:sldMk cId="3137371682" sldId="455"/>
        </pc:sldMkLst>
        <pc:spChg chg="mod">
          <ac:chgData name="Sopoligová, Laura" userId="521173d4-b89a-4c7f-8313-50e61432e564" providerId="ADAL" clId="{A54D0027-85B9-4091-B2D5-D9069B28FE06}" dt="2024-11-09T16:19:14.439" v="566" actId="14100"/>
          <ac:spMkLst>
            <pc:docMk/>
            <pc:sldMk cId="3137371682" sldId="455"/>
            <ac:spMk id="3" creationId="{160027CB-3C27-FC4C-AEF9-685A21EA1B94}"/>
          </ac:spMkLst>
        </pc:spChg>
        <pc:picChg chg="mod modCrop">
          <ac:chgData name="Sopoligová, Laura" userId="521173d4-b89a-4c7f-8313-50e61432e564" providerId="ADAL" clId="{A54D0027-85B9-4091-B2D5-D9069B28FE06}" dt="2024-11-09T16:17:56.539" v="527" actId="732"/>
          <ac:picMkLst>
            <pc:docMk/>
            <pc:sldMk cId="3137371682" sldId="455"/>
            <ac:picMk id="8" creationId="{80E9BBB3-78FD-13A9-E93F-2A16326182C2}"/>
          </ac:picMkLst>
        </pc:picChg>
      </pc:sldChg>
      <pc:sldChg chg="addSp delSp modSp add mod modAnim">
        <pc:chgData name="Sopoligová, Laura" userId="521173d4-b89a-4c7f-8313-50e61432e564" providerId="ADAL" clId="{A54D0027-85B9-4091-B2D5-D9069B28FE06}" dt="2024-11-09T16:30:08.664" v="747" actId="113"/>
        <pc:sldMkLst>
          <pc:docMk/>
          <pc:sldMk cId="457676161" sldId="456"/>
        </pc:sldMkLst>
        <pc:spChg chg="mod">
          <ac:chgData name="Sopoligová, Laura" userId="521173d4-b89a-4c7f-8313-50e61432e564" providerId="ADAL" clId="{A54D0027-85B9-4091-B2D5-D9069B28FE06}" dt="2024-11-09T16:19:28.605" v="583" actId="14100"/>
          <ac:spMkLst>
            <pc:docMk/>
            <pc:sldMk cId="457676161" sldId="456"/>
            <ac:spMk id="3" creationId="{160027CB-3C27-FC4C-AEF9-685A21EA1B94}"/>
          </ac:spMkLst>
        </pc:spChg>
        <pc:spChg chg="add del mod">
          <ac:chgData name="Sopoligová, Laura" userId="521173d4-b89a-4c7f-8313-50e61432e564" providerId="ADAL" clId="{A54D0027-85B9-4091-B2D5-D9069B28FE06}" dt="2024-11-09T16:25:53.967" v="680"/>
          <ac:spMkLst>
            <pc:docMk/>
            <pc:sldMk cId="457676161" sldId="456"/>
            <ac:spMk id="4" creationId="{F047113A-1AF6-BC84-E844-7B74FC2E677A}"/>
          </ac:spMkLst>
        </pc:spChg>
        <pc:spChg chg="mod">
          <ac:chgData name="Sopoligová, Laura" userId="521173d4-b89a-4c7f-8313-50e61432e564" providerId="ADAL" clId="{A54D0027-85B9-4091-B2D5-D9069B28FE06}" dt="2024-11-09T16:25:16.240" v="673" actId="14100"/>
          <ac:spMkLst>
            <pc:docMk/>
            <pc:sldMk cId="457676161" sldId="456"/>
            <ac:spMk id="5" creationId="{1C47FA2A-285F-6977-01B8-E00972EFA122}"/>
          </ac:spMkLst>
        </pc:spChg>
        <pc:spChg chg="add mod">
          <ac:chgData name="Sopoligová, Laura" userId="521173d4-b89a-4c7f-8313-50e61432e564" providerId="ADAL" clId="{A54D0027-85B9-4091-B2D5-D9069B28FE06}" dt="2024-11-09T16:30:08.664" v="747" actId="113"/>
          <ac:spMkLst>
            <pc:docMk/>
            <pc:sldMk cId="457676161" sldId="456"/>
            <ac:spMk id="6" creationId="{AFADB788-1CF2-9B29-BD0D-3D4EDD49596E}"/>
          </ac:spMkLst>
        </pc:spChg>
      </pc:sldChg>
      <pc:sldChg chg="addSp delSp modSp add mod delAnim modAnim">
        <pc:chgData name="Sopoligová, Laura" userId="521173d4-b89a-4c7f-8313-50e61432e564" providerId="ADAL" clId="{A54D0027-85B9-4091-B2D5-D9069B28FE06}" dt="2024-11-09T17:59:26.548" v="1447" actId="1076"/>
        <pc:sldMkLst>
          <pc:docMk/>
          <pc:sldMk cId="905456750" sldId="457"/>
        </pc:sldMkLst>
        <pc:spChg chg="mod">
          <ac:chgData name="Sopoligová, Laura" userId="521173d4-b89a-4c7f-8313-50e61432e564" providerId="ADAL" clId="{A54D0027-85B9-4091-B2D5-D9069B28FE06}" dt="2024-11-09T16:29:37.793" v="728" actId="14100"/>
          <ac:spMkLst>
            <pc:docMk/>
            <pc:sldMk cId="905456750" sldId="457"/>
            <ac:spMk id="3" creationId="{160027CB-3C27-FC4C-AEF9-685A21EA1B94}"/>
          </ac:spMkLst>
        </pc:spChg>
        <pc:spChg chg="del">
          <ac:chgData name="Sopoligová, Laura" userId="521173d4-b89a-4c7f-8313-50e61432e564" providerId="ADAL" clId="{A54D0027-85B9-4091-B2D5-D9069B28FE06}" dt="2024-11-09T17:41:35.519" v="1339" actId="931"/>
          <ac:spMkLst>
            <pc:docMk/>
            <pc:sldMk cId="905456750" sldId="457"/>
            <ac:spMk id="5" creationId="{F6A3C224-0E75-2456-3966-0EA71D3E042D}"/>
          </ac:spMkLst>
        </pc:spChg>
        <pc:spChg chg="add mod">
          <ac:chgData name="Sopoligová, Laura" userId="521173d4-b89a-4c7f-8313-50e61432e564" providerId="ADAL" clId="{A54D0027-85B9-4091-B2D5-D9069B28FE06}" dt="2024-11-09T17:44:30.686" v="1361" actId="14100"/>
          <ac:spMkLst>
            <pc:docMk/>
            <pc:sldMk cId="905456750" sldId="457"/>
            <ac:spMk id="7" creationId="{00D56B78-1CA3-9DDF-CD58-1776F43B9CEF}"/>
          </ac:spMkLst>
        </pc:spChg>
        <pc:picChg chg="add mod modCrop">
          <ac:chgData name="Sopoligová, Laura" userId="521173d4-b89a-4c7f-8313-50e61432e564" providerId="ADAL" clId="{A54D0027-85B9-4091-B2D5-D9069B28FE06}" dt="2024-11-09T17:42:21.765" v="1356" actId="1076"/>
          <ac:picMkLst>
            <pc:docMk/>
            <pc:sldMk cId="905456750" sldId="457"/>
            <ac:picMk id="6" creationId="{7E20E957-70A6-8543-4DE1-18BC2AE75105}"/>
          </ac:picMkLst>
        </pc:picChg>
        <pc:picChg chg="add del mod">
          <ac:chgData name="Sopoligová, Laura" userId="521173d4-b89a-4c7f-8313-50e61432e564" providerId="ADAL" clId="{A54D0027-85B9-4091-B2D5-D9069B28FE06}" dt="2024-11-09T17:56:20.805" v="1378" actId="478"/>
          <ac:picMkLst>
            <pc:docMk/>
            <pc:sldMk cId="905456750" sldId="457"/>
            <ac:picMk id="9" creationId="{8D8AD892-8FA6-C3B7-3CAA-7710FCB563F2}"/>
          </ac:picMkLst>
        </pc:picChg>
        <pc:picChg chg="add del mod ord modCrop">
          <ac:chgData name="Sopoligová, Laura" userId="521173d4-b89a-4c7f-8313-50e61432e564" providerId="ADAL" clId="{A54D0027-85B9-4091-B2D5-D9069B28FE06}" dt="2024-11-09T17:59:04.505" v="1442" actId="478"/>
          <ac:picMkLst>
            <pc:docMk/>
            <pc:sldMk cId="905456750" sldId="457"/>
            <ac:picMk id="11" creationId="{F324F1E9-DBA3-645A-7101-E5EF9DA2E34F}"/>
          </ac:picMkLst>
        </pc:picChg>
        <pc:picChg chg="add mod modCrop">
          <ac:chgData name="Sopoligová, Laura" userId="521173d4-b89a-4c7f-8313-50e61432e564" providerId="ADAL" clId="{A54D0027-85B9-4091-B2D5-D9069B28FE06}" dt="2024-11-09T17:59:26.548" v="1447" actId="1076"/>
          <ac:picMkLst>
            <pc:docMk/>
            <pc:sldMk cId="905456750" sldId="457"/>
            <ac:picMk id="13" creationId="{06760F4F-EDA9-A6F5-4FA5-CFA71715E491}"/>
          </ac:picMkLst>
        </pc:picChg>
      </pc:sldChg>
      <pc:sldChg chg="addSp delSp modSp add mod modAnim">
        <pc:chgData name="Sopoligová, Laura" userId="521173d4-b89a-4c7f-8313-50e61432e564" providerId="ADAL" clId="{A54D0027-85B9-4091-B2D5-D9069B28FE06}" dt="2024-11-09T18:10:59.110" v="1608"/>
        <pc:sldMkLst>
          <pc:docMk/>
          <pc:sldMk cId="1354703523" sldId="458"/>
        </pc:sldMkLst>
        <pc:spChg chg="mod">
          <ac:chgData name="Sopoligová, Laura" userId="521173d4-b89a-4c7f-8313-50e61432e564" providerId="ADAL" clId="{A54D0027-85B9-4091-B2D5-D9069B28FE06}" dt="2024-11-09T16:29:47.210" v="746" actId="14100"/>
          <ac:spMkLst>
            <pc:docMk/>
            <pc:sldMk cId="1354703523" sldId="458"/>
            <ac:spMk id="3" creationId="{160027CB-3C27-FC4C-AEF9-685A21EA1B94}"/>
          </ac:spMkLst>
        </pc:spChg>
        <pc:spChg chg="add mod">
          <ac:chgData name="Sopoligová, Laura" userId="521173d4-b89a-4c7f-8313-50e61432e564" providerId="ADAL" clId="{A54D0027-85B9-4091-B2D5-D9069B28FE06}" dt="2024-11-09T18:06:30.585" v="1573" actId="1076"/>
          <ac:spMkLst>
            <pc:docMk/>
            <pc:sldMk cId="1354703523" sldId="458"/>
            <ac:spMk id="4" creationId="{6E9076A6-88F6-8508-B8AB-F6B2DBDB64EE}"/>
          </ac:spMkLst>
        </pc:spChg>
        <pc:spChg chg="del">
          <ac:chgData name="Sopoligová, Laura" userId="521173d4-b89a-4c7f-8313-50e61432e564" providerId="ADAL" clId="{A54D0027-85B9-4091-B2D5-D9069B28FE06}" dt="2024-11-09T18:10:34.495" v="1600" actId="931"/>
          <ac:spMkLst>
            <pc:docMk/>
            <pc:sldMk cId="1354703523" sldId="458"/>
            <ac:spMk id="5" creationId="{F6A3C224-0E75-2456-3966-0EA71D3E042D}"/>
          </ac:spMkLst>
        </pc:spChg>
        <pc:spChg chg="add mod">
          <ac:chgData name="Sopoligová, Laura" userId="521173d4-b89a-4c7f-8313-50e61432e564" providerId="ADAL" clId="{A54D0027-85B9-4091-B2D5-D9069B28FE06}" dt="2024-11-09T18:06:00.816" v="1568" actId="14100"/>
          <ac:spMkLst>
            <pc:docMk/>
            <pc:sldMk cId="1354703523" sldId="458"/>
            <ac:spMk id="6" creationId="{B838FA5E-1C33-8C42-87DE-572E4D1D78DE}"/>
          </ac:spMkLst>
        </pc:spChg>
        <pc:spChg chg="add mod">
          <ac:chgData name="Sopoligová, Laura" userId="521173d4-b89a-4c7f-8313-50e61432e564" providerId="ADAL" clId="{A54D0027-85B9-4091-B2D5-D9069B28FE06}" dt="2024-11-09T18:06:10.872" v="1570" actId="1076"/>
          <ac:spMkLst>
            <pc:docMk/>
            <pc:sldMk cId="1354703523" sldId="458"/>
            <ac:spMk id="7" creationId="{06409A90-785D-7430-5BF0-C952609F3A7A}"/>
          </ac:spMkLst>
        </pc:spChg>
        <pc:spChg chg="add mod">
          <ac:chgData name="Sopoligová, Laura" userId="521173d4-b89a-4c7f-8313-50e61432e564" providerId="ADAL" clId="{A54D0027-85B9-4091-B2D5-D9069B28FE06}" dt="2024-11-09T18:06:07.468" v="1569" actId="1076"/>
          <ac:spMkLst>
            <pc:docMk/>
            <pc:sldMk cId="1354703523" sldId="458"/>
            <ac:spMk id="8" creationId="{3AFEBB42-9659-8DF5-65B3-85B027037862}"/>
          </ac:spMkLst>
        </pc:spChg>
        <pc:picChg chg="add mod">
          <ac:chgData name="Sopoligová, Laura" userId="521173d4-b89a-4c7f-8313-50e61432e564" providerId="ADAL" clId="{A54D0027-85B9-4091-B2D5-D9069B28FE06}" dt="2024-11-09T18:10:47.488" v="1607" actId="1076"/>
          <ac:picMkLst>
            <pc:docMk/>
            <pc:sldMk cId="1354703523" sldId="458"/>
            <ac:picMk id="10" creationId="{15E069BB-1599-4628-8659-E3717F266A0A}"/>
          </ac:picMkLst>
        </pc:picChg>
      </pc:sldChg>
      <pc:sldChg chg="modSp add mod">
        <pc:chgData name="Sopoligová, Laura" userId="521173d4-b89a-4c7f-8313-50e61432e564" providerId="ADAL" clId="{A54D0027-85B9-4091-B2D5-D9069B28FE06}" dt="2024-11-09T17:18:59.661" v="1084" actId="20577"/>
        <pc:sldMkLst>
          <pc:docMk/>
          <pc:sldMk cId="1548891299" sldId="459"/>
        </pc:sldMkLst>
        <pc:spChg chg="mod">
          <ac:chgData name="Sopoligová, Laura" userId="521173d4-b89a-4c7f-8313-50e61432e564" providerId="ADAL" clId="{A54D0027-85B9-4091-B2D5-D9069B28FE06}" dt="2024-11-09T17:18:59.661" v="1084" actId="20577"/>
          <ac:spMkLst>
            <pc:docMk/>
            <pc:sldMk cId="1548891299" sldId="459"/>
            <ac:spMk id="3" creationId="{160027CB-3C27-FC4C-AEF9-685A21EA1B94}"/>
          </ac:spMkLst>
        </pc:spChg>
        <pc:spChg chg="mod">
          <ac:chgData name="Sopoligová, Laura" userId="521173d4-b89a-4c7f-8313-50e61432e564" providerId="ADAL" clId="{A54D0027-85B9-4091-B2D5-D9069B28FE06}" dt="2024-11-09T17:14:58.721" v="1021" actId="20577"/>
          <ac:spMkLst>
            <pc:docMk/>
            <pc:sldMk cId="1548891299" sldId="459"/>
            <ac:spMk id="8" creationId="{E02ACE22-2DA5-F3E2-C670-584E8F0363CA}"/>
          </ac:spMkLst>
        </pc:spChg>
      </pc:sldChg>
      <pc:sldChg chg="addSp delSp modSp add mod modAnim">
        <pc:chgData name="Sopoligová, Laura" userId="521173d4-b89a-4c7f-8313-50e61432e564" providerId="ADAL" clId="{A54D0027-85B9-4091-B2D5-D9069B28FE06}" dt="2024-11-09T17:33:55.723" v="1285" actId="20577"/>
        <pc:sldMkLst>
          <pc:docMk/>
          <pc:sldMk cId="3856159087" sldId="460"/>
        </pc:sldMkLst>
        <pc:spChg chg="mod">
          <ac:chgData name="Sopoligová, Laura" userId="521173d4-b89a-4c7f-8313-50e61432e564" providerId="ADAL" clId="{A54D0027-85B9-4091-B2D5-D9069B28FE06}" dt="2024-11-09T17:19:37.157" v="1104" actId="20577"/>
          <ac:spMkLst>
            <pc:docMk/>
            <pc:sldMk cId="3856159087" sldId="460"/>
            <ac:spMk id="3" creationId="{160027CB-3C27-FC4C-AEF9-685A21EA1B94}"/>
          </ac:spMkLst>
        </pc:spChg>
        <pc:spChg chg="add del mod">
          <ac:chgData name="Sopoligová, Laura" userId="521173d4-b89a-4c7f-8313-50e61432e564" providerId="ADAL" clId="{A54D0027-85B9-4091-B2D5-D9069B28FE06}" dt="2024-11-09T17:31:38.543" v="1268" actId="931"/>
          <ac:spMkLst>
            <pc:docMk/>
            <pc:sldMk cId="3856159087" sldId="460"/>
            <ac:spMk id="5" creationId="{00769EDD-A83E-1819-43BC-5C80240A0899}"/>
          </ac:spMkLst>
        </pc:spChg>
        <pc:spChg chg="mod">
          <ac:chgData name="Sopoligová, Laura" userId="521173d4-b89a-4c7f-8313-50e61432e564" providerId="ADAL" clId="{A54D0027-85B9-4091-B2D5-D9069B28FE06}" dt="2024-11-09T17:27:21.760" v="1237" actId="20577"/>
          <ac:spMkLst>
            <pc:docMk/>
            <pc:sldMk cId="3856159087" sldId="460"/>
            <ac:spMk id="7" creationId="{B4B7023F-1E58-4E92-8D59-BD89346AECF1}"/>
          </ac:spMkLst>
        </pc:spChg>
        <pc:spChg chg="del mod">
          <ac:chgData name="Sopoligová, Laura" userId="521173d4-b89a-4c7f-8313-50e61432e564" providerId="ADAL" clId="{A54D0027-85B9-4091-B2D5-D9069B28FE06}" dt="2024-11-09T17:27:09.175" v="1235" actId="21"/>
          <ac:spMkLst>
            <pc:docMk/>
            <pc:sldMk cId="3856159087" sldId="460"/>
            <ac:spMk id="8" creationId="{E02ACE22-2DA5-F3E2-C670-584E8F0363CA}"/>
          </ac:spMkLst>
        </pc:spChg>
        <pc:spChg chg="add mod">
          <ac:chgData name="Sopoligová, Laura" userId="521173d4-b89a-4c7f-8313-50e61432e564" providerId="ADAL" clId="{A54D0027-85B9-4091-B2D5-D9069B28FE06}" dt="2024-11-09T17:33:55.723" v="1285" actId="20577"/>
          <ac:spMkLst>
            <pc:docMk/>
            <pc:sldMk cId="3856159087" sldId="460"/>
            <ac:spMk id="9" creationId="{80102E83-8323-F9CF-663D-BD0020343B97}"/>
          </ac:spMkLst>
        </pc:spChg>
        <pc:picChg chg="del">
          <ac:chgData name="Sopoligová, Laura" userId="521173d4-b89a-4c7f-8313-50e61432e564" providerId="ADAL" clId="{A54D0027-85B9-4091-B2D5-D9069B28FE06}" dt="2024-11-09T17:19:42.379" v="1105" actId="478"/>
          <ac:picMkLst>
            <pc:docMk/>
            <pc:sldMk cId="3856159087" sldId="460"/>
            <ac:picMk id="6" creationId="{73953611-B768-46B9-4225-0BBEF1A015EE}"/>
          </ac:picMkLst>
        </pc:picChg>
        <pc:picChg chg="add mod modCrop">
          <ac:chgData name="Sopoligová, Laura" userId="521173d4-b89a-4c7f-8313-50e61432e564" providerId="ADAL" clId="{A54D0027-85B9-4091-B2D5-D9069B28FE06}" dt="2024-11-09T17:32:37.927" v="1278" actId="732"/>
          <ac:picMkLst>
            <pc:docMk/>
            <pc:sldMk cId="3856159087" sldId="460"/>
            <ac:picMk id="11" creationId="{949058C1-94D5-FEFF-3908-DAF02F57E44B}"/>
          </ac:picMkLst>
        </pc:picChg>
      </pc:sldChg>
      <pc:sldChg chg="modSp new mod">
        <pc:chgData name="Sopoligová, Laura" userId="521173d4-b89a-4c7f-8313-50e61432e564" providerId="ADAL" clId="{A54D0027-85B9-4091-B2D5-D9069B28FE06}" dt="2024-11-09T17:18:44.403" v="1074" actId="1076"/>
        <pc:sldMkLst>
          <pc:docMk/>
          <pc:sldMk cId="3537967696" sldId="461"/>
        </pc:sldMkLst>
        <pc:spChg chg="mod">
          <ac:chgData name="Sopoligová, Laura" userId="521173d4-b89a-4c7f-8313-50e61432e564" providerId="ADAL" clId="{A54D0027-85B9-4091-B2D5-D9069B28FE06}" dt="2024-11-09T17:18:44.403" v="1074" actId="1076"/>
          <ac:spMkLst>
            <pc:docMk/>
            <pc:sldMk cId="3537967696" sldId="461"/>
            <ac:spMk id="2" creationId="{9529D615-0F57-5DC8-211E-E3997F6E7CC6}"/>
          </ac:spMkLst>
        </pc:spChg>
        <pc:spChg chg="mod">
          <ac:chgData name="Sopoligová, Laura" userId="521173d4-b89a-4c7f-8313-50e61432e564" providerId="ADAL" clId="{A54D0027-85B9-4091-B2D5-D9069B28FE06}" dt="2024-11-09T17:18:14.576" v="1057" actId="1076"/>
          <ac:spMkLst>
            <pc:docMk/>
            <pc:sldMk cId="3537967696" sldId="461"/>
            <ac:spMk id="3" creationId="{73BED8DC-8EDA-6EC5-EEB5-93654E5C0987}"/>
          </ac:spMkLst>
        </pc:spChg>
      </pc:sldChg>
      <pc:sldChg chg="modSp add modAnim">
        <pc:chgData name="Sopoligová, Laura" userId="521173d4-b89a-4c7f-8313-50e61432e564" providerId="ADAL" clId="{A54D0027-85B9-4091-B2D5-D9069B28FE06}" dt="2024-11-09T17:33:50.607" v="1283" actId="20577"/>
        <pc:sldMkLst>
          <pc:docMk/>
          <pc:sldMk cId="963716309" sldId="462"/>
        </pc:sldMkLst>
        <pc:spChg chg="mod">
          <ac:chgData name="Sopoligová, Laura" userId="521173d4-b89a-4c7f-8313-50e61432e564" providerId="ADAL" clId="{A54D0027-85B9-4091-B2D5-D9069B28FE06}" dt="2024-11-09T17:33:50.607" v="1283" actId="20577"/>
          <ac:spMkLst>
            <pc:docMk/>
            <pc:sldMk cId="963716309" sldId="462"/>
            <ac:spMk id="9" creationId="{80102E83-8323-F9CF-663D-BD0020343B97}"/>
          </ac:spMkLst>
        </pc:spChg>
      </pc:sldChg>
      <pc:sldChg chg="add del">
        <pc:chgData name="Sopoligová, Laura" userId="521173d4-b89a-4c7f-8313-50e61432e564" providerId="ADAL" clId="{A54D0027-85B9-4091-B2D5-D9069B28FE06}" dt="2024-11-09T17:19:27.830" v="1091" actId="2696"/>
        <pc:sldMkLst>
          <pc:docMk/>
          <pc:sldMk cId="1257586316" sldId="462"/>
        </pc:sldMkLst>
      </pc:sldChg>
      <pc:sldChg chg="add del">
        <pc:chgData name="Sopoligová, Laura" userId="521173d4-b89a-4c7f-8313-50e61432e564" providerId="ADAL" clId="{A54D0027-85B9-4091-B2D5-D9069B28FE06}" dt="2024-11-09T18:00:05.717" v="1448" actId="2696"/>
        <pc:sldMkLst>
          <pc:docMk/>
          <pc:sldMk cId="2475889795" sldId="463"/>
        </pc:sldMkLst>
      </pc:sldChg>
      <pc:sldMasterChg chg="delSldLayout">
        <pc:chgData name="Sopoligová, Laura" userId="521173d4-b89a-4c7f-8313-50e61432e564" providerId="ADAL" clId="{A54D0027-85B9-4091-B2D5-D9069B28FE06}" dt="2024-11-09T23:57:39.269" v="1618" actId="2696"/>
        <pc:sldMasterMkLst>
          <pc:docMk/>
          <pc:sldMasterMk cId="3130536433" sldId="2147483712"/>
        </pc:sldMasterMkLst>
        <pc:sldLayoutChg chg="del">
          <pc:chgData name="Sopoligová, Laura" userId="521173d4-b89a-4c7f-8313-50e61432e564" providerId="ADAL" clId="{A54D0027-85B9-4091-B2D5-D9069B28FE06}" dt="2024-11-09T23:57:39.269" v="1618" actId="2696"/>
          <pc:sldLayoutMkLst>
            <pc:docMk/>
            <pc:sldMasterMk cId="3130536433" sldId="2147483712"/>
            <pc:sldLayoutMk cId="1190446981" sldId="2147483726"/>
          </pc:sldLayoutMkLst>
        </pc:sldLayoutChg>
        <pc:sldLayoutChg chg="del">
          <pc:chgData name="Sopoligová, Laura" userId="521173d4-b89a-4c7f-8313-50e61432e564" providerId="ADAL" clId="{A54D0027-85B9-4091-B2D5-D9069B28FE06}" dt="2024-11-09T23:57:36.114" v="1617" actId="2696"/>
          <pc:sldLayoutMkLst>
            <pc:docMk/>
            <pc:sldMasterMk cId="3130536433" sldId="2147483712"/>
            <pc:sldLayoutMk cId="3403818585" sldId="2147483727"/>
          </pc:sldLayoutMkLst>
        </pc:sldLayoutChg>
        <pc:sldLayoutChg chg="del">
          <pc:chgData name="Sopoligová, Laura" userId="521173d4-b89a-4c7f-8313-50e61432e564" providerId="ADAL" clId="{A54D0027-85B9-4091-B2D5-D9069B28FE06}" dt="2024-11-09T23:57:33.040" v="1616" actId="2696"/>
          <pc:sldLayoutMkLst>
            <pc:docMk/>
            <pc:sldMasterMk cId="3130536433" sldId="2147483712"/>
            <pc:sldLayoutMk cId="297219671" sldId="2147483729"/>
          </pc:sldLayoutMkLst>
        </pc:sldLayoutChg>
        <pc:sldLayoutChg chg="del">
          <pc:chgData name="Sopoligová, Laura" userId="521173d4-b89a-4c7f-8313-50e61432e564" providerId="ADAL" clId="{A54D0027-85B9-4091-B2D5-D9069B28FE06}" dt="2024-11-09T23:57:25.487" v="1614" actId="2696"/>
          <pc:sldLayoutMkLst>
            <pc:docMk/>
            <pc:sldMasterMk cId="3130536433" sldId="2147483712"/>
            <pc:sldLayoutMk cId="95710400" sldId="2147483730"/>
          </pc:sldLayoutMkLst>
        </pc:sldLayoutChg>
        <pc:sldLayoutChg chg="del">
          <pc:chgData name="Sopoligová, Laura" userId="521173d4-b89a-4c7f-8313-50e61432e564" providerId="ADAL" clId="{A54D0027-85B9-4091-B2D5-D9069B28FE06}" dt="2024-11-09T23:57:22.639" v="1613" actId="2696"/>
          <pc:sldLayoutMkLst>
            <pc:docMk/>
            <pc:sldMasterMk cId="3130536433" sldId="2147483712"/>
            <pc:sldLayoutMk cId="312796197" sldId="2147483731"/>
          </pc:sldLayoutMkLst>
        </pc:sldLayoutChg>
        <pc:sldLayoutChg chg="del">
          <pc:chgData name="Sopoligová, Laura" userId="521173d4-b89a-4c7f-8313-50e61432e564" providerId="ADAL" clId="{A54D0027-85B9-4091-B2D5-D9069B28FE06}" dt="2024-11-09T23:57:19.546" v="1612" actId="2696"/>
          <pc:sldLayoutMkLst>
            <pc:docMk/>
            <pc:sldMasterMk cId="3130536433" sldId="2147483712"/>
            <pc:sldLayoutMk cId="1264640030" sldId="2147483732"/>
          </pc:sldLayoutMkLst>
        </pc:sldLayoutChg>
        <pc:sldLayoutChg chg="del">
          <pc:chgData name="Sopoligová, Laura" userId="521173d4-b89a-4c7f-8313-50e61432e564" providerId="ADAL" clId="{A54D0027-85B9-4091-B2D5-D9069B28FE06}" dt="2024-11-09T23:57:12.389" v="1610" actId="2696"/>
          <pc:sldLayoutMkLst>
            <pc:docMk/>
            <pc:sldMasterMk cId="3130536433" sldId="2147483712"/>
            <pc:sldLayoutMk cId="2351615926" sldId="2147483733"/>
          </pc:sldLayoutMkLst>
        </pc:sldLayoutChg>
        <pc:sldLayoutChg chg="del">
          <pc:chgData name="Sopoligová, Laura" userId="521173d4-b89a-4c7f-8313-50e61432e564" providerId="ADAL" clId="{A54D0027-85B9-4091-B2D5-D9069B28FE06}" dt="2024-11-09T23:57:06.435" v="1609" actId="2696"/>
          <pc:sldLayoutMkLst>
            <pc:docMk/>
            <pc:sldMasterMk cId="3130536433" sldId="2147483712"/>
            <pc:sldLayoutMk cId="2514171198" sldId="2147483734"/>
          </pc:sldLayoutMkLst>
        </pc:sldLayoutChg>
        <pc:sldLayoutChg chg="del">
          <pc:chgData name="Sopoligová, Laura" userId="521173d4-b89a-4c7f-8313-50e61432e564" providerId="ADAL" clId="{A54D0027-85B9-4091-B2D5-D9069B28FE06}" dt="2024-11-09T23:57:16.399" v="1611" actId="2696"/>
          <pc:sldLayoutMkLst>
            <pc:docMk/>
            <pc:sldMasterMk cId="3130536433" sldId="2147483712"/>
            <pc:sldLayoutMk cId="416435012" sldId="21474837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4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3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8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4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0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8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1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5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1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8" r:id="rId14"/>
    <p:sldLayoutId id="214748373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QpdELKTLc" TargetMode="External"/><Relationship Id="rId7" Type="http://schemas.openxmlformats.org/officeDocument/2006/relationships/hyperlink" Target="https://blog.csdn.net/u013669912/article/details/13143506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aIIgtFmWfzo" TargetMode="External"/><Relationship Id="rId5" Type="http://schemas.openxmlformats.org/officeDocument/2006/relationships/hyperlink" Target="https://www.youtube.com/watch?v=4Pnka4LV6fU" TargetMode="External"/><Relationship Id="rId4" Type="http://schemas.openxmlformats.org/officeDocument/2006/relationships/hyperlink" Target="https://itnavody.sk/blogy/software/pristupove-prava-suborov-v-unix-linux-o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46463B-70A1-43E6-B786-035D3628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813B66-A56C-47CF-A925-B6177C5A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17E074-21FE-461F-9CB8-585502F3E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269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3482242 h 6858000"/>
              <a:gd name="connsiteX5" fmla="*/ 1231 w 12192000"/>
              <a:gd name="connsiteY5" fmla="*/ 3482242 h 6858000"/>
              <a:gd name="connsiteX6" fmla="*/ 18151 w 12192000"/>
              <a:gd name="connsiteY6" fmla="*/ 3147147 h 6858000"/>
              <a:gd name="connsiteX7" fmla="*/ 3178853 w 12192000"/>
              <a:gd name="connsiteY7" fmla="*/ 64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269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3482242"/>
                </a:lnTo>
                <a:lnTo>
                  <a:pt x="1231" y="3482242"/>
                </a:lnTo>
                <a:lnTo>
                  <a:pt x="18151" y="3147147"/>
                </a:lnTo>
                <a:cubicBezTo>
                  <a:pt x="186961" y="1484908"/>
                  <a:pt x="1513587" y="164949"/>
                  <a:pt x="3178853" y="6448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CC1C5C-A27C-49C2-896E-78C2744FB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16931" cy="6858000"/>
          </a:xfrm>
          <a:custGeom>
            <a:avLst/>
            <a:gdLst>
              <a:gd name="connsiteX0" fmla="*/ 0 w 5516931"/>
              <a:gd name="connsiteY0" fmla="*/ 0 h 6858000"/>
              <a:gd name="connsiteX1" fmla="*/ 5516931 w 5516931"/>
              <a:gd name="connsiteY1" fmla="*/ 0 h 6858000"/>
              <a:gd name="connsiteX2" fmla="*/ 2085976 w 5516931"/>
              <a:gd name="connsiteY2" fmla="*/ 3430955 h 6858000"/>
              <a:gd name="connsiteX3" fmla="*/ 5340375 w 5516931"/>
              <a:gd name="connsiteY3" fmla="*/ 6857446 h 6858000"/>
              <a:gd name="connsiteX4" fmla="*/ 5362287 w 5516931"/>
              <a:gd name="connsiteY4" fmla="*/ 6858000 h 6858000"/>
              <a:gd name="connsiteX5" fmla="*/ 0 w 55169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6931" h="6858000">
                <a:moveTo>
                  <a:pt x="0" y="0"/>
                </a:moveTo>
                <a:lnTo>
                  <a:pt x="5516931" y="0"/>
                </a:lnTo>
                <a:cubicBezTo>
                  <a:pt x="3622067" y="0"/>
                  <a:pt x="2085976" y="1536091"/>
                  <a:pt x="2085976" y="3430955"/>
                </a:cubicBezTo>
                <a:cubicBezTo>
                  <a:pt x="2085976" y="5266604"/>
                  <a:pt x="3527561" y="6765554"/>
                  <a:pt x="5340375" y="6857446"/>
                </a:cubicBezTo>
                <a:lnTo>
                  <a:pt x="53622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58ADD3-908A-40BF-A877-0C59E8E80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1472769"/>
            <a:ext cx="12192000" cy="5385231"/>
          </a:xfrm>
          <a:custGeom>
            <a:avLst/>
            <a:gdLst>
              <a:gd name="connsiteX0" fmla="*/ 400 w 12192000"/>
              <a:gd name="connsiteY0" fmla="*/ 0 h 5385231"/>
              <a:gd name="connsiteX1" fmla="*/ 12192000 w 12192000"/>
              <a:gd name="connsiteY1" fmla="*/ 0 h 5385231"/>
              <a:gd name="connsiteX2" fmla="*/ 12192000 w 12192000"/>
              <a:gd name="connsiteY2" fmla="*/ 2227050 h 5385231"/>
              <a:gd name="connsiteX3" fmla="*/ 11930785 w 12192000"/>
              <a:gd name="connsiteY3" fmla="*/ 2227050 h 5385231"/>
              <a:gd name="connsiteX4" fmla="*/ 11930785 w 12192000"/>
              <a:gd name="connsiteY4" fmla="*/ 2227047 h 5385231"/>
              <a:gd name="connsiteX5" fmla="*/ 3759663 w 12192000"/>
              <a:gd name="connsiteY5" fmla="*/ 2227047 h 5385231"/>
              <a:gd name="connsiteX6" fmla="*/ 3759663 w 12192000"/>
              <a:gd name="connsiteY6" fmla="*/ 2229581 h 5385231"/>
              <a:gd name="connsiteX7" fmla="*/ 3658429 w 12192000"/>
              <a:gd name="connsiteY7" fmla="*/ 2227047 h 5385231"/>
              <a:gd name="connsiteX8" fmla="*/ 32453 w 12192000"/>
              <a:gd name="connsiteY8" fmla="*/ 5170296 h 5385231"/>
              <a:gd name="connsiteX9" fmla="*/ 0 w 12192000"/>
              <a:gd name="connsiteY9" fmla="*/ 5385231 h 5385231"/>
              <a:gd name="connsiteX10" fmla="*/ 0 w 12192000"/>
              <a:gd name="connsiteY10" fmla="*/ 626845 h 5385231"/>
              <a:gd name="connsiteX11" fmla="*/ 400 w 12192000"/>
              <a:gd name="connsiteY11" fmla="*/ 626845 h 53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385231">
                <a:moveTo>
                  <a:pt x="400" y="0"/>
                </a:moveTo>
                <a:lnTo>
                  <a:pt x="12192000" y="0"/>
                </a:lnTo>
                <a:lnTo>
                  <a:pt x="12192000" y="2227050"/>
                </a:lnTo>
                <a:lnTo>
                  <a:pt x="11930785" y="2227050"/>
                </a:lnTo>
                <a:lnTo>
                  <a:pt x="11930785" y="2227047"/>
                </a:lnTo>
                <a:lnTo>
                  <a:pt x="3759663" y="2227047"/>
                </a:lnTo>
                <a:lnTo>
                  <a:pt x="3759663" y="2229581"/>
                </a:lnTo>
                <a:lnTo>
                  <a:pt x="3658429" y="2227047"/>
                </a:lnTo>
                <a:cubicBezTo>
                  <a:pt x="1864110" y="2227047"/>
                  <a:pt x="368387" y="3492213"/>
                  <a:pt x="32453" y="5170296"/>
                </a:cubicBezTo>
                <a:lnTo>
                  <a:pt x="0" y="5385231"/>
                </a:lnTo>
                <a:lnTo>
                  <a:pt x="0" y="626845"/>
                </a:lnTo>
                <a:lnTo>
                  <a:pt x="400" y="6268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955200"/>
            <a:ext cx="6981825" cy="2911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Pr</a:t>
            </a:r>
            <a:r>
              <a:rPr lang="sk-SK" sz="5400" dirty="0" err="1">
                <a:solidFill>
                  <a:srgbClr val="FFFFFF"/>
                </a:solidFill>
              </a:rPr>
              <a:t>ístupové</a:t>
            </a:r>
            <a:r>
              <a:rPr lang="sk-SK" sz="5400" dirty="0">
                <a:solidFill>
                  <a:srgbClr val="FFFFFF"/>
                </a:solidFill>
              </a:rPr>
              <a:t> práva (Linux)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 smtClean="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5967C-9011-3218-4919-E064479DFC78}"/>
              </a:ext>
            </a:extLst>
          </p:cNvPr>
          <p:cNvSpPr txBox="1"/>
          <p:nvPr/>
        </p:nvSpPr>
        <p:spPr>
          <a:xfrm>
            <a:off x="8512201" y="5936950"/>
            <a:ext cx="40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Laura Sopoligová 2024/2025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-206205"/>
            <a:ext cx="6371924" cy="1919521"/>
          </a:xfrm>
        </p:spPr>
        <p:txBody>
          <a:bodyPr>
            <a:normAutofit/>
          </a:bodyPr>
          <a:lstStyle/>
          <a:p>
            <a:r>
              <a:rPr lang="en-US" dirty="0"/>
              <a:t>CHMOD – octal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 descr="A computer screen with numbers and letters&#10;&#10;Description automatically generated">
            <a:extLst>
              <a:ext uri="{FF2B5EF4-FFF2-40B4-BE49-F238E27FC236}">
                <a16:creationId xmlns:a16="http://schemas.microsoft.com/office/drawing/2014/main" id="{73953611-B768-46B9-4225-0BBEF1A015E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r="21578"/>
          <a:stretch/>
        </p:blipFill>
        <p:spPr>
          <a:xfrm>
            <a:off x="1167361" y="2925680"/>
            <a:ext cx="10083292" cy="36768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7023F-1E58-4E92-8D59-BD89346AECF1}"/>
              </a:ext>
            </a:extLst>
          </p:cNvPr>
          <p:cNvSpPr txBox="1"/>
          <p:nvPr/>
        </p:nvSpPr>
        <p:spPr>
          <a:xfrm>
            <a:off x="1041105" y="1179328"/>
            <a:ext cx="103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 – 4		W – 2		X –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ACE22-2DA5-F3E2-C670-584E8F0363CA}"/>
              </a:ext>
            </a:extLst>
          </p:cNvPr>
          <p:cNvSpPr txBox="1"/>
          <p:nvPr/>
        </p:nvSpPr>
        <p:spPr>
          <a:xfrm>
            <a:off x="1756880" y="2023886"/>
            <a:ext cx="60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  <a:r>
              <a:rPr lang="en-US" sz="3600" b="1" dirty="0" err="1"/>
              <a:t>chmod</a:t>
            </a:r>
            <a:r>
              <a:rPr lang="en-US" sz="3600" b="1" dirty="0"/>
              <a:t> 760 file01.txt</a:t>
            </a:r>
          </a:p>
        </p:txBody>
      </p:sp>
    </p:spTree>
    <p:extLst>
      <p:ext uri="{BB962C8B-B14F-4D97-AF65-F5344CB8AC3E}">
        <p14:creationId xmlns:p14="http://schemas.microsoft.com/office/powerpoint/2010/main" val="154889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-206205"/>
            <a:ext cx="6371924" cy="1919521"/>
          </a:xfrm>
        </p:spPr>
        <p:txBody>
          <a:bodyPr>
            <a:normAutofit/>
          </a:bodyPr>
          <a:lstStyle/>
          <a:p>
            <a:r>
              <a:rPr lang="en-US" dirty="0"/>
              <a:t>CHMOD – symbolic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7023F-1E58-4E92-8D59-BD89346AECF1}"/>
              </a:ext>
            </a:extLst>
          </p:cNvPr>
          <p:cNvSpPr txBox="1"/>
          <p:nvPr/>
        </p:nvSpPr>
        <p:spPr>
          <a:xfrm>
            <a:off x="1208497" y="1285789"/>
            <a:ext cx="1033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 – all	u – user		o – other	g – group</a:t>
            </a:r>
            <a:endParaRPr lang="sk-SK" sz="4000" b="1" dirty="0"/>
          </a:p>
          <a:p>
            <a:r>
              <a:rPr lang="en-US" sz="4000" b="1" dirty="0"/>
              <a:t>+ </a:t>
            </a:r>
            <a:r>
              <a:rPr lang="en-US" sz="4000" b="1" dirty="0" err="1"/>
              <a:t>prid</a:t>
            </a:r>
            <a:r>
              <a:rPr lang="sk-SK" sz="4000" b="1" dirty="0"/>
              <a:t>á	</a:t>
            </a:r>
            <a:r>
              <a:rPr lang="en-US" sz="4000" b="1" dirty="0"/>
              <a:t> - </a:t>
            </a:r>
            <a:r>
              <a:rPr lang="en-US" sz="4000" b="1" dirty="0" err="1"/>
              <a:t>odoberie</a:t>
            </a:r>
            <a:endParaRPr lang="en-US" sz="4000" b="1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49058C1-94D5-FEFF-3908-DAF02F57E44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b="75076"/>
          <a:stretch/>
        </p:blipFill>
        <p:spPr>
          <a:xfrm>
            <a:off x="1381785" y="3204655"/>
            <a:ext cx="9989225" cy="87489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02E83-8323-F9CF-663D-BD0020343B97}"/>
              </a:ext>
            </a:extLst>
          </p:cNvPr>
          <p:cNvSpPr txBox="1"/>
          <p:nvPr/>
        </p:nvSpPr>
        <p:spPr>
          <a:xfrm>
            <a:off x="4090737" y="2619880"/>
            <a:ext cx="6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 </a:t>
            </a:r>
            <a:r>
              <a:rPr lang="sk-SK" sz="3200" b="1" dirty="0" err="1"/>
              <a:t>chmod</a:t>
            </a:r>
            <a:r>
              <a:rPr lang="sk-SK" sz="3200" b="1" dirty="0"/>
              <a:t> u</a:t>
            </a:r>
            <a:r>
              <a:rPr lang="en-US" sz="3200" b="1" dirty="0"/>
              <a:t>-w file02.txt</a:t>
            </a:r>
          </a:p>
        </p:txBody>
      </p:sp>
    </p:spTree>
    <p:extLst>
      <p:ext uri="{BB962C8B-B14F-4D97-AF65-F5344CB8AC3E}">
        <p14:creationId xmlns:p14="http://schemas.microsoft.com/office/powerpoint/2010/main" val="38561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-206205"/>
            <a:ext cx="6371924" cy="1919521"/>
          </a:xfrm>
        </p:spPr>
        <p:txBody>
          <a:bodyPr>
            <a:normAutofit/>
          </a:bodyPr>
          <a:lstStyle/>
          <a:p>
            <a:r>
              <a:rPr lang="en-US" dirty="0"/>
              <a:t>CHMOD – symbolic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7023F-1E58-4E92-8D59-BD89346AECF1}"/>
              </a:ext>
            </a:extLst>
          </p:cNvPr>
          <p:cNvSpPr txBox="1"/>
          <p:nvPr/>
        </p:nvSpPr>
        <p:spPr>
          <a:xfrm>
            <a:off x="1208497" y="1285789"/>
            <a:ext cx="1033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 – all	u – user		o – other	g – group</a:t>
            </a:r>
            <a:endParaRPr lang="sk-SK" sz="4000" b="1" dirty="0"/>
          </a:p>
          <a:p>
            <a:r>
              <a:rPr lang="en-US" sz="4000" b="1" dirty="0"/>
              <a:t>+ </a:t>
            </a:r>
            <a:r>
              <a:rPr lang="en-US" sz="4000" b="1" dirty="0" err="1"/>
              <a:t>prid</a:t>
            </a:r>
            <a:r>
              <a:rPr lang="sk-SK" sz="4000" b="1" dirty="0"/>
              <a:t>á	</a:t>
            </a:r>
            <a:r>
              <a:rPr lang="en-US" sz="4000" b="1" dirty="0"/>
              <a:t> - </a:t>
            </a:r>
            <a:r>
              <a:rPr lang="en-US" sz="4000" b="1" dirty="0" err="1"/>
              <a:t>odoberie</a:t>
            </a:r>
            <a:endParaRPr lang="en-US" sz="4000" b="1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49058C1-94D5-FEFF-3908-DAF02F57E44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381785" y="3204655"/>
            <a:ext cx="9989225" cy="351021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02E83-8323-F9CF-663D-BD0020343B97}"/>
              </a:ext>
            </a:extLst>
          </p:cNvPr>
          <p:cNvSpPr txBox="1"/>
          <p:nvPr/>
        </p:nvSpPr>
        <p:spPr>
          <a:xfrm>
            <a:off x="4090737" y="2619880"/>
            <a:ext cx="6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 </a:t>
            </a:r>
            <a:r>
              <a:rPr lang="sk-SK" sz="3200" b="1" dirty="0" err="1"/>
              <a:t>chmod</a:t>
            </a:r>
            <a:r>
              <a:rPr lang="sk-SK" sz="3200" b="1" dirty="0"/>
              <a:t> u</a:t>
            </a:r>
            <a:r>
              <a:rPr lang="en-US" sz="3200" b="1" dirty="0"/>
              <a:t>-w file02.txt</a:t>
            </a:r>
          </a:p>
        </p:txBody>
      </p:sp>
    </p:spTree>
    <p:extLst>
      <p:ext uri="{BB962C8B-B14F-4D97-AF65-F5344CB8AC3E}">
        <p14:creationId xmlns:p14="http://schemas.microsoft.com/office/powerpoint/2010/main" val="96371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1" y="-206205"/>
            <a:ext cx="9432757" cy="1919521"/>
          </a:xfrm>
        </p:spPr>
        <p:txBody>
          <a:bodyPr>
            <a:normAutofit/>
          </a:bodyPr>
          <a:lstStyle/>
          <a:p>
            <a:r>
              <a:rPr lang="en-US" dirty="0"/>
              <a:t>GETFACL – get file access control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0E957-70A6-8543-4DE1-18BC2AE7510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r="67317"/>
          <a:stretch/>
        </p:blipFill>
        <p:spPr>
          <a:xfrm>
            <a:off x="1328057" y="1336864"/>
            <a:ext cx="4996542" cy="1874421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D56B78-1CA3-9DDF-CD58-1776F43B9CEF}"/>
              </a:ext>
            </a:extLst>
          </p:cNvPr>
          <p:cNvSpPr/>
          <p:nvPr/>
        </p:nvSpPr>
        <p:spPr>
          <a:xfrm>
            <a:off x="3265714" y="1186543"/>
            <a:ext cx="544286" cy="2656114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6760F4F-EDA9-A6F5-4FA5-CFA71715E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634" r="26842"/>
          <a:stretch/>
        </p:blipFill>
        <p:spPr>
          <a:xfrm>
            <a:off x="4720908" y="3361606"/>
            <a:ext cx="6415522" cy="32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1" y="-206205"/>
            <a:ext cx="10010273" cy="1919521"/>
          </a:xfrm>
        </p:spPr>
        <p:txBody>
          <a:bodyPr>
            <a:normAutofit/>
          </a:bodyPr>
          <a:lstStyle/>
          <a:p>
            <a:r>
              <a:rPr lang="en-US" dirty="0"/>
              <a:t>SETFACL – set file access control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E069BB-1599-4628-8659-E3717F266A0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123750" y="2215249"/>
            <a:ext cx="5740666" cy="452710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076A6-88F6-8508-B8AB-F6B2DBDB64EE}"/>
              </a:ext>
            </a:extLst>
          </p:cNvPr>
          <p:cNvSpPr txBox="1"/>
          <p:nvPr/>
        </p:nvSpPr>
        <p:spPr>
          <a:xfrm>
            <a:off x="1123750" y="1568918"/>
            <a:ext cx="313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-m → modify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8FA5E-1C33-8C42-87DE-572E4D1D78DE}"/>
              </a:ext>
            </a:extLst>
          </p:cNvPr>
          <p:cNvSpPr txBox="1"/>
          <p:nvPr/>
        </p:nvSpPr>
        <p:spPr>
          <a:xfrm>
            <a:off x="4408372" y="1568918"/>
            <a:ext cx="763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  <a:r>
              <a:rPr lang="en-US" sz="3600" b="1" dirty="0" err="1"/>
              <a:t>setfacl</a:t>
            </a:r>
            <a:r>
              <a:rPr lang="en-US" sz="3600" b="1" dirty="0"/>
              <a:t> –m g:name:permission file.txt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09A90-785D-7430-5BF0-C952609F3A7A}"/>
              </a:ext>
            </a:extLst>
          </p:cNvPr>
          <p:cNvSpPr txBox="1"/>
          <p:nvPr/>
        </p:nvSpPr>
        <p:spPr>
          <a:xfrm>
            <a:off x="6554805" y="2278550"/>
            <a:ext cx="2435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g – group</a:t>
            </a:r>
          </a:p>
          <a:p>
            <a:r>
              <a:rPr lang="en-US" sz="3200" b="1" dirty="0"/>
              <a:t> u – user</a:t>
            </a:r>
          </a:p>
          <a:p>
            <a:r>
              <a:rPr lang="en-US" sz="3200" b="1" dirty="0"/>
              <a:t> o - other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FEBB42-9659-8DF5-65B3-85B027037862}"/>
              </a:ext>
            </a:extLst>
          </p:cNvPr>
          <p:cNvSpPr/>
          <p:nvPr/>
        </p:nvSpPr>
        <p:spPr>
          <a:xfrm>
            <a:off x="6638225" y="1531134"/>
            <a:ext cx="481263" cy="257957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0" y="583246"/>
            <a:ext cx="2112746" cy="1486185"/>
          </a:xfrm>
        </p:spPr>
        <p:txBody>
          <a:bodyPr/>
          <a:lstStyle/>
          <a:p>
            <a:r>
              <a:rPr lang="en-US" dirty="0" err="1"/>
              <a:t>Zdroje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3710" y="1809282"/>
            <a:ext cx="10584580" cy="41006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CHMOD-</a:t>
            </a:r>
            <a:r>
              <a:rPr lang="sk-SK" dirty="0" err="1"/>
              <a:t>symbolic</a:t>
            </a:r>
            <a:r>
              <a:rPr lang="sk-SK" dirty="0"/>
              <a:t> and </a:t>
            </a:r>
            <a:r>
              <a:rPr lang="sk-SK" dirty="0" err="1"/>
              <a:t>octal</a:t>
            </a:r>
            <a:r>
              <a:rPr lang="en-US" dirty="0"/>
              <a:t>:</a:t>
            </a:r>
            <a:r>
              <a:rPr lang="en-US" dirty="0">
                <a:hlinkClick r:id="rId3"/>
              </a:rPr>
              <a:t> https://www.youtube.com/watch?v=MFQpdELKTLc</a:t>
            </a:r>
            <a:endParaRPr lang="sk-SK" dirty="0"/>
          </a:p>
          <a:p>
            <a:r>
              <a:rPr lang="sk-SK" dirty="0"/>
              <a:t>IT </a:t>
            </a:r>
            <a:r>
              <a:rPr lang="sk-SK" dirty="0" err="1"/>
              <a:t>navody</a:t>
            </a:r>
            <a:r>
              <a:rPr lang="sk-SK" dirty="0"/>
              <a:t>: </a:t>
            </a:r>
            <a:r>
              <a:rPr lang="sk-SK" dirty="0">
                <a:hlinkClick r:id="rId4"/>
              </a:rPr>
              <a:t>https://itnavody.sk/blogy/software/pristupove-prava-suborov-v-unix-linux-os</a:t>
            </a:r>
            <a:endParaRPr lang="sk-SK" dirty="0"/>
          </a:p>
          <a:p>
            <a:r>
              <a:rPr lang="sk-SK" dirty="0"/>
              <a:t>Google </a:t>
            </a:r>
            <a:r>
              <a:rPr lang="sk-SK" dirty="0" err="1"/>
              <a:t>images</a:t>
            </a:r>
            <a:endParaRPr lang="en-US" dirty="0"/>
          </a:p>
          <a:p>
            <a:r>
              <a:rPr lang="en-US" dirty="0" err="1"/>
              <a:t>Setfacl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https://www.youtube.com/watch?v=4Pnka4LV6fU</a:t>
            </a:r>
            <a:endParaRPr lang="en-US" dirty="0"/>
          </a:p>
          <a:p>
            <a:r>
              <a:rPr lang="en-US" dirty="0" err="1"/>
              <a:t>Setfacl</a:t>
            </a:r>
            <a:r>
              <a:rPr lang="en-US" dirty="0"/>
              <a:t>, </a:t>
            </a:r>
            <a:r>
              <a:rPr lang="en-US" dirty="0" err="1"/>
              <a:t>getfacl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https://www.youtube.com/watch?v=aIIgtFmWfzo</a:t>
            </a:r>
            <a:endParaRPr lang="en-US" dirty="0"/>
          </a:p>
          <a:p>
            <a:r>
              <a:rPr lang="en-US" dirty="0" err="1"/>
              <a:t>Getfacl</a:t>
            </a:r>
            <a:r>
              <a:rPr lang="en-US" dirty="0"/>
              <a:t> picture: </a:t>
            </a:r>
            <a:r>
              <a:rPr lang="en-US" dirty="0">
                <a:hlinkClick r:id="rId7"/>
              </a:rPr>
              <a:t>https://blog.csdn.net/u013669912/article/details/131435060</a:t>
            </a:r>
            <a:endParaRPr lang="en-US" dirty="0"/>
          </a:p>
          <a:p>
            <a:r>
              <a:rPr lang="en-US" dirty="0" err="1"/>
              <a:t>Setfacl</a:t>
            </a:r>
            <a:r>
              <a:rPr lang="en-US" dirty="0"/>
              <a:t> image: https://blog.csdn.net/</a:t>
            </a:r>
            <a:r>
              <a:rPr lang="en-US" dirty="0" err="1"/>
              <a:t>QwQ_QAQ</a:t>
            </a:r>
            <a:r>
              <a:rPr lang="en-US" dirty="0"/>
              <a:t>/article/details/54882203?ops_request_misc=%257B%2522request%255Fid%2522%253A%25226B6159D1-62F8-498B-9356-D664D6F2729B%2522%252C%2522scm%2522%253A%252220140713.130102334..%2522%257D&amp;request_id=6B6159D1-62F8-498B-9356-D664D6F2729B&amp;biz_id=0&amp;utm_medium=distribute.pc_search_result.none-task-blog-2~all~top_positive~default-1-54882203-null-null.142^v100^pc_search_result_base4&amp;utm_term=</a:t>
            </a:r>
            <a:r>
              <a:rPr lang="en-US" dirty="0" err="1"/>
              <a:t>setfacl&amp;spm</a:t>
            </a:r>
            <a:r>
              <a:rPr lang="en-US" dirty="0"/>
              <a:t>=1018.2226.3001.4187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7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44" y="2393879"/>
            <a:ext cx="8186289" cy="2336904"/>
          </a:xfrm>
        </p:spPr>
        <p:txBody>
          <a:bodyPr/>
          <a:lstStyle/>
          <a:p>
            <a:r>
              <a:rPr lang="en-US" dirty="0" err="1"/>
              <a:t>Dakujem</a:t>
            </a:r>
            <a:r>
              <a:rPr lang="en-US" dirty="0"/>
              <a:t> za </a:t>
            </a:r>
            <a:r>
              <a:rPr lang="en-US" dirty="0" err="1"/>
              <a:t>pozornos</a:t>
            </a:r>
            <a:r>
              <a:rPr lang="sk-SK" dirty="0"/>
              <a:t>ť</a:t>
            </a:r>
            <a:r>
              <a:rPr lang="en-US" dirty="0"/>
              <a:t> :-)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456B5-88FA-45A1-4CEB-067A10E8F9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5322770"/>
            <a:ext cx="4373564" cy="6603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002378" y="5539710"/>
            <a:ext cx="3710355" cy="2339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Content Placeholder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F7BECB93-EE4D-7267-DB82-D90CAC04F1C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44474" y="208674"/>
            <a:ext cx="11903052" cy="2388742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C6803E-F752-F44D-ABA1-B44126E90889}"/>
              </a:ext>
            </a:extLst>
          </p:cNvPr>
          <p:cNvSpPr/>
          <p:nvPr/>
        </p:nvSpPr>
        <p:spPr>
          <a:xfrm>
            <a:off x="77096" y="844956"/>
            <a:ext cx="423417" cy="2296869"/>
          </a:xfrm>
          <a:prstGeom prst="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85ECE-E69D-5FA6-C9B4-0B4338384423}"/>
              </a:ext>
            </a:extLst>
          </p:cNvPr>
          <p:cNvSpPr txBox="1"/>
          <p:nvPr/>
        </p:nvSpPr>
        <p:spPr>
          <a:xfrm>
            <a:off x="500513" y="2914401"/>
            <a:ext cx="9230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2D050"/>
                </a:solidFill>
              </a:rPr>
              <a:t> d → directory</a:t>
            </a:r>
          </a:p>
          <a:p>
            <a:r>
              <a:rPr lang="en-US" sz="4800" b="1" dirty="0">
                <a:solidFill>
                  <a:srgbClr val="92D050"/>
                </a:solidFill>
              </a:rPr>
              <a:t> l → link</a:t>
            </a:r>
          </a:p>
          <a:p>
            <a:r>
              <a:rPr lang="en-US" sz="4800" b="1" dirty="0">
                <a:solidFill>
                  <a:srgbClr val="92D050"/>
                </a:solidFill>
              </a:rPr>
              <a:t> - → file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F82E84-9130-7053-4260-D82759D010C7}"/>
              </a:ext>
            </a:extLst>
          </p:cNvPr>
          <p:cNvCxnSpPr/>
          <p:nvPr/>
        </p:nvCxnSpPr>
        <p:spPr>
          <a:xfrm>
            <a:off x="2608446" y="587141"/>
            <a:ext cx="866274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002378" y="5539710"/>
            <a:ext cx="3710355" cy="2339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Content Placeholder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F7BECB93-EE4D-7267-DB82-D90CAC04F1C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44474" y="208673"/>
            <a:ext cx="11903052" cy="238874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085ECE-E69D-5FA6-C9B4-0B4338384423}"/>
              </a:ext>
            </a:extLst>
          </p:cNvPr>
          <p:cNvSpPr txBox="1"/>
          <p:nvPr/>
        </p:nvSpPr>
        <p:spPr>
          <a:xfrm>
            <a:off x="1480686" y="3429000"/>
            <a:ext cx="9230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92D050"/>
                </a:solidFill>
              </a:rPr>
              <a:t>St</a:t>
            </a:r>
            <a:r>
              <a:rPr lang="sk-SK" sz="4800" b="1" dirty="0">
                <a:solidFill>
                  <a:srgbClr val="92D050"/>
                </a:solidFill>
              </a:rPr>
              <a:t>ĺ</a:t>
            </a:r>
            <a:r>
              <a:rPr lang="en-US" sz="4800" b="1" dirty="0">
                <a:solidFill>
                  <a:srgbClr val="92D050"/>
                </a:solidFill>
              </a:rPr>
              <a:t>pec – owner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chemeClr val="accent1"/>
                </a:solidFill>
              </a:rPr>
              <a:t>St</a:t>
            </a:r>
            <a:r>
              <a:rPr lang="sk-SK" sz="4800" b="1" dirty="0">
                <a:solidFill>
                  <a:schemeClr val="accent1"/>
                </a:solidFill>
              </a:rPr>
              <a:t>ĺ</a:t>
            </a:r>
            <a:r>
              <a:rPr lang="en-US" sz="4800" b="1" dirty="0">
                <a:solidFill>
                  <a:schemeClr val="accent1"/>
                </a:solidFill>
              </a:rPr>
              <a:t>pec - group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11B5F-668F-1781-F013-DB6F08A28F48}"/>
              </a:ext>
            </a:extLst>
          </p:cNvPr>
          <p:cNvSpPr/>
          <p:nvPr/>
        </p:nvSpPr>
        <p:spPr>
          <a:xfrm>
            <a:off x="3070459" y="720085"/>
            <a:ext cx="952901" cy="230832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5943B-7372-0203-BDB7-D7F05C58506C}"/>
              </a:ext>
            </a:extLst>
          </p:cNvPr>
          <p:cNvSpPr/>
          <p:nvPr/>
        </p:nvSpPr>
        <p:spPr>
          <a:xfrm>
            <a:off x="2127183" y="720085"/>
            <a:ext cx="856648" cy="2308324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B2804B-EFFC-E6A2-38FC-A2A253642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14"/>
          <a:stretch/>
        </p:blipFill>
        <p:spPr>
          <a:xfrm>
            <a:off x="728582" y="311701"/>
            <a:ext cx="9166459" cy="1748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432433" y="6303584"/>
            <a:ext cx="3710355" cy="2339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85ECE-E69D-5FA6-C9B4-0B4338384423}"/>
              </a:ext>
            </a:extLst>
          </p:cNvPr>
          <p:cNvSpPr txBox="1"/>
          <p:nvPr/>
        </p:nvSpPr>
        <p:spPr>
          <a:xfrm>
            <a:off x="1092110" y="3295847"/>
            <a:ext cx="5472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92D050"/>
                </a:solidFill>
              </a:rPr>
              <a:t>Zelena</a:t>
            </a:r>
            <a:r>
              <a:rPr lang="en-US" sz="4800" b="1" dirty="0">
                <a:solidFill>
                  <a:srgbClr val="92D050"/>
                </a:solidFill>
              </a:rPr>
              <a:t> – Owner</a:t>
            </a:r>
          </a:p>
          <a:p>
            <a:r>
              <a:rPr lang="en-US" sz="4800" b="1" dirty="0" err="1">
                <a:solidFill>
                  <a:schemeClr val="accent1"/>
                </a:solidFill>
              </a:rPr>
              <a:t>Tyrkysova</a:t>
            </a:r>
            <a:r>
              <a:rPr lang="en-US" sz="4800" b="1" dirty="0">
                <a:solidFill>
                  <a:schemeClr val="accent1"/>
                </a:solidFill>
              </a:rPr>
              <a:t> - Group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11B5F-668F-1781-F013-DB6F08A28F48}"/>
              </a:ext>
            </a:extLst>
          </p:cNvPr>
          <p:cNvSpPr/>
          <p:nvPr/>
        </p:nvSpPr>
        <p:spPr>
          <a:xfrm>
            <a:off x="3693771" y="54083"/>
            <a:ext cx="2674154" cy="2530459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5943B-7372-0203-BDB7-D7F05C58506C}"/>
              </a:ext>
            </a:extLst>
          </p:cNvPr>
          <p:cNvSpPr/>
          <p:nvPr/>
        </p:nvSpPr>
        <p:spPr>
          <a:xfrm>
            <a:off x="960873" y="263164"/>
            <a:ext cx="578529" cy="2133527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7B8E71-E491-BA9B-9DF3-6883ACF5E42A}"/>
              </a:ext>
            </a:extLst>
          </p:cNvPr>
          <p:cNvSpPr/>
          <p:nvPr/>
        </p:nvSpPr>
        <p:spPr>
          <a:xfrm>
            <a:off x="1539402" y="351585"/>
            <a:ext cx="628461" cy="2232957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6CE072-04F7-31CF-2CDE-8C4BAE5C0E2A}"/>
              </a:ext>
            </a:extLst>
          </p:cNvPr>
          <p:cNvSpPr/>
          <p:nvPr/>
        </p:nvSpPr>
        <p:spPr>
          <a:xfrm>
            <a:off x="6454701" y="123850"/>
            <a:ext cx="1453958" cy="2676035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8FD3E-20B5-B190-17B0-F065E90426ED}"/>
              </a:ext>
            </a:extLst>
          </p:cNvPr>
          <p:cNvSpPr txBox="1"/>
          <p:nvPr/>
        </p:nvSpPr>
        <p:spPr>
          <a:xfrm>
            <a:off x="7485280" y="2903954"/>
            <a:ext cx="3311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b="1" dirty="0"/>
              <a:t>r – read</a:t>
            </a:r>
          </a:p>
          <a:p>
            <a:r>
              <a:rPr lang="en-US" sz="4800" b="1" dirty="0"/>
              <a:t> w – write</a:t>
            </a:r>
          </a:p>
          <a:p>
            <a:r>
              <a:rPr lang="en-US" sz="4800" b="1" dirty="0"/>
              <a:t> x - execute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0F40E-2F9D-0248-5960-B5EA2600ED85}"/>
              </a:ext>
            </a:extLst>
          </p:cNvPr>
          <p:cNvSpPr txBox="1"/>
          <p:nvPr/>
        </p:nvSpPr>
        <p:spPr>
          <a:xfrm>
            <a:off x="1831612" y="4744651"/>
            <a:ext cx="5201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B0F0"/>
                </a:solidFill>
              </a:rPr>
              <a:t>Modra</a:t>
            </a:r>
            <a:r>
              <a:rPr lang="en-US" sz="4800" b="1" dirty="0">
                <a:solidFill>
                  <a:srgbClr val="00B0F0"/>
                </a:solidFill>
              </a:rPr>
              <a:t> - Other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C14E0F-FEED-1383-3BD4-58E283FDC82D}"/>
              </a:ext>
            </a:extLst>
          </p:cNvPr>
          <p:cNvSpPr/>
          <p:nvPr/>
        </p:nvSpPr>
        <p:spPr>
          <a:xfrm>
            <a:off x="2122673" y="331696"/>
            <a:ext cx="578530" cy="2392254"/>
          </a:xfrm>
          <a:prstGeom prst="round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AA3589-DF17-8A1B-29DE-A04517CCB6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94554" y="5518411"/>
            <a:ext cx="3311091" cy="9293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32" y="-235080"/>
            <a:ext cx="7417045" cy="1919521"/>
          </a:xfrm>
        </p:spPr>
        <p:txBody>
          <a:bodyPr>
            <a:normAutofit/>
          </a:bodyPr>
          <a:lstStyle/>
          <a:p>
            <a:r>
              <a:rPr lang="en-US" dirty="0"/>
              <a:t>CHOWN – change owner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E9BBB3-78FD-13A9-E93F-2A1632618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42" b="63313"/>
          <a:stretch/>
        </p:blipFill>
        <p:spPr>
          <a:xfrm>
            <a:off x="946507" y="1355231"/>
            <a:ext cx="9699268" cy="140859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7FA2A-285F-6977-01B8-E00972EFA1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 flipV="1">
            <a:off x="1371600" y="6420050"/>
            <a:ext cx="9525000" cy="467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32" y="-235080"/>
            <a:ext cx="6579647" cy="1919521"/>
          </a:xfrm>
        </p:spPr>
        <p:txBody>
          <a:bodyPr>
            <a:normAutofit/>
          </a:bodyPr>
          <a:lstStyle/>
          <a:p>
            <a:r>
              <a:rPr lang="en-US" dirty="0"/>
              <a:t>CHOWN – change owner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E9BBB3-78FD-13A9-E93F-2A1632618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42" b="41253"/>
          <a:stretch/>
        </p:blipFill>
        <p:spPr>
          <a:xfrm>
            <a:off x="946507" y="1355231"/>
            <a:ext cx="9699268" cy="225561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7FA2A-285F-6977-01B8-E00972EFA1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 flipV="1">
            <a:off x="1371600" y="6420050"/>
            <a:ext cx="9525000" cy="467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7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33" y="-235080"/>
            <a:ext cx="6493020" cy="1919521"/>
          </a:xfrm>
        </p:spPr>
        <p:txBody>
          <a:bodyPr>
            <a:normAutofit/>
          </a:bodyPr>
          <a:lstStyle/>
          <a:p>
            <a:r>
              <a:rPr lang="en-US" dirty="0"/>
              <a:t>CHOWN – change owner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E9BBB3-78FD-13A9-E93F-2A1632618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42"/>
          <a:stretch/>
        </p:blipFill>
        <p:spPr>
          <a:xfrm>
            <a:off x="946507" y="1355231"/>
            <a:ext cx="9699268" cy="38395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7FA2A-285F-6977-01B8-E00972EFA1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 flipV="1">
            <a:off x="9885144" y="6421082"/>
            <a:ext cx="1011455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DB788-1CF2-9B29-BD0D-3D4EDD49596E}"/>
              </a:ext>
            </a:extLst>
          </p:cNvPr>
          <p:cNvSpPr txBox="1"/>
          <p:nvPr/>
        </p:nvSpPr>
        <p:spPr>
          <a:xfrm>
            <a:off x="1025090" y="5573028"/>
            <a:ext cx="65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CHGRP – change group</a:t>
            </a:r>
          </a:p>
        </p:txBody>
      </p:sp>
    </p:spTree>
    <p:extLst>
      <p:ext uri="{BB962C8B-B14F-4D97-AF65-F5344CB8AC3E}">
        <p14:creationId xmlns:p14="http://schemas.microsoft.com/office/powerpoint/2010/main" val="4576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D615-0F57-5DC8-211E-E3997F6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33" y="861010"/>
            <a:ext cx="9539960" cy="1919521"/>
          </a:xfrm>
        </p:spPr>
        <p:txBody>
          <a:bodyPr>
            <a:normAutofit/>
          </a:bodyPr>
          <a:lstStyle/>
          <a:p>
            <a:r>
              <a:rPr lang="en-US" sz="6000" dirty="0"/>
              <a:t>CHMOD – change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D8DC-8EDA-6EC5-EEB5-93654E5C0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90736" y="3232918"/>
            <a:ext cx="4326555" cy="1393192"/>
          </a:xfrm>
        </p:spPr>
        <p:txBody>
          <a:bodyPr>
            <a:noAutofit/>
          </a:bodyPr>
          <a:lstStyle/>
          <a:p>
            <a:r>
              <a:rPr lang="en-US" sz="4800" b="1" dirty="0"/>
              <a:t>OCTAL</a:t>
            </a:r>
          </a:p>
          <a:p>
            <a:r>
              <a:rPr lang="en-US" sz="4800" b="1" dirty="0"/>
              <a:t>SYMBOLIC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C2A8F-2423-8067-B965-C09930833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6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-206205"/>
            <a:ext cx="6371924" cy="1919521"/>
          </a:xfrm>
        </p:spPr>
        <p:txBody>
          <a:bodyPr>
            <a:normAutofit/>
          </a:bodyPr>
          <a:lstStyle/>
          <a:p>
            <a:r>
              <a:rPr lang="en-US" dirty="0"/>
              <a:t>CHMOD – octal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 descr="A computer screen with numbers and letters&#10;&#10;Description automatically generated">
            <a:extLst>
              <a:ext uri="{FF2B5EF4-FFF2-40B4-BE49-F238E27FC236}">
                <a16:creationId xmlns:a16="http://schemas.microsoft.com/office/drawing/2014/main" id="{73953611-B768-46B9-4225-0BBEF1A015E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r="21578" b="68576"/>
          <a:stretch/>
        </p:blipFill>
        <p:spPr>
          <a:xfrm>
            <a:off x="1167361" y="2925680"/>
            <a:ext cx="10083292" cy="11554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7023F-1E58-4E92-8D59-BD89346AECF1}"/>
              </a:ext>
            </a:extLst>
          </p:cNvPr>
          <p:cNvSpPr txBox="1"/>
          <p:nvPr/>
        </p:nvSpPr>
        <p:spPr>
          <a:xfrm>
            <a:off x="1041105" y="1179328"/>
            <a:ext cx="103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 – 4		W – 2		X –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ACE22-2DA5-F3E2-C670-584E8F0363CA}"/>
              </a:ext>
            </a:extLst>
          </p:cNvPr>
          <p:cNvSpPr txBox="1"/>
          <p:nvPr/>
        </p:nvSpPr>
        <p:spPr>
          <a:xfrm>
            <a:off x="1756880" y="2023886"/>
            <a:ext cx="60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  <a:r>
              <a:rPr lang="en-US" sz="3600" b="1" dirty="0" err="1"/>
              <a:t>chmod</a:t>
            </a:r>
            <a:r>
              <a:rPr lang="en-US" sz="3600" b="1" dirty="0"/>
              <a:t> 760 file01.txt</a:t>
            </a:r>
          </a:p>
        </p:txBody>
      </p:sp>
    </p:spTree>
    <p:extLst>
      <p:ext uri="{BB962C8B-B14F-4D97-AF65-F5344CB8AC3E}">
        <p14:creationId xmlns:p14="http://schemas.microsoft.com/office/powerpoint/2010/main" val="28147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0</TotalTime>
  <Words>449</Words>
  <Application>Microsoft Office PowerPoint</Application>
  <PresentationFormat>Widescreen</PresentationFormat>
  <Paragraphs>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Nova Light</vt:lpstr>
      <vt:lpstr>Calibri</vt:lpstr>
      <vt:lpstr>Elephant</vt:lpstr>
      <vt:lpstr>ModOverlayVTI</vt:lpstr>
      <vt:lpstr>Prístupové práva (Linux)</vt:lpstr>
      <vt:lpstr>PowerPoint Presentation</vt:lpstr>
      <vt:lpstr>PowerPoint Presentation</vt:lpstr>
      <vt:lpstr>PowerPoint Presentation</vt:lpstr>
      <vt:lpstr>CHOWN – change owner</vt:lpstr>
      <vt:lpstr>CHOWN – change owner</vt:lpstr>
      <vt:lpstr>CHOWN – change owner</vt:lpstr>
      <vt:lpstr>CHMOD – change mode</vt:lpstr>
      <vt:lpstr>CHMOD – octal</vt:lpstr>
      <vt:lpstr>CHMOD – octal</vt:lpstr>
      <vt:lpstr>CHMOD – symbolic</vt:lpstr>
      <vt:lpstr>CHMOD – symbolic</vt:lpstr>
      <vt:lpstr>GETFACL – get file access control list</vt:lpstr>
      <vt:lpstr>SETFACL – set file access control list</vt:lpstr>
      <vt:lpstr>Zdroje:</vt:lpstr>
      <vt:lpstr>Dakujem za pozornosť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Prístupove práva (Linux)</dc:title>
  <dc:creator>Sopoligová, Laura</dc:creator>
  <cp:lastModifiedBy>Sopoligová, Laura</cp:lastModifiedBy>
  <cp:revision>1</cp:revision>
  <dcterms:created xsi:type="dcterms:W3CDTF">2024-11-09T14:52:39Z</dcterms:created>
  <dcterms:modified xsi:type="dcterms:W3CDTF">2024-11-09T23:57:44Z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