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F2BBD7-B2EE-47EF-9321-A6278445F242}" v="28" dt="2024-12-10T23:40:59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79" autoAdjust="0"/>
  </p:normalViewPr>
  <p:slideViewPr>
    <p:cSldViewPr snapToGrid="0">
      <p:cViewPr varScale="1">
        <p:scale>
          <a:sx n="153" d="100"/>
          <a:sy n="153" d="100"/>
        </p:scale>
        <p:origin x="286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čo, Timotej" userId="152f2ad6-3c97-47cf-bd89-58c5c0a29e21" providerId="ADAL" clId="{7E823390-D6B7-4562-B824-4240E0FA3251}"/>
    <pc:docChg chg="undo custSel addSld delSld modSld sldOrd">
      <pc:chgData name="Bačo, Timotej" userId="152f2ad6-3c97-47cf-bd89-58c5c0a29e21" providerId="ADAL" clId="{7E823390-D6B7-4562-B824-4240E0FA3251}" dt="2024-11-26T22:59:05.005" v="535" actId="20577"/>
      <pc:docMkLst>
        <pc:docMk/>
      </pc:docMkLst>
      <pc:sldChg chg="modSp mod">
        <pc:chgData name="Bačo, Timotej" userId="152f2ad6-3c97-47cf-bd89-58c5c0a29e21" providerId="ADAL" clId="{7E823390-D6B7-4562-B824-4240E0FA3251}" dt="2024-11-26T21:39:18.707" v="7" actId="1076"/>
        <pc:sldMkLst>
          <pc:docMk/>
          <pc:sldMk cId="735358950" sldId="257"/>
        </pc:sldMkLst>
        <pc:spChg chg="mod">
          <ac:chgData name="Bačo, Timotej" userId="152f2ad6-3c97-47cf-bd89-58c5c0a29e21" providerId="ADAL" clId="{7E823390-D6B7-4562-B824-4240E0FA3251}" dt="2024-11-26T21:39:18.707" v="7" actId="1076"/>
          <ac:spMkLst>
            <pc:docMk/>
            <pc:sldMk cId="735358950" sldId="257"/>
            <ac:spMk id="2" creationId="{C33FF8F9-4436-ED9C-E30E-680373C64496}"/>
          </ac:spMkLst>
        </pc:spChg>
        <pc:spChg chg="mod">
          <ac:chgData name="Bačo, Timotej" userId="152f2ad6-3c97-47cf-bd89-58c5c0a29e21" providerId="ADAL" clId="{7E823390-D6B7-4562-B824-4240E0FA3251}" dt="2024-11-26T21:38:35.406" v="0" actId="20577"/>
          <ac:spMkLst>
            <pc:docMk/>
            <pc:sldMk cId="735358950" sldId="257"/>
            <ac:spMk id="14" creationId="{C432F7A5-0BD9-EB3C-66C4-098B2124A562}"/>
          </ac:spMkLst>
        </pc:spChg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3803102635" sldId="284"/>
        </pc:sldMkLst>
      </pc:sldChg>
      <pc:sldChg chg="modSp mod">
        <pc:chgData name="Bačo, Timotej" userId="152f2ad6-3c97-47cf-bd89-58c5c0a29e21" providerId="ADAL" clId="{7E823390-D6B7-4562-B824-4240E0FA3251}" dt="2024-11-26T22:59:05.005" v="535" actId="20577"/>
        <pc:sldMkLst>
          <pc:docMk/>
          <pc:sldMk cId="753961250" sldId="285"/>
        </pc:sldMkLst>
        <pc:spChg chg="mod">
          <ac:chgData name="Bačo, Timotej" userId="152f2ad6-3c97-47cf-bd89-58c5c0a29e21" providerId="ADAL" clId="{7E823390-D6B7-4562-B824-4240E0FA3251}" dt="2024-11-26T22:03:11.809" v="19" actId="20577"/>
          <ac:spMkLst>
            <pc:docMk/>
            <pc:sldMk cId="753961250" sldId="285"/>
            <ac:spMk id="2" creationId="{78BDABF5-8F51-701C-41A3-648EFE25590F}"/>
          </ac:spMkLst>
        </pc:spChg>
        <pc:spChg chg="mod">
          <ac:chgData name="Bačo, Timotej" userId="152f2ad6-3c97-47cf-bd89-58c5c0a29e21" providerId="ADAL" clId="{7E823390-D6B7-4562-B824-4240E0FA3251}" dt="2024-11-26T22:59:05.005" v="535" actId="20577"/>
          <ac:spMkLst>
            <pc:docMk/>
            <pc:sldMk cId="753961250" sldId="285"/>
            <ac:spMk id="8" creationId="{D4394263-17C4-107C-501F-C19FC6080FA3}"/>
          </ac:spMkLst>
        </pc:spChg>
      </pc:sldChg>
      <pc:sldChg chg="add del">
        <pc:chgData name="Bačo, Timotej" userId="152f2ad6-3c97-47cf-bd89-58c5c0a29e21" providerId="ADAL" clId="{7E823390-D6B7-4562-B824-4240E0FA3251}" dt="2024-11-26T22:18:00.883" v="313" actId="47"/>
        <pc:sldMkLst>
          <pc:docMk/>
          <pc:sldMk cId="266597667" sldId="286"/>
        </pc:sldMkLst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1862867549" sldId="286"/>
        </pc:sldMkLst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453152893" sldId="287"/>
        </pc:sldMkLst>
      </pc:sldChg>
      <pc:sldChg chg="modSp add mod ord">
        <pc:chgData name="Bačo, Timotej" userId="152f2ad6-3c97-47cf-bd89-58c5c0a29e21" providerId="ADAL" clId="{7E823390-D6B7-4562-B824-4240E0FA3251}" dt="2024-11-26T22:18:26.960" v="317" actId="20577"/>
        <pc:sldMkLst>
          <pc:docMk/>
          <pc:sldMk cId="2570018597" sldId="287"/>
        </pc:sldMkLst>
        <pc:spChg chg="mod">
          <ac:chgData name="Bačo, Timotej" userId="152f2ad6-3c97-47cf-bd89-58c5c0a29e21" providerId="ADAL" clId="{7E823390-D6B7-4562-B824-4240E0FA3251}" dt="2024-11-26T22:18:26.960" v="317" actId="20577"/>
          <ac:spMkLst>
            <pc:docMk/>
            <pc:sldMk cId="2570018597" sldId="287"/>
            <ac:spMk id="2" creationId="{78BDABF5-8F51-701C-41A3-648EFE25590F}"/>
          </ac:spMkLst>
        </pc:spChg>
        <pc:spChg chg="mod">
          <ac:chgData name="Bačo, Timotej" userId="152f2ad6-3c97-47cf-bd89-58c5c0a29e21" providerId="ADAL" clId="{7E823390-D6B7-4562-B824-4240E0FA3251}" dt="2024-11-26T22:17:46.638" v="310" actId="1076"/>
          <ac:spMkLst>
            <pc:docMk/>
            <pc:sldMk cId="2570018597" sldId="287"/>
            <ac:spMk id="8" creationId="{D4394263-17C4-107C-501F-C19FC6080FA3}"/>
          </ac:spMkLst>
        </pc:spChg>
      </pc:sldChg>
      <pc:sldChg chg="modSp add mod">
        <pc:chgData name="Bačo, Timotej" userId="152f2ad6-3c97-47cf-bd89-58c5c0a29e21" providerId="ADAL" clId="{7E823390-D6B7-4562-B824-4240E0FA3251}" dt="2024-11-26T22:24:54.633" v="340" actId="207"/>
        <pc:sldMkLst>
          <pc:docMk/>
          <pc:sldMk cId="154797142" sldId="288"/>
        </pc:sldMkLst>
        <pc:spChg chg="mod">
          <ac:chgData name="Bačo, Timotej" userId="152f2ad6-3c97-47cf-bd89-58c5c0a29e21" providerId="ADAL" clId="{7E823390-D6B7-4562-B824-4240E0FA3251}" dt="2024-11-26T22:18:39.580" v="324" actId="20577"/>
          <ac:spMkLst>
            <pc:docMk/>
            <pc:sldMk cId="154797142" sldId="288"/>
            <ac:spMk id="2" creationId="{78BDABF5-8F51-701C-41A3-648EFE25590F}"/>
          </ac:spMkLst>
        </pc:spChg>
        <pc:spChg chg="mod">
          <ac:chgData name="Bačo, Timotej" userId="152f2ad6-3c97-47cf-bd89-58c5c0a29e21" providerId="ADAL" clId="{7E823390-D6B7-4562-B824-4240E0FA3251}" dt="2024-11-26T22:24:54.633" v="340" actId="207"/>
          <ac:spMkLst>
            <pc:docMk/>
            <pc:sldMk cId="154797142" sldId="288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2930399444" sldId="288"/>
        </pc:sldMkLst>
      </pc:sldChg>
      <pc:sldChg chg="addSp modSp add mod">
        <pc:chgData name="Bačo, Timotej" userId="152f2ad6-3c97-47cf-bd89-58c5c0a29e21" providerId="ADAL" clId="{7E823390-D6B7-4562-B824-4240E0FA3251}" dt="2024-11-26T22:27:34.155" v="396" actId="2710"/>
        <pc:sldMkLst>
          <pc:docMk/>
          <pc:sldMk cId="3160165077" sldId="289"/>
        </pc:sldMkLst>
        <pc:spChg chg="mod">
          <ac:chgData name="Bačo, Timotej" userId="152f2ad6-3c97-47cf-bd89-58c5c0a29e21" providerId="ADAL" clId="{7E823390-D6B7-4562-B824-4240E0FA3251}" dt="2024-11-26T22:25:30.554" v="362" actId="20577"/>
          <ac:spMkLst>
            <pc:docMk/>
            <pc:sldMk cId="3160165077" sldId="289"/>
            <ac:spMk id="2" creationId="{78BDABF5-8F51-701C-41A3-648EFE25590F}"/>
          </ac:spMkLst>
        </pc:spChg>
        <pc:spChg chg="add mod">
          <ac:chgData name="Bačo, Timotej" userId="152f2ad6-3c97-47cf-bd89-58c5c0a29e21" providerId="ADAL" clId="{7E823390-D6B7-4562-B824-4240E0FA3251}" dt="2024-11-26T22:27:34.155" v="396" actId="2710"/>
          <ac:spMkLst>
            <pc:docMk/>
            <pc:sldMk cId="3160165077" sldId="289"/>
            <ac:spMk id="3" creationId="{29AF2141-EAE3-0407-E40C-57042DAEF0A5}"/>
          </ac:spMkLst>
        </pc:spChg>
        <pc:spChg chg="mod">
          <ac:chgData name="Bačo, Timotej" userId="152f2ad6-3c97-47cf-bd89-58c5c0a29e21" providerId="ADAL" clId="{7E823390-D6B7-4562-B824-4240E0FA3251}" dt="2024-11-26T22:26:42.599" v="378" actId="14100"/>
          <ac:spMkLst>
            <pc:docMk/>
            <pc:sldMk cId="3160165077" sldId="289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3966143971" sldId="289"/>
        </pc:sldMkLst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851579691" sldId="290"/>
        </pc:sldMkLst>
      </pc:sldChg>
      <pc:sldChg chg="addSp modSp add mod">
        <pc:chgData name="Bačo, Timotej" userId="152f2ad6-3c97-47cf-bd89-58c5c0a29e21" providerId="ADAL" clId="{7E823390-D6B7-4562-B824-4240E0FA3251}" dt="2024-11-26T22:29:25.155" v="417" actId="2710"/>
        <pc:sldMkLst>
          <pc:docMk/>
          <pc:sldMk cId="4091674933" sldId="290"/>
        </pc:sldMkLst>
        <pc:spChg chg="mod">
          <ac:chgData name="Bačo, Timotej" userId="152f2ad6-3c97-47cf-bd89-58c5c0a29e21" providerId="ADAL" clId="{7E823390-D6B7-4562-B824-4240E0FA3251}" dt="2024-11-26T22:29:25.155" v="417" actId="2710"/>
          <ac:spMkLst>
            <pc:docMk/>
            <pc:sldMk cId="4091674933" sldId="290"/>
            <ac:spMk id="3" creationId="{29AF2141-EAE3-0407-E40C-57042DAEF0A5}"/>
          </ac:spMkLst>
        </pc:spChg>
        <pc:spChg chg="add">
          <ac:chgData name="Bačo, Timotej" userId="152f2ad6-3c97-47cf-bd89-58c5c0a29e21" providerId="ADAL" clId="{7E823390-D6B7-4562-B824-4240E0FA3251}" dt="2024-11-26T22:28:13.408" v="398"/>
          <ac:spMkLst>
            <pc:docMk/>
            <pc:sldMk cId="4091674933" sldId="290"/>
            <ac:spMk id="7" creationId="{F91D9D7A-5AE3-65C6-68D8-D46133A099C2}"/>
          </ac:spMkLst>
        </pc:spChg>
        <pc:spChg chg="mod">
          <ac:chgData name="Bačo, Timotej" userId="152f2ad6-3c97-47cf-bd89-58c5c0a29e21" providerId="ADAL" clId="{7E823390-D6B7-4562-B824-4240E0FA3251}" dt="2024-11-26T22:28:50.872" v="409" actId="14100"/>
          <ac:spMkLst>
            <pc:docMk/>
            <pc:sldMk cId="4091674933" sldId="290"/>
            <ac:spMk id="8" creationId="{D4394263-17C4-107C-501F-C19FC6080FA3}"/>
          </ac:spMkLst>
        </pc:spChg>
        <pc:spChg chg="add">
          <ac:chgData name="Bačo, Timotej" userId="152f2ad6-3c97-47cf-bd89-58c5c0a29e21" providerId="ADAL" clId="{7E823390-D6B7-4562-B824-4240E0FA3251}" dt="2024-11-26T22:28:17.406" v="400"/>
          <ac:spMkLst>
            <pc:docMk/>
            <pc:sldMk cId="4091674933" sldId="290"/>
            <ac:spMk id="9" creationId="{6FAB846C-4024-809A-2C4E-465944750D74}"/>
          </ac:spMkLst>
        </pc:spChg>
      </pc:sldChg>
      <pc:sldChg chg="modSp add mod">
        <pc:chgData name="Bačo, Timotej" userId="152f2ad6-3c97-47cf-bd89-58c5c0a29e21" providerId="ADAL" clId="{7E823390-D6B7-4562-B824-4240E0FA3251}" dt="2024-11-26T22:30:51.793" v="435" actId="2710"/>
        <pc:sldMkLst>
          <pc:docMk/>
          <pc:sldMk cId="639066803" sldId="291"/>
        </pc:sldMkLst>
        <pc:spChg chg="mod">
          <ac:chgData name="Bačo, Timotej" userId="152f2ad6-3c97-47cf-bd89-58c5c0a29e21" providerId="ADAL" clId="{7E823390-D6B7-4562-B824-4240E0FA3251}" dt="2024-11-26T22:30:51.793" v="435" actId="2710"/>
          <ac:spMkLst>
            <pc:docMk/>
            <pc:sldMk cId="639066803" sldId="291"/>
            <ac:spMk id="3" creationId="{29AF2141-EAE3-0407-E40C-57042DAEF0A5}"/>
          </ac:spMkLst>
        </pc:spChg>
        <pc:spChg chg="mod">
          <ac:chgData name="Bačo, Timotej" userId="152f2ad6-3c97-47cf-bd89-58c5c0a29e21" providerId="ADAL" clId="{7E823390-D6B7-4562-B824-4240E0FA3251}" dt="2024-11-26T22:30:06.792" v="426" actId="2710"/>
          <ac:spMkLst>
            <pc:docMk/>
            <pc:sldMk cId="639066803" sldId="291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1393832053" sldId="291"/>
        </pc:sldMkLst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2642518623" sldId="292"/>
        </pc:sldMkLst>
      </pc:sldChg>
      <pc:sldChg chg="delSp modSp add mod">
        <pc:chgData name="Bačo, Timotej" userId="152f2ad6-3c97-47cf-bd89-58c5c0a29e21" providerId="ADAL" clId="{7E823390-D6B7-4562-B824-4240E0FA3251}" dt="2024-11-26T22:32:33.736" v="445" actId="1076"/>
        <pc:sldMkLst>
          <pc:docMk/>
          <pc:sldMk cId="4181113872" sldId="292"/>
        </pc:sldMkLst>
        <pc:spChg chg="del">
          <ac:chgData name="Bačo, Timotej" userId="152f2ad6-3c97-47cf-bd89-58c5c0a29e21" providerId="ADAL" clId="{7E823390-D6B7-4562-B824-4240E0FA3251}" dt="2024-11-26T22:32:29.542" v="444" actId="478"/>
          <ac:spMkLst>
            <pc:docMk/>
            <pc:sldMk cId="4181113872" sldId="292"/>
            <ac:spMk id="3" creationId="{29AF2141-EAE3-0407-E40C-57042DAEF0A5}"/>
          </ac:spMkLst>
        </pc:spChg>
        <pc:spChg chg="mod">
          <ac:chgData name="Bačo, Timotej" userId="152f2ad6-3c97-47cf-bd89-58c5c0a29e21" providerId="ADAL" clId="{7E823390-D6B7-4562-B824-4240E0FA3251}" dt="2024-11-26T22:32:33.736" v="445" actId="1076"/>
          <ac:spMkLst>
            <pc:docMk/>
            <pc:sldMk cId="4181113872" sldId="292"/>
            <ac:spMk id="8" creationId="{D4394263-17C4-107C-501F-C19FC6080FA3}"/>
          </ac:spMkLst>
        </pc:spChg>
      </pc:sldChg>
      <pc:sldChg chg="addSp delSp modSp add mod">
        <pc:chgData name="Bačo, Timotej" userId="152f2ad6-3c97-47cf-bd89-58c5c0a29e21" providerId="ADAL" clId="{7E823390-D6B7-4562-B824-4240E0FA3251}" dt="2024-11-26T22:36:58.959" v="478" actId="1076"/>
        <pc:sldMkLst>
          <pc:docMk/>
          <pc:sldMk cId="477289951" sldId="293"/>
        </pc:sldMkLst>
        <pc:spChg chg="mod">
          <ac:chgData name="Bačo, Timotej" userId="152f2ad6-3c97-47cf-bd89-58c5c0a29e21" providerId="ADAL" clId="{7E823390-D6B7-4562-B824-4240E0FA3251}" dt="2024-11-26T22:34:56.422" v="456" actId="20577"/>
          <ac:spMkLst>
            <pc:docMk/>
            <pc:sldMk cId="477289951" sldId="293"/>
            <ac:spMk id="2" creationId="{78BDABF5-8F51-701C-41A3-648EFE25590F}"/>
          </ac:spMkLst>
        </pc:spChg>
        <pc:spChg chg="add">
          <ac:chgData name="Bačo, Timotej" userId="152f2ad6-3c97-47cf-bd89-58c5c0a29e21" providerId="ADAL" clId="{7E823390-D6B7-4562-B824-4240E0FA3251}" dt="2024-11-26T22:35:46.562" v="459"/>
          <ac:spMkLst>
            <pc:docMk/>
            <pc:sldMk cId="477289951" sldId="293"/>
            <ac:spMk id="3" creationId="{F2B3CDB9-96F9-3343-E909-5CAEA40BFA65}"/>
          </ac:spMkLst>
        </pc:spChg>
        <pc:spChg chg="add">
          <ac:chgData name="Bačo, Timotej" userId="152f2ad6-3c97-47cf-bd89-58c5c0a29e21" providerId="ADAL" clId="{7E823390-D6B7-4562-B824-4240E0FA3251}" dt="2024-11-26T22:35:50.779" v="461"/>
          <ac:spMkLst>
            <pc:docMk/>
            <pc:sldMk cId="477289951" sldId="293"/>
            <ac:spMk id="7" creationId="{E29931FE-80F4-545C-4715-BD4E4E2F2F76}"/>
          </ac:spMkLst>
        </pc:spChg>
        <pc:spChg chg="add del mod">
          <ac:chgData name="Bačo, Timotej" userId="152f2ad6-3c97-47cf-bd89-58c5c0a29e21" providerId="ADAL" clId="{7E823390-D6B7-4562-B824-4240E0FA3251}" dt="2024-11-26T22:36:58.959" v="478" actId="1076"/>
          <ac:spMkLst>
            <pc:docMk/>
            <pc:sldMk cId="477289951" sldId="293"/>
            <ac:spMk id="8" creationId="{D4394263-17C4-107C-501F-C19FC6080FA3}"/>
          </ac:spMkLst>
        </pc:spChg>
        <pc:spChg chg="add del">
          <ac:chgData name="Bačo, Timotej" userId="152f2ad6-3c97-47cf-bd89-58c5c0a29e21" providerId="ADAL" clId="{7E823390-D6B7-4562-B824-4240E0FA3251}" dt="2024-11-26T22:36:05.982" v="464" actId="478"/>
          <ac:spMkLst>
            <pc:docMk/>
            <pc:sldMk cId="477289951" sldId="293"/>
            <ac:spMk id="9" creationId="{F965E73F-2C1D-B3FA-CD98-5DE41166FEC3}"/>
          </ac:spMkLst>
        </pc:spChg>
        <pc:spChg chg="add">
          <ac:chgData name="Bačo, Timotej" userId="152f2ad6-3c97-47cf-bd89-58c5c0a29e21" providerId="ADAL" clId="{7E823390-D6B7-4562-B824-4240E0FA3251}" dt="2024-11-26T22:36:10.224" v="466"/>
          <ac:spMkLst>
            <pc:docMk/>
            <pc:sldMk cId="477289951" sldId="293"/>
            <ac:spMk id="10" creationId="{8C8F9F07-6014-D3D7-3F05-7521EF48A349}"/>
          </ac:spMkLst>
        </pc:spChg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843394964" sldId="293"/>
        </pc:sldMkLst>
      </pc:sldChg>
      <pc:sldChg chg="modSp add mod">
        <pc:chgData name="Bačo, Timotej" userId="152f2ad6-3c97-47cf-bd89-58c5c0a29e21" providerId="ADAL" clId="{7E823390-D6B7-4562-B824-4240E0FA3251}" dt="2024-11-26T22:44:10.766" v="533" actId="20577"/>
        <pc:sldMkLst>
          <pc:docMk/>
          <pc:sldMk cId="367173898" sldId="294"/>
        </pc:sldMkLst>
        <pc:spChg chg="mod">
          <ac:chgData name="Bačo, Timotej" userId="152f2ad6-3c97-47cf-bd89-58c5c0a29e21" providerId="ADAL" clId="{7E823390-D6B7-4562-B824-4240E0FA3251}" dt="2024-11-26T22:42:17.611" v="499" actId="20577"/>
          <ac:spMkLst>
            <pc:docMk/>
            <pc:sldMk cId="367173898" sldId="294"/>
            <ac:spMk id="2" creationId="{78BDABF5-8F51-701C-41A3-648EFE25590F}"/>
          </ac:spMkLst>
        </pc:spChg>
        <pc:spChg chg="mod">
          <ac:chgData name="Bačo, Timotej" userId="152f2ad6-3c97-47cf-bd89-58c5c0a29e21" providerId="ADAL" clId="{7E823390-D6B7-4562-B824-4240E0FA3251}" dt="2024-11-26T22:44:10.766" v="533" actId="20577"/>
          <ac:spMkLst>
            <pc:docMk/>
            <pc:sldMk cId="367173898" sldId="294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2026423682" sldId="294"/>
        </pc:sldMkLst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3490928273" sldId="295"/>
        </pc:sldMkLst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2846120629" sldId="296"/>
        </pc:sldMkLst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2798318434" sldId="297"/>
        </pc:sldMkLst>
      </pc:sldChg>
    </pc:docChg>
  </pc:docChgLst>
  <pc:docChgLst>
    <pc:chgData name="Bačo, Timotej" userId="152f2ad6-3c97-47cf-bd89-58c5c0a29e21" providerId="ADAL" clId="{A116A470-1CA7-474F-BCA0-673CF10BD9E4}"/>
    <pc:docChg chg="undo redo custSel addSld delSld modSld">
      <pc:chgData name="Bačo, Timotej" userId="152f2ad6-3c97-47cf-bd89-58c5c0a29e21" providerId="ADAL" clId="{A116A470-1CA7-474F-BCA0-673CF10BD9E4}" dt="2024-12-03T21:58:16.194" v="570" actId="1076"/>
      <pc:docMkLst>
        <pc:docMk/>
      </pc:docMkLst>
      <pc:sldChg chg="modSp mod">
        <pc:chgData name="Bačo, Timotej" userId="152f2ad6-3c97-47cf-bd89-58c5c0a29e21" providerId="ADAL" clId="{A116A470-1CA7-474F-BCA0-673CF10BD9E4}" dt="2024-12-03T21:03:25.622" v="7" actId="20577"/>
        <pc:sldMkLst>
          <pc:docMk/>
          <pc:sldMk cId="735358950" sldId="257"/>
        </pc:sldMkLst>
        <pc:spChg chg="mod">
          <ac:chgData name="Bačo, Timotej" userId="152f2ad6-3c97-47cf-bd89-58c5c0a29e21" providerId="ADAL" clId="{A116A470-1CA7-474F-BCA0-673CF10BD9E4}" dt="2024-12-03T21:03:25.622" v="7" actId="20577"/>
          <ac:spMkLst>
            <pc:docMk/>
            <pc:sldMk cId="735358950" sldId="257"/>
            <ac:spMk id="2" creationId="{C33FF8F9-4436-ED9C-E30E-680373C64496}"/>
          </ac:spMkLst>
        </pc:spChg>
      </pc:sldChg>
      <pc:sldChg chg="addSp modSp mod">
        <pc:chgData name="Bačo, Timotej" userId="152f2ad6-3c97-47cf-bd89-58c5c0a29e21" providerId="ADAL" clId="{A116A470-1CA7-474F-BCA0-673CF10BD9E4}" dt="2024-12-03T21:16:16.361" v="88" actId="1076"/>
        <pc:sldMkLst>
          <pc:docMk/>
          <pc:sldMk cId="753961250" sldId="285"/>
        </pc:sldMkLst>
        <pc:spChg chg="mod">
          <ac:chgData name="Bačo, Timotej" userId="152f2ad6-3c97-47cf-bd89-58c5c0a29e21" providerId="ADAL" clId="{A116A470-1CA7-474F-BCA0-673CF10BD9E4}" dt="2024-12-03T21:03:49.157" v="14" actId="20577"/>
          <ac:spMkLst>
            <pc:docMk/>
            <pc:sldMk cId="753961250" sldId="285"/>
            <ac:spMk id="2" creationId="{78BDABF5-8F51-701C-41A3-648EFE25590F}"/>
          </ac:spMkLst>
        </pc:spChg>
        <pc:spChg chg="mod">
          <ac:chgData name="Bačo, Timotej" userId="152f2ad6-3c97-47cf-bd89-58c5c0a29e21" providerId="ADAL" clId="{A116A470-1CA7-474F-BCA0-673CF10BD9E4}" dt="2024-12-03T21:16:16.361" v="88" actId="1076"/>
          <ac:spMkLst>
            <pc:docMk/>
            <pc:sldMk cId="753961250" sldId="285"/>
            <ac:spMk id="8" creationId="{D4394263-17C4-107C-501F-C19FC6080FA3}"/>
          </ac:spMkLst>
        </pc:spChg>
        <pc:picChg chg="add mod">
          <ac:chgData name="Bačo, Timotej" userId="152f2ad6-3c97-47cf-bd89-58c5c0a29e21" providerId="ADAL" clId="{A116A470-1CA7-474F-BCA0-673CF10BD9E4}" dt="2024-12-03T21:16:10.408" v="87" actId="1076"/>
          <ac:picMkLst>
            <pc:docMk/>
            <pc:sldMk cId="753961250" sldId="285"/>
            <ac:picMk id="7" creationId="{1BA1C4C7-8F34-8A8D-CC9F-329280E70893}"/>
          </ac:picMkLst>
        </pc:picChg>
      </pc:sldChg>
      <pc:sldChg chg="addSp delSp modSp add mod">
        <pc:chgData name="Bačo, Timotej" userId="152f2ad6-3c97-47cf-bd89-58c5c0a29e21" providerId="ADAL" clId="{A116A470-1CA7-474F-BCA0-673CF10BD9E4}" dt="2024-12-03T21:24:01.659" v="168"/>
        <pc:sldMkLst>
          <pc:docMk/>
          <pc:sldMk cId="2214744826" sldId="286"/>
        </pc:sldMkLst>
        <pc:spChg chg="mod">
          <ac:chgData name="Bačo, Timotej" userId="152f2ad6-3c97-47cf-bd89-58c5c0a29e21" providerId="ADAL" clId="{A116A470-1CA7-474F-BCA0-673CF10BD9E4}" dt="2024-12-03T21:16:54.336" v="94"/>
          <ac:spMkLst>
            <pc:docMk/>
            <pc:sldMk cId="2214744826" sldId="286"/>
            <ac:spMk id="2" creationId="{78BDABF5-8F51-701C-41A3-648EFE25590F}"/>
          </ac:spMkLst>
        </pc:spChg>
        <pc:spChg chg="add">
          <ac:chgData name="Bačo, Timotej" userId="152f2ad6-3c97-47cf-bd89-58c5c0a29e21" providerId="ADAL" clId="{A116A470-1CA7-474F-BCA0-673CF10BD9E4}" dt="2024-12-03T21:17:08.040" v="97"/>
          <ac:spMkLst>
            <pc:docMk/>
            <pc:sldMk cId="2214744826" sldId="286"/>
            <ac:spMk id="3" creationId="{AC299096-7B49-9FFB-7A34-B2BB46B83D9D}"/>
          </ac:spMkLst>
        </pc:spChg>
        <pc:spChg chg="del mod">
          <ac:chgData name="Bačo, Timotej" userId="152f2ad6-3c97-47cf-bd89-58c5c0a29e21" providerId="ADAL" clId="{A116A470-1CA7-474F-BCA0-673CF10BD9E4}" dt="2024-12-03T21:17:22.694" v="101" actId="478"/>
          <ac:spMkLst>
            <pc:docMk/>
            <pc:sldMk cId="2214744826" sldId="286"/>
            <ac:spMk id="8" creationId="{D4394263-17C4-107C-501F-C19FC6080FA3}"/>
          </ac:spMkLst>
        </pc:spChg>
        <pc:spChg chg="add mod">
          <ac:chgData name="Bačo, Timotej" userId="152f2ad6-3c97-47cf-bd89-58c5c0a29e21" providerId="ADAL" clId="{A116A470-1CA7-474F-BCA0-673CF10BD9E4}" dt="2024-12-03T21:17:13.349" v="99"/>
          <ac:spMkLst>
            <pc:docMk/>
            <pc:sldMk cId="2214744826" sldId="286"/>
            <ac:spMk id="9" creationId="{630217F2-092D-FEA9-0D7A-DC0FF0772490}"/>
          </ac:spMkLst>
        </pc:spChg>
        <pc:spChg chg="add del">
          <ac:chgData name="Bačo, Timotej" userId="152f2ad6-3c97-47cf-bd89-58c5c0a29e21" providerId="ADAL" clId="{A116A470-1CA7-474F-BCA0-673CF10BD9E4}" dt="2024-12-03T21:17:22.694" v="101" actId="478"/>
          <ac:spMkLst>
            <pc:docMk/>
            <pc:sldMk cId="2214744826" sldId="286"/>
            <ac:spMk id="10" creationId="{98DB87F7-F2E1-5622-66F8-8AC2763D97C5}"/>
          </ac:spMkLst>
        </pc:spChg>
        <pc:spChg chg="add mod">
          <ac:chgData name="Bačo, Timotej" userId="152f2ad6-3c97-47cf-bd89-58c5c0a29e21" providerId="ADAL" clId="{A116A470-1CA7-474F-BCA0-673CF10BD9E4}" dt="2024-12-03T21:24:01.659" v="168"/>
          <ac:spMkLst>
            <pc:docMk/>
            <pc:sldMk cId="2214744826" sldId="286"/>
            <ac:spMk id="11" creationId="{04C3D501-DD14-FCF4-2287-EA5D5C25DE80}"/>
          </ac:spMkLst>
        </pc:spChg>
        <pc:picChg chg="del">
          <ac:chgData name="Bačo, Timotej" userId="152f2ad6-3c97-47cf-bd89-58c5c0a29e21" providerId="ADAL" clId="{A116A470-1CA7-474F-BCA0-673CF10BD9E4}" dt="2024-12-03T21:16:56.175" v="95" actId="478"/>
          <ac:picMkLst>
            <pc:docMk/>
            <pc:sldMk cId="2214744826" sldId="286"/>
            <ac:picMk id="7" creationId="{1BA1C4C7-8F34-8A8D-CC9F-329280E70893}"/>
          </ac:picMkLst>
        </pc:picChg>
        <pc:picChg chg="add mod ord">
          <ac:chgData name="Bačo, Timotej" userId="152f2ad6-3c97-47cf-bd89-58c5c0a29e21" providerId="ADAL" clId="{A116A470-1CA7-474F-BCA0-673CF10BD9E4}" dt="2024-12-03T21:19:19.612" v="122" actId="171"/>
          <ac:picMkLst>
            <pc:docMk/>
            <pc:sldMk cId="2214744826" sldId="286"/>
            <ac:picMk id="13" creationId="{386E318B-C590-21F1-C69E-AD5A3F85053C}"/>
          </ac:picMkLst>
        </pc:picChg>
      </pc:sldChg>
      <pc:sldChg chg="del">
        <pc:chgData name="Bačo, Timotej" userId="152f2ad6-3c97-47cf-bd89-58c5c0a29e21" providerId="ADAL" clId="{A116A470-1CA7-474F-BCA0-673CF10BD9E4}" dt="2024-12-03T21:02:36.786" v="0" actId="47"/>
        <pc:sldMkLst>
          <pc:docMk/>
          <pc:sldMk cId="2570018597" sldId="287"/>
        </pc:sldMkLst>
      </pc:sldChg>
      <pc:sldChg chg="modSp add mod">
        <pc:chgData name="Bačo, Timotej" userId="152f2ad6-3c97-47cf-bd89-58c5c0a29e21" providerId="ADAL" clId="{A116A470-1CA7-474F-BCA0-673CF10BD9E4}" dt="2024-12-03T21:26:04.855" v="201" actId="1076"/>
        <pc:sldMkLst>
          <pc:docMk/>
          <pc:sldMk cId="3171756812" sldId="287"/>
        </pc:sldMkLst>
        <pc:spChg chg="mod">
          <ac:chgData name="Bačo, Timotej" userId="152f2ad6-3c97-47cf-bd89-58c5c0a29e21" providerId="ADAL" clId="{A116A470-1CA7-474F-BCA0-673CF10BD9E4}" dt="2024-12-03T21:20:28.211" v="131" actId="20577"/>
          <ac:spMkLst>
            <pc:docMk/>
            <pc:sldMk cId="3171756812" sldId="287"/>
            <ac:spMk id="2" creationId="{78BDABF5-8F51-701C-41A3-648EFE25590F}"/>
          </ac:spMkLst>
        </pc:spChg>
        <pc:spChg chg="mod">
          <ac:chgData name="Bačo, Timotej" userId="152f2ad6-3c97-47cf-bd89-58c5c0a29e21" providerId="ADAL" clId="{A116A470-1CA7-474F-BCA0-673CF10BD9E4}" dt="2024-12-03T21:25:56.221" v="199" actId="1076"/>
          <ac:spMkLst>
            <pc:docMk/>
            <pc:sldMk cId="3171756812" sldId="287"/>
            <ac:spMk id="11" creationId="{04C3D501-DD14-FCF4-2287-EA5D5C25DE80}"/>
          </ac:spMkLst>
        </pc:spChg>
        <pc:picChg chg="mod">
          <ac:chgData name="Bačo, Timotej" userId="152f2ad6-3c97-47cf-bd89-58c5c0a29e21" providerId="ADAL" clId="{A116A470-1CA7-474F-BCA0-673CF10BD9E4}" dt="2024-12-03T21:26:04.855" v="201" actId="1076"/>
          <ac:picMkLst>
            <pc:docMk/>
            <pc:sldMk cId="3171756812" sldId="287"/>
            <ac:picMk id="13" creationId="{386E318B-C590-21F1-C69E-AD5A3F85053C}"/>
          </ac:picMkLst>
        </pc:picChg>
      </pc:sldChg>
      <pc:sldChg chg="del">
        <pc:chgData name="Bačo, Timotej" userId="152f2ad6-3c97-47cf-bd89-58c5c0a29e21" providerId="ADAL" clId="{A116A470-1CA7-474F-BCA0-673CF10BD9E4}" dt="2024-12-03T21:02:36.786" v="0" actId="47"/>
        <pc:sldMkLst>
          <pc:docMk/>
          <pc:sldMk cId="154797142" sldId="288"/>
        </pc:sldMkLst>
      </pc:sldChg>
      <pc:sldChg chg="delSp modSp add mod">
        <pc:chgData name="Bačo, Timotej" userId="152f2ad6-3c97-47cf-bd89-58c5c0a29e21" providerId="ADAL" clId="{A116A470-1CA7-474F-BCA0-673CF10BD9E4}" dt="2024-12-03T21:32:10.249" v="257" actId="207"/>
        <pc:sldMkLst>
          <pc:docMk/>
          <pc:sldMk cId="3357734923" sldId="288"/>
        </pc:sldMkLst>
        <pc:spChg chg="mod">
          <ac:chgData name="Bačo, Timotej" userId="152f2ad6-3c97-47cf-bd89-58c5c0a29e21" providerId="ADAL" clId="{A116A470-1CA7-474F-BCA0-673CF10BD9E4}" dt="2024-12-03T21:26:56.226" v="210" actId="20577"/>
          <ac:spMkLst>
            <pc:docMk/>
            <pc:sldMk cId="3357734923" sldId="288"/>
            <ac:spMk id="2" creationId="{78BDABF5-8F51-701C-41A3-648EFE25590F}"/>
          </ac:spMkLst>
        </pc:spChg>
        <pc:spChg chg="mod">
          <ac:chgData name="Bačo, Timotej" userId="152f2ad6-3c97-47cf-bd89-58c5c0a29e21" providerId="ADAL" clId="{A116A470-1CA7-474F-BCA0-673CF10BD9E4}" dt="2024-12-03T21:32:10.249" v="257" actId="207"/>
          <ac:spMkLst>
            <pc:docMk/>
            <pc:sldMk cId="3357734923" sldId="288"/>
            <ac:spMk id="11" creationId="{04C3D501-DD14-FCF4-2287-EA5D5C25DE80}"/>
          </ac:spMkLst>
        </pc:spChg>
        <pc:picChg chg="del">
          <ac:chgData name="Bačo, Timotej" userId="152f2ad6-3c97-47cf-bd89-58c5c0a29e21" providerId="ADAL" clId="{A116A470-1CA7-474F-BCA0-673CF10BD9E4}" dt="2024-12-03T21:26:59.593" v="211" actId="478"/>
          <ac:picMkLst>
            <pc:docMk/>
            <pc:sldMk cId="3357734923" sldId="288"/>
            <ac:picMk id="13" creationId="{386E318B-C590-21F1-C69E-AD5A3F85053C}"/>
          </ac:picMkLst>
        </pc:picChg>
      </pc:sldChg>
      <pc:sldChg chg="addSp modSp add mod">
        <pc:chgData name="Bačo, Timotej" userId="152f2ad6-3c97-47cf-bd89-58c5c0a29e21" providerId="ADAL" clId="{A116A470-1CA7-474F-BCA0-673CF10BD9E4}" dt="2024-12-03T21:36:26.063" v="294" actId="1076"/>
        <pc:sldMkLst>
          <pc:docMk/>
          <pc:sldMk cId="1248123291" sldId="289"/>
        </pc:sldMkLst>
        <pc:spChg chg="mod">
          <ac:chgData name="Bačo, Timotej" userId="152f2ad6-3c97-47cf-bd89-58c5c0a29e21" providerId="ADAL" clId="{A116A470-1CA7-474F-BCA0-673CF10BD9E4}" dt="2024-12-03T21:32:57.384" v="274" actId="14100"/>
          <ac:spMkLst>
            <pc:docMk/>
            <pc:sldMk cId="1248123291" sldId="289"/>
            <ac:spMk id="2" creationId="{78BDABF5-8F51-701C-41A3-648EFE25590F}"/>
          </ac:spMkLst>
        </pc:spChg>
        <pc:spChg chg="mod">
          <ac:chgData name="Bačo, Timotej" userId="152f2ad6-3c97-47cf-bd89-58c5c0a29e21" providerId="ADAL" clId="{A116A470-1CA7-474F-BCA0-673CF10BD9E4}" dt="2024-12-03T21:36:26.063" v="294" actId="1076"/>
          <ac:spMkLst>
            <pc:docMk/>
            <pc:sldMk cId="1248123291" sldId="289"/>
            <ac:spMk id="11" creationId="{04C3D501-DD14-FCF4-2287-EA5D5C25DE80}"/>
          </ac:spMkLst>
        </pc:spChg>
        <pc:picChg chg="add mod">
          <ac:chgData name="Bačo, Timotej" userId="152f2ad6-3c97-47cf-bd89-58c5c0a29e21" providerId="ADAL" clId="{A116A470-1CA7-474F-BCA0-673CF10BD9E4}" dt="2024-12-03T21:36:03.929" v="290" actId="1076"/>
          <ac:picMkLst>
            <pc:docMk/>
            <pc:sldMk cId="1248123291" sldId="289"/>
            <ac:picMk id="7" creationId="{0731156E-4A65-FD1C-636C-62A622D8A64A}"/>
          </ac:picMkLst>
        </pc:picChg>
      </pc:sldChg>
      <pc:sldChg chg="del">
        <pc:chgData name="Bačo, Timotej" userId="152f2ad6-3c97-47cf-bd89-58c5c0a29e21" providerId="ADAL" clId="{A116A470-1CA7-474F-BCA0-673CF10BD9E4}" dt="2024-12-03T21:02:36.786" v="0" actId="47"/>
        <pc:sldMkLst>
          <pc:docMk/>
          <pc:sldMk cId="3160165077" sldId="289"/>
        </pc:sldMkLst>
      </pc:sldChg>
      <pc:sldChg chg="addSp delSp modSp add mod">
        <pc:chgData name="Bačo, Timotej" userId="152f2ad6-3c97-47cf-bd89-58c5c0a29e21" providerId="ADAL" clId="{A116A470-1CA7-474F-BCA0-673CF10BD9E4}" dt="2024-12-03T21:41:06.528" v="422"/>
        <pc:sldMkLst>
          <pc:docMk/>
          <pc:sldMk cId="3782679327" sldId="290"/>
        </pc:sldMkLst>
        <pc:spChg chg="mod">
          <ac:chgData name="Bačo, Timotej" userId="152f2ad6-3c97-47cf-bd89-58c5c0a29e21" providerId="ADAL" clId="{A116A470-1CA7-474F-BCA0-673CF10BD9E4}" dt="2024-12-03T21:37:29.110" v="304" actId="20577"/>
          <ac:spMkLst>
            <pc:docMk/>
            <pc:sldMk cId="3782679327" sldId="290"/>
            <ac:spMk id="2" creationId="{78BDABF5-8F51-701C-41A3-648EFE25590F}"/>
          </ac:spMkLst>
        </pc:spChg>
        <pc:spChg chg="add mod">
          <ac:chgData name="Bačo, Timotej" userId="152f2ad6-3c97-47cf-bd89-58c5c0a29e21" providerId="ADAL" clId="{A116A470-1CA7-474F-BCA0-673CF10BD9E4}" dt="2024-12-03T21:40:10.342" v="413" actId="20577"/>
          <ac:spMkLst>
            <pc:docMk/>
            <pc:sldMk cId="3782679327" sldId="290"/>
            <ac:spMk id="3" creationId="{78A30524-13D9-C03F-72DE-6C2939824941}"/>
          </ac:spMkLst>
        </pc:spChg>
        <pc:spChg chg="add mod">
          <ac:chgData name="Bačo, Timotej" userId="152f2ad6-3c97-47cf-bd89-58c5c0a29e21" providerId="ADAL" clId="{A116A470-1CA7-474F-BCA0-673CF10BD9E4}" dt="2024-12-03T21:41:06.528" v="422"/>
          <ac:spMkLst>
            <pc:docMk/>
            <pc:sldMk cId="3782679327" sldId="290"/>
            <ac:spMk id="8" creationId="{F84EA4C1-2791-AC4D-99A8-E1BFAAAA28BE}"/>
          </ac:spMkLst>
        </pc:spChg>
        <pc:spChg chg="mod">
          <ac:chgData name="Bačo, Timotej" userId="152f2ad6-3c97-47cf-bd89-58c5c0a29e21" providerId="ADAL" clId="{A116A470-1CA7-474F-BCA0-673CF10BD9E4}" dt="2024-12-03T21:39:13.340" v="335" actId="1076"/>
          <ac:spMkLst>
            <pc:docMk/>
            <pc:sldMk cId="3782679327" sldId="290"/>
            <ac:spMk id="11" creationId="{04C3D501-DD14-FCF4-2287-EA5D5C25DE80}"/>
          </ac:spMkLst>
        </pc:spChg>
        <pc:picChg chg="del ord">
          <ac:chgData name="Bačo, Timotej" userId="152f2ad6-3c97-47cf-bd89-58c5c0a29e21" providerId="ADAL" clId="{A116A470-1CA7-474F-BCA0-673CF10BD9E4}" dt="2024-12-03T21:38:53.755" v="331" actId="478"/>
          <ac:picMkLst>
            <pc:docMk/>
            <pc:sldMk cId="3782679327" sldId="290"/>
            <ac:picMk id="7" creationId="{0731156E-4A65-FD1C-636C-62A622D8A64A}"/>
          </ac:picMkLst>
        </pc:picChg>
      </pc:sldChg>
      <pc:sldChg chg="del">
        <pc:chgData name="Bačo, Timotej" userId="152f2ad6-3c97-47cf-bd89-58c5c0a29e21" providerId="ADAL" clId="{A116A470-1CA7-474F-BCA0-673CF10BD9E4}" dt="2024-12-03T21:02:36.786" v="0" actId="47"/>
        <pc:sldMkLst>
          <pc:docMk/>
          <pc:sldMk cId="4091674933" sldId="290"/>
        </pc:sldMkLst>
      </pc:sldChg>
      <pc:sldChg chg="del">
        <pc:chgData name="Bačo, Timotej" userId="152f2ad6-3c97-47cf-bd89-58c5c0a29e21" providerId="ADAL" clId="{A116A470-1CA7-474F-BCA0-673CF10BD9E4}" dt="2024-12-03T21:02:36.786" v="0" actId="47"/>
        <pc:sldMkLst>
          <pc:docMk/>
          <pc:sldMk cId="639066803" sldId="291"/>
        </pc:sldMkLst>
      </pc:sldChg>
      <pc:sldChg chg="delSp modSp add mod">
        <pc:chgData name="Bačo, Timotej" userId="152f2ad6-3c97-47cf-bd89-58c5c0a29e21" providerId="ADAL" clId="{A116A470-1CA7-474F-BCA0-673CF10BD9E4}" dt="2024-12-03T21:42:16.718" v="433" actId="1076"/>
        <pc:sldMkLst>
          <pc:docMk/>
          <pc:sldMk cId="3377696104" sldId="291"/>
        </pc:sldMkLst>
        <pc:spChg chg="mod">
          <ac:chgData name="Bačo, Timotej" userId="152f2ad6-3c97-47cf-bd89-58c5c0a29e21" providerId="ADAL" clId="{A116A470-1CA7-474F-BCA0-673CF10BD9E4}" dt="2024-12-03T21:42:16.718" v="433" actId="1076"/>
          <ac:spMkLst>
            <pc:docMk/>
            <pc:sldMk cId="3377696104" sldId="291"/>
            <ac:spMk id="3" creationId="{78A30524-13D9-C03F-72DE-6C2939824941}"/>
          </ac:spMkLst>
        </pc:spChg>
        <pc:spChg chg="del">
          <ac:chgData name="Bačo, Timotej" userId="152f2ad6-3c97-47cf-bd89-58c5c0a29e21" providerId="ADAL" clId="{A116A470-1CA7-474F-BCA0-673CF10BD9E4}" dt="2024-12-03T21:42:07.169" v="432" actId="478"/>
          <ac:spMkLst>
            <pc:docMk/>
            <pc:sldMk cId="3377696104" sldId="291"/>
            <ac:spMk id="8" creationId="{F84EA4C1-2791-AC4D-99A8-E1BFAAAA28BE}"/>
          </ac:spMkLst>
        </pc:spChg>
        <pc:spChg chg="mod">
          <ac:chgData name="Bačo, Timotej" userId="152f2ad6-3c97-47cf-bd89-58c5c0a29e21" providerId="ADAL" clId="{A116A470-1CA7-474F-BCA0-673CF10BD9E4}" dt="2024-12-03T21:42:16.718" v="433" actId="1076"/>
          <ac:spMkLst>
            <pc:docMk/>
            <pc:sldMk cId="3377696104" sldId="291"/>
            <ac:spMk id="11" creationId="{04C3D501-DD14-FCF4-2287-EA5D5C25DE80}"/>
          </ac:spMkLst>
        </pc:spChg>
      </pc:sldChg>
      <pc:sldChg chg="addSp delSp modSp add mod">
        <pc:chgData name="Bačo, Timotej" userId="152f2ad6-3c97-47cf-bd89-58c5c0a29e21" providerId="ADAL" clId="{A116A470-1CA7-474F-BCA0-673CF10BD9E4}" dt="2024-12-03T21:45:58.326" v="464"/>
        <pc:sldMkLst>
          <pc:docMk/>
          <pc:sldMk cId="3574648712" sldId="292"/>
        </pc:sldMkLst>
        <pc:spChg chg="mod">
          <ac:chgData name="Bačo, Timotej" userId="152f2ad6-3c97-47cf-bd89-58c5c0a29e21" providerId="ADAL" clId="{A116A470-1CA7-474F-BCA0-673CF10BD9E4}" dt="2024-12-03T21:43:02.675" v="440" actId="20577"/>
          <ac:spMkLst>
            <pc:docMk/>
            <pc:sldMk cId="3574648712" sldId="292"/>
            <ac:spMk id="2" creationId="{78BDABF5-8F51-701C-41A3-648EFE25590F}"/>
          </ac:spMkLst>
        </pc:spChg>
        <pc:spChg chg="del">
          <ac:chgData name="Bačo, Timotej" userId="152f2ad6-3c97-47cf-bd89-58c5c0a29e21" providerId="ADAL" clId="{A116A470-1CA7-474F-BCA0-673CF10BD9E4}" dt="2024-12-03T21:43:07.226" v="441" actId="478"/>
          <ac:spMkLst>
            <pc:docMk/>
            <pc:sldMk cId="3574648712" sldId="292"/>
            <ac:spMk id="3" creationId="{78A30524-13D9-C03F-72DE-6C2939824941}"/>
          </ac:spMkLst>
        </pc:spChg>
        <pc:spChg chg="add mod">
          <ac:chgData name="Bačo, Timotej" userId="152f2ad6-3c97-47cf-bd89-58c5c0a29e21" providerId="ADAL" clId="{A116A470-1CA7-474F-BCA0-673CF10BD9E4}" dt="2024-12-03T21:45:05.369" v="459" actId="1076"/>
          <ac:spMkLst>
            <pc:docMk/>
            <pc:sldMk cId="3574648712" sldId="292"/>
            <ac:spMk id="7" creationId="{1A6FFB68-5095-3B61-81D5-63010AC1C694}"/>
          </ac:spMkLst>
        </pc:spChg>
        <pc:spChg chg="add mod">
          <ac:chgData name="Bačo, Timotej" userId="152f2ad6-3c97-47cf-bd89-58c5c0a29e21" providerId="ADAL" clId="{A116A470-1CA7-474F-BCA0-673CF10BD9E4}" dt="2024-12-03T21:45:14.896" v="460" actId="1076"/>
          <ac:spMkLst>
            <pc:docMk/>
            <pc:sldMk cId="3574648712" sldId="292"/>
            <ac:spMk id="8" creationId="{D4D59F51-B8DC-2095-EF20-6336F2C81274}"/>
          </ac:spMkLst>
        </pc:spChg>
        <pc:spChg chg="add mod">
          <ac:chgData name="Bačo, Timotej" userId="152f2ad6-3c97-47cf-bd89-58c5c0a29e21" providerId="ADAL" clId="{A116A470-1CA7-474F-BCA0-673CF10BD9E4}" dt="2024-12-03T21:45:58.326" v="464"/>
          <ac:spMkLst>
            <pc:docMk/>
            <pc:sldMk cId="3574648712" sldId="292"/>
            <ac:spMk id="9" creationId="{6A9CA35E-2100-8358-D173-0BB75BF3C496}"/>
          </ac:spMkLst>
        </pc:spChg>
        <pc:spChg chg="mod">
          <ac:chgData name="Bačo, Timotej" userId="152f2ad6-3c97-47cf-bd89-58c5c0a29e21" providerId="ADAL" clId="{A116A470-1CA7-474F-BCA0-673CF10BD9E4}" dt="2024-12-03T21:45:00.221" v="458" actId="1076"/>
          <ac:spMkLst>
            <pc:docMk/>
            <pc:sldMk cId="3574648712" sldId="292"/>
            <ac:spMk id="11" creationId="{04C3D501-DD14-FCF4-2287-EA5D5C25DE80}"/>
          </ac:spMkLst>
        </pc:spChg>
      </pc:sldChg>
      <pc:sldChg chg="del">
        <pc:chgData name="Bačo, Timotej" userId="152f2ad6-3c97-47cf-bd89-58c5c0a29e21" providerId="ADAL" clId="{A116A470-1CA7-474F-BCA0-673CF10BD9E4}" dt="2024-12-03T21:02:36.786" v="0" actId="47"/>
        <pc:sldMkLst>
          <pc:docMk/>
          <pc:sldMk cId="4181113872" sldId="292"/>
        </pc:sldMkLst>
      </pc:sldChg>
      <pc:sldChg chg="del">
        <pc:chgData name="Bačo, Timotej" userId="152f2ad6-3c97-47cf-bd89-58c5c0a29e21" providerId="ADAL" clId="{A116A470-1CA7-474F-BCA0-673CF10BD9E4}" dt="2024-12-03T21:02:36.786" v="0" actId="47"/>
        <pc:sldMkLst>
          <pc:docMk/>
          <pc:sldMk cId="477289951" sldId="293"/>
        </pc:sldMkLst>
      </pc:sldChg>
      <pc:sldChg chg="addSp modSp add mod">
        <pc:chgData name="Bačo, Timotej" userId="152f2ad6-3c97-47cf-bd89-58c5c0a29e21" providerId="ADAL" clId="{A116A470-1CA7-474F-BCA0-673CF10BD9E4}" dt="2024-12-03T21:49:31.453" v="499" actId="15"/>
        <pc:sldMkLst>
          <pc:docMk/>
          <pc:sldMk cId="3339731830" sldId="293"/>
        </pc:sldMkLst>
        <pc:spChg chg="mod">
          <ac:chgData name="Bačo, Timotej" userId="152f2ad6-3c97-47cf-bd89-58c5c0a29e21" providerId="ADAL" clId="{A116A470-1CA7-474F-BCA0-673CF10BD9E4}" dt="2024-12-03T21:46:17.962" v="473" actId="20577"/>
          <ac:spMkLst>
            <pc:docMk/>
            <pc:sldMk cId="3339731830" sldId="293"/>
            <ac:spMk id="2" creationId="{78BDABF5-8F51-701C-41A3-648EFE25590F}"/>
          </ac:spMkLst>
        </pc:spChg>
        <pc:spChg chg="add mod">
          <ac:chgData name="Bačo, Timotej" userId="152f2ad6-3c97-47cf-bd89-58c5c0a29e21" providerId="ADAL" clId="{A116A470-1CA7-474F-BCA0-673CF10BD9E4}" dt="2024-12-03T21:49:31.453" v="499" actId="15"/>
          <ac:spMkLst>
            <pc:docMk/>
            <pc:sldMk cId="3339731830" sldId="293"/>
            <ac:spMk id="3" creationId="{0BCEE513-7A26-ECD7-CA39-2343EC39A938}"/>
          </ac:spMkLst>
        </pc:spChg>
        <pc:spChg chg="mod">
          <ac:chgData name="Bačo, Timotej" userId="152f2ad6-3c97-47cf-bd89-58c5c0a29e21" providerId="ADAL" clId="{A116A470-1CA7-474F-BCA0-673CF10BD9E4}" dt="2024-12-03T21:48:43.199" v="491" actId="1076"/>
          <ac:spMkLst>
            <pc:docMk/>
            <pc:sldMk cId="3339731830" sldId="293"/>
            <ac:spMk id="7" creationId="{1A6FFB68-5095-3B61-81D5-63010AC1C694}"/>
          </ac:spMkLst>
        </pc:spChg>
        <pc:spChg chg="mod">
          <ac:chgData name="Bačo, Timotej" userId="152f2ad6-3c97-47cf-bd89-58c5c0a29e21" providerId="ADAL" clId="{A116A470-1CA7-474F-BCA0-673CF10BD9E4}" dt="2024-12-03T21:48:50.137" v="492" actId="1076"/>
          <ac:spMkLst>
            <pc:docMk/>
            <pc:sldMk cId="3339731830" sldId="293"/>
            <ac:spMk id="8" creationId="{D4D59F51-B8DC-2095-EF20-6336F2C81274}"/>
          </ac:spMkLst>
        </pc:spChg>
        <pc:spChg chg="mod">
          <ac:chgData name="Bačo, Timotej" userId="152f2ad6-3c97-47cf-bd89-58c5c0a29e21" providerId="ADAL" clId="{A116A470-1CA7-474F-BCA0-673CF10BD9E4}" dt="2024-12-03T21:48:57.343" v="493" actId="1076"/>
          <ac:spMkLst>
            <pc:docMk/>
            <pc:sldMk cId="3339731830" sldId="293"/>
            <ac:spMk id="9" creationId="{6A9CA35E-2100-8358-D173-0BB75BF3C496}"/>
          </ac:spMkLst>
        </pc:spChg>
        <pc:spChg chg="mod">
          <ac:chgData name="Bačo, Timotej" userId="152f2ad6-3c97-47cf-bd89-58c5c0a29e21" providerId="ADAL" clId="{A116A470-1CA7-474F-BCA0-673CF10BD9E4}" dt="2024-12-03T21:48:34.515" v="490" actId="1076"/>
          <ac:spMkLst>
            <pc:docMk/>
            <pc:sldMk cId="3339731830" sldId="293"/>
            <ac:spMk id="11" creationId="{04C3D501-DD14-FCF4-2287-EA5D5C25DE80}"/>
          </ac:spMkLst>
        </pc:spChg>
      </pc:sldChg>
      <pc:sldChg chg="del">
        <pc:chgData name="Bačo, Timotej" userId="152f2ad6-3c97-47cf-bd89-58c5c0a29e21" providerId="ADAL" clId="{A116A470-1CA7-474F-BCA0-673CF10BD9E4}" dt="2024-12-03T21:02:36.786" v="0" actId="47"/>
        <pc:sldMkLst>
          <pc:docMk/>
          <pc:sldMk cId="367173898" sldId="294"/>
        </pc:sldMkLst>
      </pc:sldChg>
      <pc:sldChg chg="addSp delSp modSp add mod">
        <pc:chgData name="Bačo, Timotej" userId="152f2ad6-3c97-47cf-bd89-58c5c0a29e21" providerId="ADAL" clId="{A116A470-1CA7-474F-BCA0-673CF10BD9E4}" dt="2024-12-03T21:56:39.977" v="548" actId="478"/>
        <pc:sldMkLst>
          <pc:docMk/>
          <pc:sldMk cId="1701916525" sldId="294"/>
        </pc:sldMkLst>
        <pc:spChg chg="mod">
          <ac:chgData name="Bačo, Timotej" userId="152f2ad6-3c97-47cf-bd89-58c5c0a29e21" providerId="ADAL" clId="{A116A470-1CA7-474F-BCA0-673CF10BD9E4}" dt="2024-12-03T21:50:02.592" v="505"/>
          <ac:spMkLst>
            <pc:docMk/>
            <pc:sldMk cId="1701916525" sldId="294"/>
            <ac:spMk id="2" creationId="{78BDABF5-8F51-701C-41A3-648EFE25590F}"/>
          </ac:spMkLst>
        </pc:spChg>
        <pc:spChg chg="del">
          <ac:chgData name="Bačo, Timotej" userId="152f2ad6-3c97-47cf-bd89-58c5c0a29e21" providerId="ADAL" clId="{A116A470-1CA7-474F-BCA0-673CF10BD9E4}" dt="2024-12-03T21:50:28.160" v="512" actId="478"/>
          <ac:spMkLst>
            <pc:docMk/>
            <pc:sldMk cId="1701916525" sldId="294"/>
            <ac:spMk id="3" creationId="{0BCEE513-7A26-ECD7-CA39-2343EC39A938}"/>
          </ac:spMkLst>
        </pc:spChg>
        <pc:spChg chg="del">
          <ac:chgData name="Bačo, Timotej" userId="152f2ad6-3c97-47cf-bd89-58c5c0a29e21" providerId="ADAL" clId="{A116A470-1CA7-474F-BCA0-673CF10BD9E4}" dt="2024-12-03T21:50:17.522" v="509" actId="478"/>
          <ac:spMkLst>
            <pc:docMk/>
            <pc:sldMk cId="1701916525" sldId="294"/>
            <ac:spMk id="7" creationId="{1A6FFB68-5095-3B61-81D5-63010AC1C694}"/>
          </ac:spMkLst>
        </pc:spChg>
        <pc:spChg chg="del">
          <ac:chgData name="Bačo, Timotej" userId="152f2ad6-3c97-47cf-bd89-58c5c0a29e21" providerId="ADAL" clId="{A116A470-1CA7-474F-BCA0-673CF10BD9E4}" dt="2024-12-03T21:50:20.819" v="510" actId="478"/>
          <ac:spMkLst>
            <pc:docMk/>
            <pc:sldMk cId="1701916525" sldId="294"/>
            <ac:spMk id="8" creationId="{D4D59F51-B8DC-2095-EF20-6336F2C81274}"/>
          </ac:spMkLst>
        </pc:spChg>
        <pc:spChg chg="del">
          <ac:chgData name="Bačo, Timotej" userId="152f2ad6-3c97-47cf-bd89-58c5c0a29e21" providerId="ADAL" clId="{A116A470-1CA7-474F-BCA0-673CF10BD9E4}" dt="2024-12-03T21:50:24.716" v="511" actId="478"/>
          <ac:spMkLst>
            <pc:docMk/>
            <pc:sldMk cId="1701916525" sldId="294"/>
            <ac:spMk id="9" creationId="{6A9CA35E-2100-8358-D173-0BB75BF3C496}"/>
          </ac:spMkLst>
        </pc:spChg>
        <pc:spChg chg="add mod">
          <ac:chgData name="Bačo, Timotej" userId="152f2ad6-3c97-47cf-bd89-58c5c0a29e21" providerId="ADAL" clId="{A116A470-1CA7-474F-BCA0-673CF10BD9E4}" dt="2024-12-03T21:52:09.221" v="529" actId="1076"/>
          <ac:spMkLst>
            <pc:docMk/>
            <pc:sldMk cId="1701916525" sldId="294"/>
            <ac:spMk id="10" creationId="{DD1681EE-13E4-0309-33F5-51C5D7EEBA92}"/>
          </ac:spMkLst>
        </pc:spChg>
        <pc:spChg chg="mod">
          <ac:chgData name="Bačo, Timotej" userId="152f2ad6-3c97-47cf-bd89-58c5c0a29e21" providerId="ADAL" clId="{A116A470-1CA7-474F-BCA0-673CF10BD9E4}" dt="2024-12-03T21:52:09.221" v="529" actId="1076"/>
          <ac:spMkLst>
            <pc:docMk/>
            <pc:sldMk cId="1701916525" sldId="294"/>
            <ac:spMk id="11" creationId="{04C3D501-DD14-FCF4-2287-EA5D5C25DE80}"/>
          </ac:spMkLst>
        </pc:spChg>
        <pc:spChg chg="add mod">
          <ac:chgData name="Bačo, Timotej" userId="152f2ad6-3c97-47cf-bd89-58c5c0a29e21" providerId="ADAL" clId="{A116A470-1CA7-474F-BCA0-673CF10BD9E4}" dt="2024-12-03T21:52:16.169" v="530" actId="1076"/>
          <ac:spMkLst>
            <pc:docMk/>
            <pc:sldMk cId="1701916525" sldId="294"/>
            <ac:spMk id="12" creationId="{36909CC5-243A-0480-BA8E-DFC6253E2D36}"/>
          </ac:spMkLst>
        </pc:spChg>
        <pc:graphicFrameChg chg="add del modGraphic">
          <ac:chgData name="Bačo, Timotej" userId="152f2ad6-3c97-47cf-bd89-58c5c0a29e21" providerId="ADAL" clId="{A116A470-1CA7-474F-BCA0-673CF10BD9E4}" dt="2024-12-03T21:56:39.977" v="548" actId="478"/>
          <ac:graphicFrameMkLst>
            <pc:docMk/>
            <pc:sldMk cId="1701916525" sldId="294"/>
            <ac:graphicFrameMk id="14" creationId="{91E99754-9DD1-7EF5-2008-E9277E238A12}"/>
          </ac:graphicFrameMkLst>
        </pc:graphicFrameChg>
      </pc:sldChg>
      <pc:sldChg chg="delSp modSp add mod">
        <pc:chgData name="Bačo, Timotej" userId="152f2ad6-3c97-47cf-bd89-58c5c0a29e21" providerId="ADAL" clId="{A116A470-1CA7-474F-BCA0-673CF10BD9E4}" dt="2024-12-03T21:58:16.194" v="570" actId="1076"/>
        <pc:sldMkLst>
          <pc:docMk/>
          <pc:sldMk cId="1155693747" sldId="295"/>
        </pc:sldMkLst>
        <pc:spChg chg="mod">
          <ac:chgData name="Bačo, Timotej" userId="152f2ad6-3c97-47cf-bd89-58c5c0a29e21" providerId="ADAL" clId="{A116A470-1CA7-474F-BCA0-673CF10BD9E4}" dt="2024-12-03T21:56:45.538" v="549"/>
          <ac:spMkLst>
            <pc:docMk/>
            <pc:sldMk cId="1155693747" sldId="295"/>
            <ac:spMk id="2" creationId="{78BDABF5-8F51-701C-41A3-648EFE25590F}"/>
          </ac:spMkLst>
        </pc:spChg>
        <pc:spChg chg="mod">
          <ac:chgData name="Bačo, Timotej" userId="152f2ad6-3c97-47cf-bd89-58c5c0a29e21" providerId="ADAL" clId="{A116A470-1CA7-474F-BCA0-673CF10BD9E4}" dt="2024-12-03T21:58:16.194" v="570" actId="1076"/>
          <ac:spMkLst>
            <pc:docMk/>
            <pc:sldMk cId="1155693747" sldId="295"/>
            <ac:spMk id="6" creationId="{3DE966AD-A4F9-6FFF-2E82-329F09C51267}"/>
          </ac:spMkLst>
        </pc:spChg>
        <pc:spChg chg="del">
          <ac:chgData name="Bačo, Timotej" userId="152f2ad6-3c97-47cf-bd89-58c5c0a29e21" providerId="ADAL" clId="{A116A470-1CA7-474F-BCA0-673CF10BD9E4}" dt="2024-12-03T21:56:54.145" v="550" actId="478"/>
          <ac:spMkLst>
            <pc:docMk/>
            <pc:sldMk cId="1155693747" sldId="295"/>
            <ac:spMk id="10" creationId="{DD1681EE-13E4-0309-33F5-51C5D7EEBA92}"/>
          </ac:spMkLst>
        </pc:spChg>
        <pc:spChg chg="mod">
          <ac:chgData name="Bačo, Timotej" userId="152f2ad6-3c97-47cf-bd89-58c5c0a29e21" providerId="ADAL" clId="{A116A470-1CA7-474F-BCA0-673CF10BD9E4}" dt="2024-12-03T21:58:06.962" v="568" actId="1076"/>
          <ac:spMkLst>
            <pc:docMk/>
            <pc:sldMk cId="1155693747" sldId="295"/>
            <ac:spMk id="11" creationId="{04C3D501-DD14-FCF4-2287-EA5D5C25DE80}"/>
          </ac:spMkLst>
        </pc:spChg>
        <pc:spChg chg="del">
          <ac:chgData name="Bačo, Timotej" userId="152f2ad6-3c97-47cf-bd89-58c5c0a29e21" providerId="ADAL" clId="{A116A470-1CA7-474F-BCA0-673CF10BD9E4}" dt="2024-12-03T21:56:57.534" v="551" actId="478"/>
          <ac:spMkLst>
            <pc:docMk/>
            <pc:sldMk cId="1155693747" sldId="295"/>
            <ac:spMk id="12" creationId="{36909CC5-243A-0480-BA8E-DFC6253E2D36}"/>
          </ac:spMkLst>
        </pc:spChg>
        <pc:picChg chg="mod">
          <ac:chgData name="Bačo, Timotej" userId="152f2ad6-3c97-47cf-bd89-58c5c0a29e21" providerId="ADAL" clId="{A116A470-1CA7-474F-BCA0-673CF10BD9E4}" dt="2024-12-03T21:58:13.362" v="569" actId="1076"/>
          <ac:picMkLst>
            <pc:docMk/>
            <pc:sldMk cId="1155693747" sldId="295"/>
            <ac:picMk id="5" creationId="{9A54E75F-DC78-31F0-2F05-03E34691110F}"/>
          </ac:picMkLst>
        </pc:picChg>
      </pc:sldChg>
    </pc:docChg>
  </pc:docChgLst>
  <pc:docChgLst>
    <pc:chgData name="Bačo, Timotej" userId="152f2ad6-3c97-47cf-bd89-58c5c0a29e21" providerId="ADAL" clId="{BAF2BBD7-B2EE-47EF-9321-A6278445F242}"/>
    <pc:docChg chg="undo redo custSel addSld delSld modSld">
      <pc:chgData name="Bačo, Timotej" userId="152f2ad6-3c97-47cf-bd89-58c5c0a29e21" providerId="ADAL" clId="{BAF2BBD7-B2EE-47EF-9321-A6278445F242}" dt="2024-12-10T23:41:24.795" v="1306"/>
      <pc:docMkLst>
        <pc:docMk/>
      </pc:docMkLst>
      <pc:sldChg chg="modSp mod">
        <pc:chgData name="Bačo, Timotej" userId="152f2ad6-3c97-47cf-bd89-58c5c0a29e21" providerId="ADAL" clId="{BAF2BBD7-B2EE-47EF-9321-A6278445F242}" dt="2024-12-10T22:23:35.863" v="38" actId="20577"/>
        <pc:sldMkLst>
          <pc:docMk/>
          <pc:sldMk cId="735358950" sldId="257"/>
        </pc:sldMkLst>
        <pc:spChg chg="mod">
          <ac:chgData name="Bačo, Timotej" userId="152f2ad6-3c97-47cf-bd89-58c5c0a29e21" providerId="ADAL" clId="{BAF2BBD7-B2EE-47EF-9321-A6278445F242}" dt="2024-12-10T22:23:24.151" v="33" actId="20577"/>
          <ac:spMkLst>
            <pc:docMk/>
            <pc:sldMk cId="735358950" sldId="257"/>
            <ac:spMk id="2" creationId="{C33FF8F9-4436-ED9C-E30E-680373C64496}"/>
          </ac:spMkLst>
        </pc:spChg>
        <pc:spChg chg="mod">
          <ac:chgData name="Bačo, Timotej" userId="152f2ad6-3c97-47cf-bd89-58c5c0a29e21" providerId="ADAL" clId="{BAF2BBD7-B2EE-47EF-9321-A6278445F242}" dt="2024-12-10T22:23:35.863" v="38" actId="20577"/>
          <ac:spMkLst>
            <pc:docMk/>
            <pc:sldMk cId="735358950" sldId="257"/>
            <ac:spMk id="14" creationId="{C432F7A5-0BD9-EB3C-66C4-098B2124A562}"/>
          </ac:spMkLst>
        </pc:spChg>
      </pc:sldChg>
      <pc:sldChg chg="delSp modSp mod">
        <pc:chgData name="Bačo, Timotej" userId="152f2ad6-3c97-47cf-bd89-58c5c0a29e21" providerId="ADAL" clId="{BAF2BBD7-B2EE-47EF-9321-A6278445F242}" dt="2024-12-10T22:29:14.261" v="88" actId="404"/>
        <pc:sldMkLst>
          <pc:docMk/>
          <pc:sldMk cId="753961250" sldId="285"/>
        </pc:sldMkLst>
        <pc:spChg chg="mod">
          <ac:chgData name="Bačo, Timotej" userId="152f2ad6-3c97-47cf-bd89-58c5c0a29e21" providerId="ADAL" clId="{BAF2BBD7-B2EE-47EF-9321-A6278445F242}" dt="2024-12-10T22:24:25.914" v="41"/>
          <ac:spMkLst>
            <pc:docMk/>
            <pc:sldMk cId="753961250" sldId="285"/>
            <ac:spMk id="2" creationId="{78BDABF5-8F51-701C-41A3-648EFE25590F}"/>
          </ac:spMkLst>
        </pc:spChg>
        <pc:spChg chg="mod">
          <ac:chgData name="Bačo, Timotej" userId="152f2ad6-3c97-47cf-bd89-58c5c0a29e21" providerId="ADAL" clId="{BAF2BBD7-B2EE-47EF-9321-A6278445F242}" dt="2024-12-10T22:29:14.261" v="88" actId="404"/>
          <ac:spMkLst>
            <pc:docMk/>
            <pc:sldMk cId="753961250" sldId="285"/>
            <ac:spMk id="8" creationId="{D4394263-17C4-107C-501F-C19FC6080FA3}"/>
          </ac:spMkLst>
        </pc:spChg>
        <pc:picChg chg="del">
          <ac:chgData name="Bačo, Timotej" userId="152f2ad6-3c97-47cf-bd89-58c5c0a29e21" providerId="ADAL" clId="{BAF2BBD7-B2EE-47EF-9321-A6278445F242}" dt="2024-12-10T22:24:28.116" v="42" actId="478"/>
          <ac:picMkLst>
            <pc:docMk/>
            <pc:sldMk cId="753961250" sldId="285"/>
            <ac:picMk id="7" creationId="{1BA1C4C7-8F34-8A8D-CC9F-329280E70893}"/>
          </ac:picMkLst>
        </pc:picChg>
      </pc:sldChg>
      <pc:sldChg chg="del">
        <pc:chgData name="Bačo, Timotej" userId="152f2ad6-3c97-47cf-bd89-58c5c0a29e21" providerId="ADAL" clId="{BAF2BBD7-B2EE-47EF-9321-A6278445F242}" dt="2024-12-10T22:22:59.055" v="0" actId="47"/>
        <pc:sldMkLst>
          <pc:docMk/>
          <pc:sldMk cId="2214744826" sldId="286"/>
        </pc:sldMkLst>
      </pc:sldChg>
      <pc:sldChg chg="modSp add mod">
        <pc:chgData name="Bačo, Timotej" userId="152f2ad6-3c97-47cf-bd89-58c5c0a29e21" providerId="ADAL" clId="{BAF2BBD7-B2EE-47EF-9321-A6278445F242}" dt="2024-12-10T22:32:47.386" v="158" actId="113"/>
        <pc:sldMkLst>
          <pc:docMk/>
          <pc:sldMk cId="3042452015" sldId="286"/>
        </pc:sldMkLst>
        <pc:spChg chg="mod">
          <ac:chgData name="Bačo, Timotej" userId="152f2ad6-3c97-47cf-bd89-58c5c0a29e21" providerId="ADAL" clId="{BAF2BBD7-B2EE-47EF-9321-A6278445F242}" dt="2024-12-10T22:30:48.278" v="113" actId="1076"/>
          <ac:spMkLst>
            <pc:docMk/>
            <pc:sldMk cId="3042452015" sldId="286"/>
            <ac:spMk id="2" creationId="{78BDABF5-8F51-701C-41A3-648EFE25590F}"/>
          </ac:spMkLst>
        </pc:spChg>
        <pc:spChg chg="mod">
          <ac:chgData name="Bačo, Timotej" userId="152f2ad6-3c97-47cf-bd89-58c5c0a29e21" providerId="ADAL" clId="{BAF2BBD7-B2EE-47EF-9321-A6278445F242}" dt="2024-12-10T22:32:47.386" v="158" actId="113"/>
          <ac:spMkLst>
            <pc:docMk/>
            <pc:sldMk cId="3042452015" sldId="286"/>
            <ac:spMk id="8" creationId="{D4394263-17C4-107C-501F-C19FC6080FA3}"/>
          </ac:spMkLst>
        </pc:spChg>
      </pc:sldChg>
      <pc:sldChg chg="modSp add mod">
        <pc:chgData name="Bačo, Timotej" userId="152f2ad6-3c97-47cf-bd89-58c5c0a29e21" providerId="ADAL" clId="{BAF2BBD7-B2EE-47EF-9321-A6278445F242}" dt="2024-12-10T22:38:28.470" v="211" actId="1076"/>
        <pc:sldMkLst>
          <pc:docMk/>
          <pc:sldMk cId="2053780322" sldId="287"/>
        </pc:sldMkLst>
        <pc:spChg chg="mod">
          <ac:chgData name="Bačo, Timotej" userId="152f2ad6-3c97-47cf-bd89-58c5c0a29e21" providerId="ADAL" clId="{BAF2BBD7-B2EE-47EF-9321-A6278445F242}" dt="2024-12-10T22:35:36.842" v="175" actId="20577"/>
          <ac:spMkLst>
            <pc:docMk/>
            <pc:sldMk cId="2053780322" sldId="287"/>
            <ac:spMk id="2" creationId="{78BDABF5-8F51-701C-41A3-648EFE25590F}"/>
          </ac:spMkLst>
        </pc:spChg>
        <pc:spChg chg="mod">
          <ac:chgData name="Bačo, Timotej" userId="152f2ad6-3c97-47cf-bd89-58c5c0a29e21" providerId="ADAL" clId="{BAF2BBD7-B2EE-47EF-9321-A6278445F242}" dt="2024-12-10T22:38:28.470" v="211" actId="1076"/>
          <ac:spMkLst>
            <pc:docMk/>
            <pc:sldMk cId="2053780322" sldId="287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BAF2BBD7-B2EE-47EF-9321-A6278445F242}" dt="2024-12-10T22:22:59.055" v="0" actId="47"/>
        <pc:sldMkLst>
          <pc:docMk/>
          <pc:sldMk cId="3171756812" sldId="287"/>
        </pc:sldMkLst>
      </pc:sldChg>
      <pc:sldChg chg="modSp add mod">
        <pc:chgData name="Bačo, Timotej" userId="152f2ad6-3c97-47cf-bd89-58c5c0a29e21" providerId="ADAL" clId="{BAF2BBD7-B2EE-47EF-9321-A6278445F242}" dt="2024-12-10T22:46:55.919" v="245" actId="20577"/>
        <pc:sldMkLst>
          <pc:docMk/>
          <pc:sldMk cId="136641168" sldId="288"/>
        </pc:sldMkLst>
        <pc:spChg chg="mod">
          <ac:chgData name="Bačo, Timotej" userId="152f2ad6-3c97-47cf-bd89-58c5c0a29e21" providerId="ADAL" clId="{BAF2BBD7-B2EE-47EF-9321-A6278445F242}" dt="2024-12-10T22:46:55.919" v="245" actId="20577"/>
          <ac:spMkLst>
            <pc:docMk/>
            <pc:sldMk cId="136641168" sldId="288"/>
            <ac:spMk id="2" creationId="{78BDABF5-8F51-701C-41A3-648EFE25590F}"/>
          </ac:spMkLst>
        </pc:spChg>
        <pc:spChg chg="mod">
          <ac:chgData name="Bačo, Timotej" userId="152f2ad6-3c97-47cf-bd89-58c5c0a29e21" providerId="ADAL" clId="{BAF2BBD7-B2EE-47EF-9321-A6278445F242}" dt="2024-12-10T22:46:26.843" v="232" actId="207"/>
          <ac:spMkLst>
            <pc:docMk/>
            <pc:sldMk cId="136641168" sldId="288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BAF2BBD7-B2EE-47EF-9321-A6278445F242}" dt="2024-12-10T22:22:59.055" v="0" actId="47"/>
        <pc:sldMkLst>
          <pc:docMk/>
          <pc:sldMk cId="3357734923" sldId="288"/>
        </pc:sldMkLst>
      </pc:sldChg>
      <pc:sldChg chg="del">
        <pc:chgData name="Bačo, Timotej" userId="152f2ad6-3c97-47cf-bd89-58c5c0a29e21" providerId="ADAL" clId="{BAF2BBD7-B2EE-47EF-9321-A6278445F242}" dt="2024-12-10T22:22:59.055" v="0" actId="47"/>
        <pc:sldMkLst>
          <pc:docMk/>
          <pc:sldMk cId="1248123291" sldId="289"/>
        </pc:sldMkLst>
      </pc:sldChg>
      <pc:sldChg chg="modSp add mod">
        <pc:chgData name="Bačo, Timotej" userId="152f2ad6-3c97-47cf-bd89-58c5c0a29e21" providerId="ADAL" clId="{BAF2BBD7-B2EE-47EF-9321-A6278445F242}" dt="2024-12-10T22:57:04.490" v="438" actId="207"/>
        <pc:sldMkLst>
          <pc:docMk/>
          <pc:sldMk cId="2471116345" sldId="289"/>
        </pc:sldMkLst>
        <pc:spChg chg="mod">
          <ac:chgData name="Bačo, Timotej" userId="152f2ad6-3c97-47cf-bd89-58c5c0a29e21" providerId="ADAL" clId="{BAF2BBD7-B2EE-47EF-9321-A6278445F242}" dt="2024-12-10T22:51:24.247" v="303" actId="20577"/>
          <ac:spMkLst>
            <pc:docMk/>
            <pc:sldMk cId="2471116345" sldId="289"/>
            <ac:spMk id="2" creationId="{78BDABF5-8F51-701C-41A3-648EFE25590F}"/>
          </ac:spMkLst>
        </pc:spChg>
        <pc:spChg chg="mod">
          <ac:chgData name="Bačo, Timotej" userId="152f2ad6-3c97-47cf-bd89-58c5c0a29e21" providerId="ADAL" clId="{BAF2BBD7-B2EE-47EF-9321-A6278445F242}" dt="2024-12-10T22:57:04.490" v="438" actId="207"/>
          <ac:spMkLst>
            <pc:docMk/>
            <pc:sldMk cId="2471116345" sldId="289"/>
            <ac:spMk id="8" creationId="{D4394263-17C4-107C-501F-C19FC6080FA3}"/>
          </ac:spMkLst>
        </pc:spChg>
      </pc:sldChg>
      <pc:sldChg chg="add del">
        <pc:chgData name="Bačo, Timotej" userId="152f2ad6-3c97-47cf-bd89-58c5c0a29e21" providerId="ADAL" clId="{BAF2BBD7-B2EE-47EF-9321-A6278445F242}" dt="2024-12-10T22:39:04.996" v="214" actId="47"/>
        <pc:sldMkLst>
          <pc:docMk/>
          <pc:sldMk cId="3237376469" sldId="289"/>
        </pc:sldMkLst>
      </pc:sldChg>
      <pc:sldChg chg="modSp add mod">
        <pc:chgData name="Bačo, Timotej" userId="152f2ad6-3c97-47cf-bd89-58c5c0a29e21" providerId="ADAL" clId="{BAF2BBD7-B2EE-47EF-9321-A6278445F242}" dt="2024-12-10T22:58:17.258" v="463" actId="15"/>
        <pc:sldMkLst>
          <pc:docMk/>
          <pc:sldMk cId="1328678316" sldId="290"/>
        </pc:sldMkLst>
        <pc:spChg chg="mod">
          <ac:chgData name="Bačo, Timotej" userId="152f2ad6-3c97-47cf-bd89-58c5c0a29e21" providerId="ADAL" clId="{BAF2BBD7-B2EE-47EF-9321-A6278445F242}" dt="2024-12-10T22:58:17.258" v="463" actId="15"/>
          <ac:spMkLst>
            <pc:docMk/>
            <pc:sldMk cId="1328678316" sldId="290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BAF2BBD7-B2EE-47EF-9321-A6278445F242}" dt="2024-12-10T22:22:59.055" v="0" actId="47"/>
        <pc:sldMkLst>
          <pc:docMk/>
          <pc:sldMk cId="3782679327" sldId="290"/>
        </pc:sldMkLst>
      </pc:sldChg>
      <pc:sldChg chg="modSp add mod">
        <pc:chgData name="Bačo, Timotej" userId="152f2ad6-3c97-47cf-bd89-58c5c0a29e21" providerId="ADAL" clId="{BAF2BBD7-B2EE-47EF-9321-A6278445F242}" dt="2024-12-10T23:12:21.253" v="472" actId="113"/>
        <pc:sldMkLst>
          <pc:docMk/>
          <pc:sldMk cId="1083470410" sldId="291"/>
        </pc:sldMkLst>
        <pc:spChg chg="mod">
          <ac:chgData name="Bačo, Timotej" userId="152f2ad6-3c97-47cf-bd89-58c5c0a29e21" providerId="ADAL" clId="{BAF2BBD7-B2EE-47EF-9321-A6278445F242}" dt="2024-12-10T23:12:21.253" v="472" actId="113"/>
          <ac:spMkLst>
            <pc:docMk/>
            <pc:sldMk cId="1083470410" sldId="291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BAF2BBD7-B2EE-47EF-9321-A6278445F242}" dt="2024-12-10T22:22:59.055" v="0" actId="47"/>
        <pc:sldMkLst>
          <pc:docMk/>
          <pc:sldMk cId="3377696104" sldId="291"/>
        </pc:sldMkLst>
      </pc:sldChg>
      <pc:sldChg chg="modSp add mod">
        <pc:chgData name="Bačo, Timotej" userId="152f2ad6-3c97-47cf-bd89-58c5c0a29e21" providerId="ADAL" clId="{BAF2BBD7-B2EE-47EF-9321-A6278445F242}" dt="2024-12-10T23:13:58.574" v="499" actId="1076"/>
        <pc:sldMkLst>
          <pc:docMk/>
          <pc:sldMk cId="685684001" sldId="292"/>
        </pc:sldMkLst>
        <pc:spChg chg="mod">
          <ac:chgData name="Bačo, Timotej" userId="152f2ad6-3c97-47cf-bd89-58c5c0a29e21" providerId="ADAL" clId="{BAF2BBD7-B2EE-47EF-9321-A6278445F242}" dt="2024-12-10T23:12:37.484" v="476"/>
          <ac:spMkLst>
            <pc:docMk/>
            <pc:sldMk cId="685684001" sldId="292"/>
            <ac:spMk id="2" creationId="{78BDABF5-8F51-701C-41A3-648EFE25590F}"/>
          </ac:spMkLst>
        </pc:spChg>
        <pc:spChg chg="mod">
          <ac:chgData name="Bačo, Timotej" userId="152f2ad6-3c97-47cf-bd89-58c5c0a29e21" providerId="ADAL" clId="{BAF2BBD7-B2EE-47EF-9321-A6278445F242}" dt="2024-12-10T23:13:58.574" v="499" actId="1076"/>
          <ac:spMkLst>
            <pc:docMk/>
            <pc:sldMk cId="685684001" sldId="292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BAF2BBD7-B2EE-47EF-9321-A6278445F242}" dt="2024-12-10T22:22:59.055" v="0" actId="47"/>
        <pc:sldMkLst>
          <pc:docMk/>
          <pc:sldMk cId="3574648712" sldId="292"/>
        </pc:sldMkLst>
      </pc:sldChg>
      <pc:sldChg chg="addSp modSp add mod">
        <pc:chgData name="Bačo, Timotej" userId="152f2ad6-3c97-47cf-bd89-58c5c0a29e21" providerId="ADAL" clId="{BAF2BBD7-B2EE-47EF-9321-A6278445F242}" dt="2024-12-10T23:15:45.174" v="520" actId="1076"/>
        <pc:sldMkLst>
          <pc:docMk/>
          <pc:sldMk cId="2863425206" sldId="293"/>
        </pc:sldMkLst>
        <pc:spChg chg="mod">
          <ac:chgData name="Bačo, Timotej" userId="152f2ad6-3c97-47cf-bd89-58c5c0a29e21" providerId="ADAL" clId="{BAF2BBD7-B2EE-47EF-9321-A6278445F242}" dt="2024-12-10T23:14:22.889" v="503"/>
          <ac:spMkLst>
            <pc:docMk/>
            <pc:sldMk cId="2863425206" sldId="293"/>
            <ac:spMk id="2" creationId="{78BDABF5-8F51-701C-41A3-648EFE25590F}"/>
          </ac:spMkLst>
        </pc:spChg>
        <pc:spChg chg="add">
          <ac:chgData name="Bačo, Timotej" userId="152f2ad6-3c97-47cf-bd89-58c5c0a29e21" providerId="ADAL" clId="{BAF2BBD7-B2EE-47EF-9321-A6278445F242}" dt="2024-12-10T23:14:31.598" v="505"/>
          <ac:spMkLst>
            <pc:docMk/>
            <pc:sldMk cId="2863425206" sldId="293"/>
            <ac:spMk id="3" creationId="{8B411425-0879-6F37-26E4-14AA7DCDD00B}"/>
          </ac:spMkLst>
        </pc:spChg>
        <pc:spChg chg="add">
          <ac:chgData name="Bačo, Timotej" userId="152f2ad6-3c97-47cf-bd89-58c5c0a29e21" providerId="ADAL" clId="{BAF2BBD7-B2EE-47EF-9321-A6278445F242}" dt="2024-12-10T23:14:35.844" v="506"/>
          <ac:spMkLst>
            <pc:docMk/>
            <pc:sldMk cId="2863425206" sldId="293"/>
            <ac:spMk id="7" creationId="{65928AE6-8E10-37CB-CFB0-640DAA737352}"/>
          </ac:spMkLst>
        </pc:spChg>
        <pc:spChg chg="mod">
          <ac:chgData name="Bačo, Timotej" userId="152f2ad6-3c97-47cf-bd89-58c5c0a29e21" providerId="ADAL" clId="{BAF2BBD7-B2EE-47EF-9321-A6278445F242}" dt="2024-12-10T23:15:45.174" v="520" actId="1076"/>
          <ac:spMkLst>
            <pc:docMk/>
            <pc:sldMk cId="2863425206" sldId="293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BAF2BBD7-B2EE-47EF-9321-A6278445F242}" dt="2024-12-10T22:22:59.055" v="0" actId="47"/>
        <pc:sldMkLst>
          <pc:docMk/>
          <pc:sldMk cId="3339731830" sldId="293"/>
        </pc:sldMkLst>
      </pc:sldChg>
      <pc:sldChg chg="del">
        <pc:chgData name="Bačo, Timotej" userId="152f2ad6-3c97-47cf-bd89-58c5c0a29e21" providerId="ADAL" clId="{BAF2BBD7-B2EE-47EF-9321-A6278445F242}" dt="2024-12-10T22:22:59.055" v="0" actId="47"/>
        <pc:sldMkLst>
          <pc:docMk/>
          <pc:sldMk cId="1701916525" sldId="294"/>
        </pc:sldMkLst>
      </pc:sldChg>
      <pc:sldChg chg="modSp add mod">
        <pc:chgData name="Bačo, Timotej" userId="152f2ad6-3c97-47cf-bd89-58c5c0a29e21" providerId="ADAL" clId="{BAF2BBD7-B2EE-47EF-9321-A6278445F242}" dt="2024-12-10T23:23:41.876" v="552" actId="207"/>
        <pc:sldMkLst>
          <pc:docMk/>
          <pc:sldMk cId="3206711221" sldId="294"/>
        </pc:sldMkLst>
        <pc:spChg chg="mod">
          <ac:chgData name="Bačo, Timotej" userId="152f2ad6-3c97-47cf-bd89-58c5c0a29e21" providerId="ADAL" clId="{BAF2BBD7-B2EE-47EF-9321-A6278445F242}" dt="2024-12-10T23:21:53.890" v="535" actId="20577"/>
          <ac:spMkLst>
            <pc:docMk/>
            <pc:sldMk cId="3206711221" sldId="294"/>
            <ac:spMk id="2" creationId="{78BDABF5-8F51-701C-41A3-648EFE25590F}"/>
          </ac:spMkLst>
        </pc:spChg>
        <pc:spChg chg="mod">
          <ac:chgData name="Bačo, Timotej" userId="152f2ad6-3c97-47cf-bd89-58c5c0a29e21" providerId="ADAL" clId="{BAF2BBD7-B2EE-47EF-9321-A6278445F242}" dt="2024-12-10T23:23:41.876" v="552" actId="207"/>
          <ac:spMkLst>
            <pc:docMk/>
            <pc:sldMk cId="3206711221" sldId="294"/>
            <ac:spMk id="8" creationId="{D4394263-17C4-107C-501F-C19FC6080FA3}"/>
          </ac:spMkLst>
        </pc:spChg>
      </pc:sldChg>
      <pc:sldChg chg="modSp add mod">
        <pc:chgData name="Bačo, Timotej" userId="152f2ad6-3c97-47cf-bd89-58c5c0a29e21" providerId="ADAL" clId="{BAF2BBD7-B2EE-47EF-9321-A6278445F242}" dt="2024-12-10T23:24:59.456" v="576" actId="255"/>
        <pc:sldMkLst>
          <pc:docMk/>
          <pc:sldMk cId="681113892" sldId="295"/>
        </pc:sldMkLst>
        <pc:spChg chg="mod">
          <ac:chgData name="Bačo, Timotej" userId="152f2ad6-3c97-47cf-bd89-58c5c0a29e21" providerId="ADAL" clId="{BAF2BBD7-B2EE-47EF-9321-A6278445F242}" dt="2024-12-10T23:23:53.740" v="556"/>
          <ac:spMkLst>
            <pc:docMk/>
            <pc:sldMk cId="681113892" sldId="295"/>
            <ac:spMk id="2" creationId="{78BDABF5-8F51-701C-41A3-648EFE25590F}"/>
          </ac:spMkLst>
        </pc:spChg>
        <pc:spChg chg="mod">
          <ac:chgData name="Bačo, Timotej" userId="152f2ad6-3c97-47cf-bd89-58c5c0a29e21" providerId="ADAL" clId="{BAF2BBD7-B2EE-47EF-9321-A6278445F242}" dt="2024-12-10T23:24:59.456" v="576" actId="255"/>
          <ac:spMkLst>
            <pc:docMk/>
            <pc:sldMk cId="681113892" sldId="295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BAF2BBD7-B2EE-47EF-9321-A6278445F242}" dt="2024-12-10T22:22:59.055" v="0" actId="47"/>
        <pc:sldMkLst>
          <pc:docMk/>
          <pc:sldMk cId="1155693747" sldId="295"/>
        </pc:sldMkLst>
      </pc:sldChg>
      <pc:sldChg chg="addSp modSp add mod">
        <pc:chgData name="Bačo, Timotej" userId="152f2ad6-3c97-47cf-bd89-58c5c0a29e21" providerId="ADAL" clId="{BAF2BBD7-B2EE-47EF-9321-A6278445F242}" dt="2024-12-10T23:28:09.018" v="619" actId="207"/>
        <pc:sldMkLst>
          <pc:docMk/>
          <pc:sldMk cId="2516262245" sldId="296"/>
        </pc:sldMkLst>
        <pc:spChg chg="mod">
          <ac:chgData name="Bačo, Timotej" userId="152f2ad6-3c97-47cf-bd89-58c5c0a29e21" providerId="ADAL" clId="{BAF2BBD7-B2EE-47EF-9321-A6278445F242}" dt="2024-12-10T23:25:48.453" v="581"/>
          <ac:spMkLst>
            <pc:docMk/>
            <pc:sldMk cId="2516262245" sldId="296"/>
            <ac:spMk id="2" creationId="{78BDABF5-8F51-701C-41A3-648EFE25590F}"/>
          </ac:spMkLst>
        </pc:spChg>
        <pc:spChg chg="add">
          <ac:chgData name="Bačo, Timotej" userId="152f2ad6-3c97-47cf-bd89-58c5c0a29e21" providerId="ADAL" clId="{BAF2BBD7-B2EE-47EF-9321-A6278445F242}" dt="2024-12-10T23:27:12.198" v="596"/>
          <ac:spMkLst>
            <pc:docMk/>
            <pc:sldMk cId="2516262245" sldId="296"/>
            <ac:spMk id="3" creationId="{7FEE9B59-C45A-14A4-BC1C-999D515B630D}"/>
          </ac:spMkLst>
        </pc:spChg>
        <pc:spChg chg="add mod">
          <ac:chgData name="Bačo, Timotej" userId="152f2ad6-3c97-47cf-bd89-58c5c0a29e21" providerId="ADAL" clId="{BAF2BBD7-B2EE-47EF-9321-A6278445F242}" dt="2024-12-10T23:27:16.310" v="598"/>
          <ac:spMkLst>
            <pc:docMk/>
            <pc:sldMk cId="2516262245" sldId="296"/>
            <ac:spMk id="7" creationId="{B919702A-CCCF-1FF1-84E8-3703BD925D9F}"/>
          </ac:spMkLst>
        </pc:spChg>
        <pc:spChg chg="mod">
          <ac:chgData name="Bačo, Timotej" userId="152f2ad6-3c97-47cf-bd89-58c5c0a29e21" providerId="ADAL" clId="{BAF2BBD7-B2EE-47EF-9321-A6278445F242}" dt="2024-12-10T23:28:09.018" v="619" actId="207"/>
          <ac:spMkLst>
            <pc:docMk/>
            <pc:sldMk cId="2516262245" sldId="296"/>
            <ac:spMk id="8" creationId="{D4394263-17C4-107C-501F-C19FC6080FA3}"/>
          </ac:spMkLst>
        </pc:spChg>
      </pc:sldChg>
      <pc:sldChg chg="modSp add mod">
        <pc:chgData name="Bačo, Timotej" userId="152f2ad6-3c97-47cf-bd89-58c5c0a29e21" providerId="ADAL" clId="{BAF2BBD7-B2EE-47EF-9321-A6278445F242}" dt="2024-12-10T23:30:02.197" v="660" actId="255"/>
        <pc:sldMkLst>
          <pc:docMk/>
          <pc:sldMk cId="3603518251" sldId="297"/>
        </pc:sldMkLst>
        <pc:spChg chg="mod">
          <ac:chgData name="Bačo, Timotej" userId="152f2ad6-3c97-47cf-bd89-58c5c0a29e21" providerId="ADAL" clId="{BAF2BBD7-B2EE-47EF-9321-A6278445F242}" dt="2024-12-10T23:30:02.197" v="660" actId="255"/>
          <ac:spMkLst>
            <pc:docMk/>
            <pc:sldMk cId="3603518251" sldId="297"/>
            <ac:spMk id="8" creationId="{D4394263-17C4-107C-501F-C19FC6080FA3}"/>
          </ac:spMkLst>
        </pc:spChg>
      </pc:sldChg>
      <pc:sldChg chg="modSp add mod">
        <pc:chgData name="Bačo, Timotej" userId="152f2ad6-3c97-47cf-bd89-58c5c0a29e21" providerId="ADAL" clId="{BAF2BBD7-B2EE-47EF-9321-A6278445F242}" dt="2024-12-10T23:33:14.329" v="954" actId="255"/>
        <pc:sldMkLst>
          <pc:docMk/>
          <pc:sldMk cId="71866628" sldId="298"/>
        </pc:sldMkLst>
        <pc:spChg chg="mod">
          <ac:chgData name="Bačo, Timotej" userId="152f2ad6-3c97-47cf-bd89-58c5c0a29e21" providerId="ADAL" clId="{BAF2BBD7-B2EE-47EF-9321-A6278445F242}" dt="2024-12-10T23:30:44.968" v="670"/>
          <ac:spMkLst>
            <pc:docMk/>
            <pc:sldMk cId="71866628" sldId="298"/>
            <ac:spMk id="2" creationId="{78BDABF5-8F51-701C-41A3-648EFE25590F}"/>
          </ac:spMkLst>
        </pc:spChg>
        <pc:spChg chg="mod">
          <ac:chgData name="Bačo, Timotej" userId="152f2ad6-3c97-47cf-bd89-58c5c0a29e21" providerId="ADAL" clId="{BAF2BBD7-B2EE-47EF-9321-A6278445F242}" dt="2024-12-10T23:33:14.329" v="954" actId="255"/>
          <ac:spMkLst>
            <pc:docMk/>
            <pc:sldMk cId="71866628" sldId="298"/>
            <ac:spMk id="8" creationId="{D4394263-17C4-107C-501F-C19FC6080FA3}"/>
          </ac:spMkLst>
        </pc:spChg>
      </pc:sldChg>
      <pc:sldChg chg="modSp add mod">
        <pc:chgData name="Bačo, Timotej" userId="152f2ad6-3c97-47cf-bd89-58c5c0a29e21" providerId="ADAL" clId="{BAF2BBD7-B2EE-47EF-9321-A6278445F242}" dt="2024-12-10T23:34:49.320" v="976" actId="2710"/>
        <pc:sldMkLst>
          <pc:docMk/>
          <pc:sldMk cId="1297862465" sldId="299"/>
        </pc:sldMkLst>
        <pc:spChg chg="mod">
          <ac:chgData name="Bačo, Timotej" userId="152f2ad6-3c97-47cf-bd89-58c5c0a29e21" providerId="ADAL" clId="{BAF2BBD7-B2EE-47EF-9321-A6278445F242}" dt="2024-12-10T23:34:49.320" v="976" actId="2710"/>
          <ac:spMkLst>
            <pc:docMk/>
            <pc:sldMk cId="1297862465" sldId="299"/>
            <ac:spMk id="8" creationId="{D4394263-17C4-107C-501F-C19FC6080FA3}"/>
          </ac:spMkLst>
        </pc:spChg>
      </pc:sldChg>
      <pc:sldChg chg="addSp delSp modSp add mod">
        <pc:chgData name="Bačo, Timotej" userId="152f2ad6-3c97-47cf-bd89-58c5c0a29e21" providerId="ADAL" clId="{BAF2BBD7-B2EE-47EF-9321-A6278445F242}" dt="2024-12-10T23:36:26.465" v="1012" actId="22"/>
        <pc:sldMkLst>
          <pc:docMk/>
          <pc:sldMk cId="1127362874" sldId="300"/>
        </pc:sldMkLst>
        <pc:spChg chg="add del">
          <ac:chgData name="Bačo, Timotej" userId="152f2ad6-3c97-47cf-bd89-58c5c0a29e21" providerId="ADAL" clId="{BAF2BBD7-B2EE-47EF-9321-A6278445F242}" dt="2024-12-10T23:36:26.465" v="1012" actId="22"/>
          <ac:spMkLst>
            <pc:docMk/>
            <pc:sldMk cId="1127362874" sldId="300"/>
            <ac:spMk id="7" creationId="{6997A6E9-CCF6-A6A7-C17A-882A70D355C4}"/>
          </ac:spMkLst>
        </pc:spChg>
        <pc:spChg chg="mod">
          <ac:chgData name="Bačo, Timotej" userId="152f2ad6-3c97-47cf-bd89-58c5c0a29e21" providerId="ADAL" clId="{BAF2BBD7-B2EE-47EF-9321-A6278445F242}" dt="2024-12-10T23:36:19.039" v="1010" actId="113"/>
          <ac:spMkLst>
            <pc:docMk/>
            <pc:sldMk cId="1127362874" sldId="300"/>
            <ac:spMk id="8" creationId="{D4394263-17C4-107C-501F-C19FC6080FA3}"/>
          </ac:spMkLst>
        </pc:spChg>
      </pc:sldChg>
      <pc:sldChg chg="modSp add mod">
        <pc:chgData name="Bačo, Timotej" userId="152f2ad6-3c97-47cf-bd89-58c5c0a29e21" providerId="ADAL" clId="{BAF2BBD7-B2EE-47EF-9321-A6278445F242}" dt="2024-12-10T23:38:23.297" v="1230" actId="20577"/>
        <pc:sldMkLst>
          <pc:docMk/>
          <pc:sldMk cId="2990303381" sldId="301"/>
        </pc:sldMkLst>
        <pc:spChg chg="mod">
          <ac:chgData name="Bačo, Timotej" userId="152f2ad6-3c97-47cf-bd89-58c5c0a29e21" providerId="ADAL" clId="{BAF2BBD7-B2EE-47EF-9321-A6278445F242}" dt="2024-12-10T23:38:23.297" v="1230" actId="20577"/>
          <ac:spMkLst>
            <pc:docMk/>
            <pc:sldMk cId="2990303381" sldId="301"/>
            <ac:spMk id="8" creationId="{D4394263-17C4-107C-501F-C19FC6080FA3}"/>
          </ac:spMkLst>
        </pc:spChg>
      </pc:sldChg>
      <pc:sldChg chg="modSp add mod">
        <pc:chgData name="Bačo, Timotej" userId="152f2ad6-3c97-47cf-bd89-58c5c0a29e21" providerId="ADAL" clId="{BAF2BBD7-B2EE-47EF-9321-A6278445F242}" dt="2024-12-10T23:39:40.967" v="1254" actId="1076"/>
        <pc:sldMkLst>
          <pc:docMk/>
          <pc:sldMk cId="596050417" sldId="302"/>
        </pc:sldMkLst>
        <pc:spChg chg="mod">
          <ac:chgData name="Bačo, Timotej" userId="152f2ad6-3c97-47cf-bd89-58c5c0a29e21" providerId="ADAL" clId="{BAF2BBD7-B2EE-47EF-9321-A6278445F242}" dt="2024-12-10T23:38:47.541" v="1237" actId="20577"/>
          <ac:spMkLst>
            <pc:docMk/>
            <pc:sldMk cId="596050417" sldId="302"/>
            <ac:spMk id="2" creationId="{78BDABF5-8F51-701C-41A3-648EFE25590F}"/>
          </ac:spMkLst>
        </pc:spChg>
        <pc:spChg chg="mod">
          <ac:chgData name="Bačo, Timotej" userId="152f2ad6-3c97-47cf-bd89-58c5c0a29e21" providerId="ADAL" clId="{BAF2BBD7-B2EE-47EF-9321-A6278445F242}" dt="2024-12-10T23:39:40.967" v="1254" actId="1076"/>
          <ac:spMkLst>
            <pc:docMk/>
            <pc:sldMk cId="596050417" sldId="302"/>
            <ac:spMk id="8" creationId="{D4394263-17C4-107C-501F-C19FC6080FA3}"/>
          </ac:spMkLst>
        </pc:spChg>
      </pc:sldChg>
      <pc:sldChg chg="modSp add mod">
        <pc:chgData name="Bačo, Timotej" userId="152f2ad6-3c97-47cf-bd89-58c5c0a29e21" providerId="ADAL" clId="{BAF2BBD7-B2EE-47EF-9321-A6278445F242}" dt="2024-12-10T23:41:24.795" v="1306"/>
        <pc:sldMkLst>
          <pc:docMk/>
          <pc:sldMk cId="3619319581" sldId="303"/>
        </pc:sldMkLst>
        <pc:spChg chg="mod">
          <ac:chgData name="Bačo, Timotej" userId="152f2ad6-3c97-47cf-bd89-58c5c0a29e21" providerId="ADAL" clId="{BAF2BBD7-B2EE-47EF-9321-A6278445F242}" dt="2024-12-10T23:39:53.743" v="1260" actId="20577"/>
          <ac:spMkLst>
            <pc:docMk/>
            <pc:sldMk cId="3619319581" sldId="303"/>
            <ac:spMk id="2" creationId="{78BDABF5-8F51-701C-41A3-648EFE25590F}"/>
          </ac:spMkLst>
        </pc:spChg>
        <pc:spChg chg="mod">
          <ac:chgData name="Bačo, Timotej" userId="152f2ad6-3c97-47cf-bd89-58c5c0a29e21" providerId="ADAL" clId="{BAF2BBD7-B2EE-47EF-9321-A6278445F242}" dt="2024-12-10T23:41:24.795" v="1306"/>
          <ac:spMkLst>
            <pc:docMk/>
            <pc:sldMk cId="3619319581" sldId="303"/>
            <ac:spMk id="8" creationId="{D4394263-17C4-107C-501F-C19FC6080F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4CA2D-D6A2-420C-9F1E-04F95B04104A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84CB4-0557-43B6-9DCC-16AAF543F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8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91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05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25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21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53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81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30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08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417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61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48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92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20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46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06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38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99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05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62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1B3B-475F-5957-AA7A-8B34E9AC4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39571-C461-09E9-9A05-DC5FA13EB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8A602-837C-FC58-512C-A9A1DCE1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3292-9C09-1EDF-393A-41561FC4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870C5-31DA-35A9-BE95-6EFFFB87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7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3537-BE44-E014-09FD-C099FE65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95D29-BF27-7F8F-F340-B7000F08C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8736F-1DDB-DB69-CCE0-AB7AE2EE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3221A-52AF-D151-3144-8E44EF7D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1549A-9690-6C0E-2A58-50202132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3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7E70F-8393-2693-7C49-BA6057B6B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6DAD3-4612-0233-B5A5-E73C48E25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74E9D-DFEE-3F58-70A2-E0F29223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8E939-1993-C80E-58B6-0FCA32B05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9DD39-D129-A36B-02DC-1471127D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5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266B-C36F-7910-82B6-11434BCA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94CD-2DC5-1A83-C654-31399B9FC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5539D-2DA7-2A79-A40F-F593E8F1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E15E7-3CC9-FECB-84DC-8334C6F7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D6036-686F-554C-37BB-153EC4B6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1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FF83-42FF-5F24-3B1C-E2867A33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B6B55-82BE-449C-235E-4438EC6C0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09A6A-FEE8-8359-F2FD-E46F4DCC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CAC34-C9EB-922C-1DA6-322A1B9A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03B5C-448B-C630-446A-A722BD44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3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864F-9FBF-D297-99E2-F5B4DC84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A395-6E25-292E-F0BC-3D6CBF265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A7233-D7CA-917F-2797-FF8ECB759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E8F6D-3D7D-1E06-9EBC-AD3508ED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145C1-6027-2113-4929-4AA6E1C0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883F8-C93B-671B-B471-720152AD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9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F9F1-1DAA-71FA-0A47-E1D827FD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270B-4093-BD1E-7102-A63DCC031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2E8D7-0471-FDDC-A3E1-50FE38539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53376-B748-F48E-0D11-575FB6EFF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26FF6-CB43-C476-0155-AC8DC2658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CFFB0-8100-71E2-CD83-C9D40F70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9BA90-7D25-6373-82D4-B1CD7EA9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381B8-F5F8-A14D-EEEF-FF212B9B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59CB-08C3-8375-03D4-F0E1AD01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3D734-CF2B-5490-C395-473A93A7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30817-3260-653C-0EF9-32399E34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ECA36-0E3C-C4FD-F922-76566E2A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7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9AB31-814E-5E6C-347A-D234D89A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C21BA-55B8-3661-5D6B-47EFE79B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7A46C-A0E0-3A56-1F08-216EEF5E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9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F5EA-BCA8-B43C-0D91-3D14C50D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438C-8D75-5DB5-0DF9-C05795A16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6FC7B-E733-E169-0B1C-88ED7A433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2D555-655D-CFEF-4D2A-B21960C2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F8054-3EE3-133C-DA23-66473663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87A3-9C32-0EEF-3472-9B0528E1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0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96F0-F3F6-6635-A0F9-DC5530FB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D6B3A-7CB0-0A29-AD47-F6AE8B86D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5E2E9-8ADD-6B18-A1BF-A2B48CB42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BCB8D-A07C-0355-7D9F-9A90911B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E66BF-87C8-63EB-EE80-FE53BB09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69366-5AA1-E48F-9CA4-6BC2BBB2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24A77-88E4-BF7A-060E-0D3A9DE4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9BAFC-4A16-CAB7-B99E-8B10D3CB4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EAFEA-0AEA-CEB3-BCA3-2A2E4622D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C43CA-91F2-4396-BA20-9461D7BD8BF5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0D68B-5B87-A7C0-AD89-CAAA14B95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869DE-4D67-F0D3-625D-E56D57C3A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F8F9-4436-ED9C-E30E-680373C64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625" y="1678691"/>
            <a:ext cx="9144000" cy="2387600"/>
          </a:xfrm>
        </p:spPr>
        <p:txBody>
          <a:bodyPr>
            <a:normAutofit/>
          </a:bodyPr>
          <a:lstStyle/>
          <a:p>
            <a:r>
              <a:rPr lang="sk-SK" sz="7200" b="1" dirty="0">
                <a:latin typeface="+mn-lt"/>
              </a:rPr>
              <a:t>Produkty, služby </a:t>
            </a:r>
            <a:br>
              <a:rPr lang="sk-SK" sz="7200" b="1" dirty="0">
                <a:latin typeface="+mn-lt"/>
              </a:rPr>
            </a:br>
            <a:r>
              <a:rPr lang="sk-SK" sz="7200" b="1" dirty="0">
                <a:latin typeface="+mn-lt"/>
              </a:rPr>
              <a:t>a IKT služby</a:t>
            </a:r>
            <a:endParaRPr lang="en-US" sz="7200" b="1" dirty="0">
              <a:latin typeface="+mn-lt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4A27D9D-739A-F1BC-9C27-5C7A0DAA3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9221" y="4481877"/>
            <a:ext cx="8384374" cy="269111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A9E86E7-2922-EBCF-34BF-E30ED8799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2658" y="5699875"/>
            <a:ext cx="3296786" cy="1158125"/>
          </a:xfrm>
        </p:spPr>
        <p:txBody>
          <a:bodyPr/>
          <a:lstStyle/>
          <a:p>
            <a:endParaRPr lang="sk-SK" sz="3200" b="1" dirty="0"/>
          </a:p>
          <a:p>
            <a:r>
              <a:rPr lang="sk-SK" sz="3200" b="1" dirty="0"/>
              <a:t>Timotej Bačo</a:t>
            </a:r>
            <a:endParaRPr lang="en-US" sz="3200" b="1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0EEBE84-3510-2B62-CA24-5AF882D41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-2007870" y="-221933"/>
            <a:ext cx="5905500" cy="1876425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C432F7A5-0BD9-EB3C-66C4-098B2124A562}"/>
              </a:ext>
            </a:extLst>
          </p:cNvPr>
          <p:cNvSpPr txBox="1">
            <a:spLocks/>
          </p:cNvSpPr>
          <p:nvPr/>
        </p:nvSpPr>
        <p:spPr>
          <a:xfrm>
            <a:off x="-6655290" y="220382"/>
            <a:ext cx="11161059" cy="159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						</a:t>
            </a:r>
            <a:r>
              <a:rPr lang="sk-SK" sz="3200" b="1" dirty="0" err="1"/>
              <a:t>Round</a:t>
            </a:r>
            <a:r>
              <a:rPr lang="sk-SK" sz="3200" b="1" dirty="0"/>
              <a:t> 10</a:t>
            </a:r>
          </a:p>
          <a:p>
            <a:endParaRPr lang="sk-SK" sz="3200" b="1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FDE482A-A808-037D-3747-4877076612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9060" y="4796781"/>
            <a:ext cx="499206" cy="49920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DB90CFD-2AE3-A25E-DE5C-722006EC0B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76270" y="1015640"/>
            <a:ext cx="673381" cy="546942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45A8921-B2DA-6769-E144-046AC91357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174635" y="1811617"/>
            <a:ext cx="5040144" cy="685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976BE20-777C-CED1-C957-CA4D62C601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6509232">
            <a:off x="8712121" y="-3159801"/>
            <a:ext cx="5040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58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850680" y="2299772"/>
            <a:ext cx="10490640" cy="297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>
                <a:solidFill>
                  <a:srgbClr val="E30074"/>
                </a:solidFill>
              </a:rPr>
              <a:t>Nezmerateľnosť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kvality</a:t>
            </a:r>
            <a:r>
              <a:rPr lang="en-US" dirty="0">
                <a:solidFill>
                  <a:srgbClr val="E30074"/>
                </a:solidFill>
              </a:rPr>
              <a:t>: </a:t>
            </a:r>
            <a:r>
              <a:rPr lang="en-US" dirty="0" err="1"/>
              <a:t>Služby</a:t>
            </a:r>
            <a:r>
              <a:rPr lang="en-US" dirty="0"/>
              <a:t> </a:t>
            </a:r>
            <a:r>
              <a:rPr lang="en-US" dirty="0" err="1"/>
              <a:t>sú</a:t>
            </a:r>
            <a:r>
              <a:rPr lang="en-US" dirty="0"/>
              <a:t> </a:t>
            </a:r>
            <a:r>
              <a:rPr lang="en-US" dirty="0" err="1"/>
              <a:t>často</a:t>
            </a:r>
            <a:r>
              <a:rPr lang="en-US" dirty="0"/>
              <a:t> </a:t>
            </a:r>
            <a:r>
              <a:rPr lang="en-US" dirty="0" err="1"/>
              <a:t>ťažšie</a:t>
            </a:r>
            <a:r>
              <a:rPr lang="en-US" dirty="0"/>
              <a:t> </a:t>
            </a:r>
            <a:r>
              <a:rPr lang="en-US" dirty="0" err="1"/>
              <a:t>hodnotiteľné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produkty</a:t>
            </a:r>
            <a:r>
              <a:rPr lang="en-US" dirty="0"/>
              <a:t>. </a:t>
            </a:r>
            <a:r>
              <a:rPr lang="en-US" dirty="0" err="1"/>
              <a:t>Kvalitu</a:t>
            </a:r>
            <a:r>
              <a:rPr lang="en-US" dirty="0"/>
              <a:t> </a:t>
            </a:r>
            <a:r>
              <a:rPr lang="en-US" dirty="0" err="1"/>
              <a:t>služby</a:t>
            </a:r>
            <a:r>
              <a:rPr lang="en-US" dirty="0"/>
              <a:t> </a:t>
            </a:r>
            <a:r>
              <a:rPr lang="en-US" dirty="0" err="1"/>
              <a:t>môžu</a:t>
            </a:r>
            <a:r>
              <a:rPr lang="en-US" dirty="0"/>
              <a:t> </a:t>
            </a:r>
            <a:r>
              <a:rPr lang="en-US" dirty="0" err="1"/>
              <a:t>ovplyvniť</a:t>
            </a:r>
            <a:r>
              <a:rPr lang="en-US" dirty="0"/>
              <a:t> </a:t>
            </a:r>
            <a:r>
              <a:rPr lang="en-US" dirty="0" err="1"/>
              <a:t>ľudské</a:t>
            </a:r>
            <a:r>
              <a:rPr lang="en-US" dirty="0"/>
              <a:t> </a:t>
            </a:r>
            <a:r>
              <a:rPr lang="en-US" dirty="0" err="1"/>
              <a:t>faktory</a:t>
            </a:r>
            <a:r>
              <a:rPr lang="en-US" dirty="0"/>
              <a:t>,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nálada</a:t>
            </a:r>
            <a:r>
              <a:rPr lang="en-US" dirty="0"/>
              <a:t> </a:t>
            </a:r>
            <a:r>
              <a:rPr lang="en-US" dirty="0" err="1"/>
              <a:t>pracovníka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aktuálne</a:t>
            </a:r>
            <a:r>
              <a:rPr lang="en-US" dirty="0"/>
              <a:t> </a:t>
            </a:r>
            <a:r>
              <a:rPr lang="en-US" dirty="0" err="1"/>
              <a:t>podmienky</a:t>
            </a:r>
            <a:r>
              <a:rPr lang="en-US" dirty="0"/>
              <a:t>.</a:t>
            </a:r>
            <a:endParaRPr lang="sk-SK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sk-SK" sz="500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>
                <a:solidFill>
                  <a:srgbClr val="E30074"/>
                </a:solidFill>
              </a:rPr>
              <a:t>Závislosť</a:t>
            </a:r>
            <a:r>
              <a:rPr lang="en-US" b="1" dirty="0">
                <a:solidFill>
                  <a:srgbClr val="E30074"/>
                </a:solidFill>
              </a:rPr>
              <a:t> od </a:t>
            </a:r>
            <a:r>
              <a:rPr lang="en-US" b="1" dirty="0" err="1">
                <a:solidFill>
                  <a:srgbClr val="E30074"/>
                </a:solidFill>
              </a:rPr>
              <a:t>personálu</a:t>
            </a:r>
            <a:r>
              <a:rPr lang="en-US" dirty="0">
                <a:solidFill>
                  <a:srgbClr val="E30074"/>
                </a:solidFill>
              </a:rPr>
              <a:t>: </a:t>
            </a:r>
            <a:r>
              <a:rPr lang="en-US" dirty="0" err="1"/>
              <a:t>Kvalita</a:t>
            </a:r>
            <a:r>
              <a:rPr lang="en-US" dirty="0"/>
              <a:t> </a:t>
            </a:r>
            <a:r>
              <a:rPr lang="en-US" dirty="0" err="1"/>
              <a:t>služby</a:t>
            </a:r>
            <a:r>
              <a:rPr lang="en-US" dirty="0"/>
              <a:t> je </a:t>
            </a:r>
            <a:r>
              <a:rPr lang="en-US" dirty="0" err="1"/>
              <a:t>silne</a:t>
            </a:r>
            <a:r>
              <a:rPr lang="en-US" dirty="0"/>
              <a:t> </a:t>
            </a:r>
            <a:r>
              <a:rPr lang="en-US" dirty="0" err="1"/>
              <a:t>závislá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zamestnancoch</a:t>
            </a:r>
            <a:r>
              <a:rPr lang="en-US" dirty="0"/>
              <a:t>, ich </a:t>
            </a:r>
            <a:r>
              <a:rPr lang="en-US" dirty="0" err="1"/>
              <a:t>schopnostiach</a:t>
            </a:r>
            <a:r>
              <a:rPr lang="en-US" dirty="0"/>
              <a:t> a </a:t>
            </a:r>
            <a:r>
              <a:rPr lang="en-US" dirty="0" err="1"/>
              <a:t>motivácii</a:t>
            </a:r>
            <a:r>
              <a:rPr lang="en-US" dirty="0"/>
              <a:t>.</a:t>
            </a:r>
            <a:endParaRPr lang="sk-SK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sk-SK" sz="500" dirty="0"/>
          </a:p>
          <a:p>
            <a:pPr marL="184500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>
                <a:solidFill>
                  <a:srgbClr val="E30074"/>
                </a:solidFill>
              </a:rPr>
              <a:t>Technologické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výzvy</a:t>
            </a:r>
            <a:r>
              <a:rPr lang="en-US" dirty="0">
                <a:solidFill>
                  <a:srgbClr val="E30074"/>
                </a:solidFill>
              </a:rPr>
              <a:t>: </a:t>
            </a:r>
            <a:r>
              <a:rPr lang="en-US" dirty="0"/>
              <a:t>Pre </a:t>
            </a:r>
            <a:r>
              <a:rPr lang="en-US" dirty="0" err="1"/>
              <a:t>poskytovateľov</a:t>
            </a:r>
            <a:r>
              <a:rPr lang="en-US" dirty="0"/>
              <a:t> online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digitálnych</a:t>
            </a:r>
            <a:r>
              <a:rPr lang="en-US" dirty="0"/>
              <a:t> </a:t>
            </a:r>
            <a:r>
              <a:rPr lang="en-US" dirty="0" err="1"/>
              <a:t>služieb</a:t>
            </a:r>
            <a:r>
              <a:rPr lang="en-US" dirty="0"/>
              <a:t> je </a:t>
            </a:r>
            <a:r>
              <a:rPr lang="en-US" dirty="0" err="1"/>
              <a:t>dôležité</a:t>
            </a:r>
            <a:r>
              <a:rPr lang="en-US" dirty="0"/>
              <a:t> </a:t>
            </a:r>
            <a:r>
              <a:rPr lang="en-US" dirty="0" err="1"/>
              <a:t>zabezpečiť</a:t>
            </a:r>
            <a:r>
              <a:rPr lang="en-US" dirty="0"/>
              <a:t> </a:t>
            </a:r>
            <a:r>
              <a:rPr lang="en-US" dirty="0" err="1"/>
              <a:t>vysokú</a:t>
            </a:r>
            <a:r>
              <a:rPr lang="en-US" dirty="0"/>
              <a:t> </a:t>
            </a:r>
            <a:r>
              <a:rPr lang="en-US" dirty="0" err="1"/>
              <a:t>dostupnosť</a:t>
            </a:r>
            <a:r>
              <a:rPr lang="en-US" dirty="0"/>
              <a:t> a </a:t>
            </a:r>
            <a:r>
              <a:rPr lang="en-US" dirty="0" err="1"/>
              <a:t>spoľahlivosť</a:t>
            </a:r>
            <a:r>
              <a:rPr lang="en-US" dirty="0"/>
              <a:t> </a:t>
            </a:r>
            <a:r>
              <a:rPr lang="en-US" dirty="0" err="1"/>
              <a:t>služieb</a:t>
            </a:r>
            <a:r>
              <a:rPr lang="en-US" dirty="0"/>
              <a:t>, </a:t>
            </a:r>
            <a:r>
              <a:rPr lang="en-US" dirty="0" err="1"/>
              <a:t>čo</a:t>
            </a:r>
            <a:r>
              <a:rPr lang="en-US" dirty="0"/>
              <a:t> </a:t>
            </a:r>
            <a:r>
              <a:rPr lang="en-US" dirty="0" err="1"/>
              <a:t>môže</a:t>
            </a:r>
            <a:r>
              <a:rPr lang="en-US" dirty="0"/>
              <a:t> </a:t>
            </a:r>
            <a:r>
              <a:rPr lang="en-US" dirty="0" err="1"/>
              <a:t>byť</a:t>
            </a:r>
            <a:r>
              <a:rPr lang="en-US" dirty="0"/>
              <a:t> </a:t>
            </a:r>
            <a:r>
              <a:rPr lang="en-US" dirty="0" err="1"/>
              <a:t>náročné</a:t>
            </a:r>
            <a:r>
              <a:rPr lang="en-US" dirty="0"/>
              <a:t> z </a:t>
            </a:r>
            <a:r>
              <a:rPr lang="en-US" dirty="0" err="1"/>
              <a:t>technického</a:t>
            </a:r>
            <a:r>
              <a:rPr lang="en-US" dirty="0"/>
              <a:t> </a:t>
            </a:r>
            <a:r>
              <a:rPr lang="en-US" dirty="0" err="1"/>
              <a:t>hľadiska</a:t>
            </a:r>
            <a:r>
              <a:rPr lang="en-US" dirty="0"/>
              <a:t>.</a:t>
            </a:r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sk-SK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3206339" y="67930"/>
            <a:ext cx="8758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Výzvy v oblasti služieb</a:t>
            </a:r>
          </a:p>
        </p:txBody>
      </p:sp>
    </p:spTree>
    <p:extLst>
      <p:ext uri="{BB962C8B-B14F-4D97-AF65-F5344CB8AC3E}">
        <p14:creationId xmlns:p14="http://schemas.microsoft.com/office/powerpoint/2010/main" val="286342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850680" y="1649552"/>
            <a:ext cx="10490640" cy="2653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>
                <a:solidFill>
                  <a:srgbClr val="E30074"/>
                </a:solidFill>
              </a:rPr>
              <a:t>IKT </a:t>
            </a:r>
            <a:r>
              <a:rPr lang="en-US" b="1" dirty="0" err="1">
                <a:solidFill>
                  <a:srgbClr val="E30074"/>
                </a:solidFill>
              </a:rPr>
              <a:t>služby</a:t>
            </a:r>
            <a:r>
              <a:rPr lang="en-US" b="1" dirty="0">
                <a:solidFill>
                  <a:srgbClr val="E30074"/>
                </a:solidFill>
              </a:rPr>
              <a:t> (</a:t>
            </a:r>
            <a:r>
              <a:rPr lang="en-US" b="1" dirty="0" err="1">
                <a:solidFill>
                  <a:srgbClr val="E30074"/>
                </a:solidFill>
              </a:rPr>
              <a:t>Informačné</a:t>
            </a:r>
            <a:r>
              <a:rPr lang="en-US" b="1" dirty="0">
                <a:solidFill>
                  <a:srgbClr val="E30074"/>
                </a:solidFill>
              </a:rPr>
              <a:t> a </a:t>
            </a:r>
            <a:r>
              <a:rPr lang="en-US" b="1" dirty="0" err="1">
                <a:solidFill>
                  <a:srgbClr val="E30074"/>
                </a:solidFill>
              </a:rPr>
              <a:t>komunikačné</a:t>
            </a:r>
            <a:r>
              <a:rPr lang="en-US" b="1" dirty="0">
                <a:solidFill>
                  <a:srgbClr val="E30074"/>
                </a:solidFill>
              </a:rPr>
              <a:t> technol</a:t>
            </a:r>
            <a:r>
              <a:rPr lang="sk-SK" b="1" dirty="0" err="1">
                <a:solidFill>
                  <a:srgbClr val="E30074"/>
                </a:solidFill>
              </a:rPr>
              <a:t>ogické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služby</a:t>
            </a:r>
            <a:r>
              <a:rPr lang="en-US" b="1" dirty="0">
                <a:solidFill>
                  <a:srgbClr val="E30074"/>
                </a:solidFill>
              </a:rPr>
              <a:t>) </a:t>
            </a:r>
            <a:r>
              <a:rPr lang="en-US" b="1" dirty="0" err="1"/>
              <a:t>predstavujú</a:t>
            </a:r>
            <a:r>
              <a:rPr lang="en-US" b="1" dirty="0"/>
              <a:t> </a:t>
            </a:r>
            <a:r>
              <a:rPr lang="en-US" b="1" dirty="0" err="1"/>
              <a:t>širokú</a:t>
            </a:r>
            <a:r>
              <a:rPr lang="en-US" b="1" dirty="0"/>
              <a:t> </a:t>
            </a:r>
            <a:r>
              <a:rPr lang="en-US" b="1" dirty="0" err="1"/>
              <a:t>kategóriu</a:t>
            </a:r>
            <a:r>
              <a:rPr lang="en-US" b="1" dirty="0"/>
              <a:t> </a:t>
            </a:r>
            <a:r>
              <a:rPr lang="en-US" b="1" dirty="0" err="1"/>
              <a:t>služieb</a:t>
            </a:r>
            <a:r>
              <a:rPr lang="en-US" b="1" dirty="0"/>
              <a:t>, </a:t>
            </a:r>
            <a:r>
              <a:rPr lang="en-US" b="1" dirty="0" err="1"/>
              <a:t>ktoré</a:t>
            </a:r>
            <a:r>
              <a:rPr lang="en-US" b="1" dirty="0"/>
              <a:t> </a:t>
            </a:r>
            <a:r>
              <a:rPr lang="en-US" b="1" dirty="0" err="1"/>
              <a:t>využívajú</a:t>
            </a:r>
            <a:r>
              <a:rPr lang="en-US" b="1" dirty="0"/>
              <a:t> </a:t>
            </a:r>
            <a:r>
              <a:rPr lang="en-US" b="1" dirty="0" err="1"/>
              <a:t>moderné</a:t>
            </a:r>
            <a:r>
              <a:rPr lang="en-US" b="1" dirty="0"/>
              <a:t> </a:t>
            </a:r>
            <a:r>
              <a:rPr lang="en-US" b="1" dirty="0" err="1"/>
              <a:t>technológie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spracovanie</a:t>
            </a:r>
            <a:r>
              <a:rPr lang="en-US" b="1" dirty="0"/>
              <a:t>, </a:t>
            </a:r>
            <a:r>
              <a:rPr lang="en-US" b="1" dirty="0" err="1"/>
              <a:t>prenos</a:t>
            </a:r>
            <a:r>
              <a:rPr lang="en-US" b="1" dirty="0"/>
              <a:t>, </a:t>
            </a:r>
            <a:r>
              <a:rPr lang="en-US" b="1" dirty="0" err="1"/>
              <a:t>uchovávanie</a:t>
            </a:r>
            <a:r>
              <a:rPr lang="en-US" b="1" dirty="0"/>
              <a:t> a </a:t>
            </a:r>
            <a:r>
              <a:rPr lang="en-US" b="1" dirty="0" err="1"/>
              <a:t>ochranu</a:t>
            </a:r>
            <a:r>
              <a:rPr lang="en-US" b="1" dirty="0"/>
              <a:t> </a:t>
            </a:r>
            <a:r>
              <a:rPr lang="en-US" b="1" dirty="0" err="1"/>
              <a:t>informácií</a:t>
            </a:r>
            <a:r>
              <a:rPr lang="en-US" b="1" dirty="0"/>
              <a:t>.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>
                <a:solidFill>
                  <a:srgbClr val="E30074"/>
                </a:solidFill>
              </a:rPr>
              <a:t>IKT </a:t>
            </a:r>
            <a:r>
              <a:rPr lang="en-US" b="1" dirty="0" err="1">
                <a:solidFill>
                  <a:srgbClr val="E30074"/>
                </a:solidFill>
              </a:rPr>
              <a:t>služby</a:t>
            </a:r>
            <a:r>
              <a:rPr lang="en-US" dirty="0">
                <a:solidFill>
                  <a:srgbClr val="E30074"/>
                </a:solidFill>
              </a:rPr>
              <a:t> </a:t>
            </a:r>
            <a:r>
              <a:rPr lang="en-US" b="1" dirty="0" err="1"/>
              <a:t>sú</a:t>
            </a:r>
            <a:r>
              <a:rPr lang="en-US" b="1" dirty="0"/>
              <a:t> </a:t>
            </a:r>
            <a:r>
              <a:rPr lang="en-US" b="1" dirty="0" err="1"/>
              <a:t>nehmotné</a:t>
            </a:r>
            <a:r>
              <a:rPr lang="en-US" b="1" dirty="0"/>
              <a:t> </a:t>
            </a:r>
            <a:r>
              <a:rPr lang="en-US" b="1" dirty="0" err="1"/>
              <a:t>produkty</a:t>
            </a:r>
            <a:r>
              <a:rPr lang="en-US" b="1" dirty="0"/>
              <a:t> </a:t>
            </a:r>
            <a:r>
              <a:rPr lang="en-US" b="1" dirty="0" err="1"/>
              <a:t>alebo</a:t>
            </a:r>
            <a:r>
              <a:rPr lang="en-US" b="1" dirty="0"/>
              <a:t> </a:t>
            </a:r>
            <a:r>
              <a:rPr lang="en-US" b="1" dirty="0" err="1"/>
              <a:t>procesy</a:t>
            </a:r>
            <a:r>
              <a:rPr lang="en-US" b="1" dirty="0"/>
              <a:t>, </a:t>
            </a:r>
            <a:r>
              <a:rPr lang="en-US" b="1" dirty="0" err="1"/>
              <a:t>ktoré</a:t>
            </a:r>
            <a:r>
              <a:rPr lang="en-US" b="1" dirty="0"/>
              <a:t> </a:t>
            </a:r>
            <a:r>
              <a:rPr lang="en-US" b="1" dirty="0" err="1"/>
              <a:t>sa</a:t>
            </a:r>
            <a:r>
              <a:rPr lang="en-US" b="1" dirty="0"/>
              <a:t> </a:t>
            </a:r>
            <a:r>
              <a:rPr lang="en-US" b="1" dirty="0" err="1"/>
              <a:t>týkajú</a:t>
            </a:r>
            <a:r>
              <a:rPr lang="en-US" b="1" dirty="0"/>
              <a:t> </a:t>
            </a:r>
            <a:r>
              <a:rPr lang="en-US" b="1" dirty="0" err="1"/>
              <a:t>technológie</a:t>
            </a:r>
            <a:r>
              <a:rPr lang="en-US" b="1" dirty="0"/>
              <a:t> a </a:t>
            </a:r>
            <a:r>
              <a:rPr lang="en-US" b="1" dirty="0" err="1"/>
              <a:t>informatických</a:t>
            </a:r>
            <a:r>
              <a:rPr lang="en-US" b="1" dirty="0"/>
              <a:t> </a:t>
            </a:r>
            <a:r>
              <a:rPr lang="en-US" b="1" dirty="0" err="1"/>
              <a:t>systémov</a:t>
            </a:r>
            <a:r>
              <a:rPr lang="en-US" b="1" dirty="0"/>
              <a:t>. Tieto </a:t>
            </a:r>
            <a:r>
              <a:rPr lang="en-US" b="1" dirty="0" err="1"/>
              <a:t>služby</a:t>
            </a:r>
            <a:r>
              <a:rPr lang="en-US" b="1" dirty="0"/>
              <a:t> </a:t>
            </a:r>
            <a:r>
              <a:rPr lang="en-US" b="1" dirty="0" err="1"/>
              <a:t>môžu</a:t>
            </a:r>
            <a:r>
              <a:rPr lang="en-US" b="1" dirty="0"/>
              <a:t> </a:t>
            </a:r>
            <a:r>
              <a:rPr lang="en-US" b="1" dirty="0" err="1"/>
              <a:t>zahŕňať</a:t>
            </a:r>
            <a:r>
              <a:rPr lang="en-US" b="1" dirty="0"/>
              <a:t> </a:t>
            </a:r>
            <a:r>
              <a:rPr lang="en-US" b="1" dirty="0" err="1"/>
              <a:t>všetky</a:t>
            </a:r>
            <a:r>
              <a:rPr lang="en-US" b="1" dirty="0"/>
              <a:t> </a:t>
            </a:r>
            <a:r>
              <a:rPr lang="en-US" b="1" dirty="0" err="1"/>
              <a:t>aspekty</a:t>
            </a:r>
            <a:r>
              <a:rPr lang="en-US" b="1" dirty="0"/>
              <a:t> </a:t>
            </a:r>
            <a:r>
              <a:rPr lang="en-US" b="1" dirty="0" err="1"/>
              <a:t>správy</a:t>
            </a:r>
            <a:r>
              <a:rPr lang="en-US" b="1" dirty="0"/>
              <a:t>, </a:t>
            </a:r>
            <a:r>
              <a:rPr lang="en-US" b="1" dirty="0" err="1"/>
              <a:t>spracovania</a:t>
            </a:r>
            <a:r>
              <a:rPr lang="en-US" b="1" dirty="0"/>
              <a:t> a </a:t>
            </a:r>
            <a:r>
              <a:rPr lang="en-US" b="1" dirty="0" err="1"/>
              <a:t>bezpečnosti</a:t>
            </a:r>
            <a:r>
              <a:rPr lang="en-US" b="1" dirty="0"/>
              <a:t> </a:t>
            </a:r>
            <a:r>
              <a:rPr lang="en-US" b="1" dirty="0" err="1"/>
              <a:t>informácií</a:t>
            </a:r>
            <a:r>
              <a:rPr lang="en-US" b="1" dirty="0"/>
              <a:t>, </a:t>
            </a:r>
            <a:r>
              <a:rPr lang="en-US" b="1" dirty="0" err="1"/>
              <a:t>ako</a:t>
            </a:r>
            <a:r>
              <a:rPr lang="en-US" b="1" dirty="0"/>
              <a:t> </a:t>
            </a:r>
            <a:r>
              <a:rPr lang="en-US" b="1" dirty="0" err="1"/>
              <a:t>aj</a:t>
            </a:r>
            <a:r>
              <a:rPr lang="en-US" b="1" dirty="0"/>
              <a:t> </a:t>
            </a:r>
            <a:r>
              <a:rPr lang="en-US" b="1" dirty="0" err="1"/>
              <a:t>komunikáciu</a:t>
            </a:r>
            <a:r>
              <a:rPr lang="en-US" b="1" dirty="0"/>
              <a:t> a </a:t>
            </a:r>
            <a:r>
              <a:rPr lang="en-US" b="1" dirty="0" err="1"/>
              <a:t>technologickú</a:t>
            </a:r>
            <a:r>
              <a:rPr lang="en-US" b="1" dirty="0"/>
              <a:t> </a:t>
            </a:r>
            <a:r>
              <a:rPr lang="en-US" b="1" dirty="0" err="1"/>
              <a:t>podporu</a:t>
            </a:r>
            <a:endParaRPr lang="sk-SK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3206339" y="67930"/>
            <a:ext cx="8758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IKT služby</a:t>
            </a:r>
          </a:p>
        </p:txBody>
      </p:sp>
    </p:spTree>
    <p:extLst>
      <p:ext uri="{BB962C8B-B14F-4D97-AF65-F5344CB8AC3E}">
        <p14:creationId xmlns:p14="http://schemas.microsoft.com/office/powerpoint/2010/main" val="320671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850680" y="1649552"/>
            <a:ext cx="10490640" cy="3931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>
                <a:solidFill>
                  <a:srgbClr val="E30074"/>
                </a:solidFill>
              </a:rPr>
              <a:t>Technologická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podpora</a:t>
            </a:r>
            <a:r>
              <a:rPr lang="en-US" b="1" dirty="0">
                <a:solidFill>
                  <a:srgbClr val="E30074"/>
                </a:solidFill>
              </a:rPr>
              <a:t>: </a:t>
            </a:r>
            <a:r>
              <a:rPr lang="en-US" b="1" dirty="0"/>
              <a:t>IKT </a:t>
            </a:r>
            <a:r>
              <a:rPr lang="en-US" b="1" dirty="0" err="1"/>
              <a:t>služby</a:t>
            </a:r>
            <a:r>
              <a:rPr lang="en-US" b="1" dirty="0"/>
              <a:t> </a:t>
            </a:r>
            <a:r>
              <a:rPr lang="en-US" b="1" dirty="0" err="1"/>
              <a:t>poskytujú</a:t>
            </a:r>
            <a:r>
              <a:rPr lang="en-US" b="1" dirty="0"/>
              <a:t> </a:t>
            </a:r>
            <a:r>
              <a:rPr lang="en-US" b="1" dirty="0" err="1"/>
              <a:t>pomoc</a:t>
            </a:r>
            <a:r>
              <a:rPr lang="en-US" b="1" dirty="0"/>
              <a:t> </a:t>
            </a:r>
            <a:r>
              <a:rPr lang="en-US" b="1" dirty="0" err="1"/>
              <a:t>pri</a:t>
            </a:r>
            <a:r>
              <a:rPr lang="en-US" b="1" dirty="0"/>
              <a:t> </a:t>
            </a:r>
            <a:r>
              <a:rPr lang="en-US" b="1" dirty="0" err="1"/>
              <a:t>inštalácii</a:t>
            </a:r>
            <a:r>
              <a:rPr lang="en-US" b="1" dirty="0"/>
              <a:t>, </a:t>
            </a:r>
            <a:r>
              <a:rPr lang="en-US" b="1" dirty="0" err="1"/>
              <a:t>údržbe</a:t>
            </a:r>
            <a:r>
              <a:rPr lang="en-US" b="1" dirty="0"/>
              <a:t> a </a:t>
            </a:r>
            <a:r>
              <a:rPr lang="en-US" b="1" dirty="0" err="1"/>
              <a:t>optimalizácii</a:t>
            </a:r>
            <a:r>
              <a:rPr lang="en-US" b="1" dirty="0"/>
              <a:t> </a:t>
            </a:r>
            <a:r>
              <a:rPr lang="en-US" b="1" dirty="0" err="1"/>
              <a:t>technológií</a:t>
            </a:r>
            <a:r>
              <a:rPr lang="en-US" b="1" dirty="0"/>
              <a:t>, </a:t>
            </a:r>
            <a:r>
              <a:rPr lang="en-US" b="1" dirty="0" err="1"/>
              <a:t>ako</a:t>
            </a:r>
            <a:r>
              <a:rPr lang="en-US" b="1" dirty="0"/>
              <a:t> </a:t>
            </a:r>
            <a:r>
              <a:rPr lang="en-US" b="1" dirty="0" err="1"/>
              <a:t>sú</a:t>
            </a:r>
            <a:r>
              <a:rPr lang="en-US" b="1" dirty="0"/>
              <a:t> </a:t>
            </a:r>
            <a:r>
              <a:rPr lang="en-US" b="1" dirty="0" err="1"/>
              <a:t>počítačové</a:t>
            </a:r>
            <a:r>
              <a:rPr lang="en-US" b="1" dirty="0"/>
              <a:t> </a:t>
            </a:r>
            <a:r>
              <a:rPr lang="en-US" b="1" dirty="0" err="1"/>
              <a:t>siete</a:t>
            </a:r>
            <a:r>
              <a:rPr lang="en-US" b="1" dirty="0"/>
              <a:t>, </a:t>
            </a:r>
            <a:r>
              <a:rPr lang="en-US" b="1" dirty="0" err="1"/>
              <a:t>servery</a:t>
            </a:r>
            <a:r>
              <a:rPr lang="en-US" b="1" dirty="0"/>
              <a:t> a </a:t>
            </a:r>
            <a:r>
              <a:rPr lang="en-US" b="1" dirty="0" err="1"/>
              <a:t>aplikácie</a:t>
            </a:r>
            <a:r>
              <a:rPr lang="en-US" b="1" dirty="0"/>
              <a:t>.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sk-SK" sz="500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>
                <a:solidFill>
                  <a:srgbClr val="E30074"/>
                </a:solidFill>
              </a:rPr>
              <a:t>Zabezpečenie</a:t>
            </a:r>
            <a:r>
              <a:rPr lang="en-US" b="1" dirty="0">
                <a:solidFill>
                  <a:srgbClr val="E30074"/>
                </a:solidFill>
              </a:rPr>
              <a:t> a </a:t>
            </a:r>
            <a:r>
              <a:rPr lang="en-US" b="1" dirty="0" err="1">
                <a:solidFill>
                  <a:srgbClr val="E30074"/>
                </a:solidFill>
              </a:rPr>
              <a:t>ochrana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údajov</a:t>
            </a:r>
            <a:r>
              <a:rPr lang="en-US" b="1" dirty="0">
                <a:solidFill>
                  <a:srgbClr val="E30074"/>
                </a:solidFill>
              </a:rPr>
              <a:t>: </a:t>
            </a:r>
            <a:r>
              <a:rPr lang="en-US" b="1" dirty="0" err="1"/>
              <a:t>Ochrana</a:t>
            </a:r>
            <a:r>
              <a:rPr lang="en-US" b="1" dirty="0"/>
              <a:t> </a:t>
            </a:r>
            <a:r>
              <a:rPr lang="en-US" b="1" dirty="0" err="1"/>
              <a:t>dát</a:t>
            </a:r>
            <a:r>
              <a:rPr lang="en-US" b="1" dirty="0"/>
              <a:t>, </a:t>
            </a:r>
            <a:r>
              <a:rPr lang="en-US" b="1" dirty="0" err="1"/>
              <a:t>kybernetická</a:t>
            </a:r>
            <a:r>
              <a:rPr lang="en-US" b="1" dirty="0"/>
              <a:t> </a:t>
            </a:r>
            <a:r>
              <a:rPr lang="en-US" b="1" dirty="0" err="1"/>
              <a:t>bezpečnosť</a:t>
            </a:r>
            <a:r>
              <a:rPr lang="en-US" b="1" dirty="0"/>
              <a:t>, </a:t>
            </a:r>
            <a:r>
              <a:rPr lang="en-US" b="1" dirty="0" err="1"/>
              <a:t>šifrovanie</a:t>
            </a:r>
            <a:r>
              <a:rPr lang="en-US" b="1" dirty="0"/>
              <a:t> a </a:t>
            </a:r>
            <a:r>
              <a:rPr lang="en-US" b="1" dirty="0" err="1"/>
              <a:t>prevencia</a:t>
            </a:r>
            <a:r>
              <a:rPr lang="en-US" b="1" dirty="0"/>
              <a:t> pred </a:t>
            </a:r>
            <a:r>
              <a:rPr lang="en-US" b="1" dirty="0" err="1"/>
              <a:t>kybernetickými</a:t>
            </a:r>
            <a:r>
              <a:rPr lang="en-US" b="1" dirty="0"/>
              <a:t> </a:t>
            </a:r>
            <a:r>
              <a:rPr lang="en-US" b="1" dirty="0" err="1"/>
              <a:t>útokmi</a:t>
            </a:r>
            <a:r>
              <a:rPr lang="en-US" b="1" dirty="0"/>
              <a:t>.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sk-SK" sz="500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>
                <a:solidFill>
                  <a:srgbClr val="E30074"/>
                </a:solidFill>
              </a:rPr>
              <a:t>Riešenia</a:t>
            </a:r>
            <a:r>
              <a:rPr lang="en-US" b="1" dirty="0">
                <a:solidFill>
                  <a:srgbClr val="E30074"/>
                </a:solidFill>
              </a:rPr>
              <a:t> pre </a:t>
            </a:r>
            <a:r>
              <a:rPr lang="en-US" b="1" dirty="0" err="1">
                <a:solidFill>
                  <a:srgbClr val="E30074"/>
                </a:solidFill>
              </a:rPr>
              <a:t>komunikáciu</a:t>
            </a:r>
            <a:r>
              <a:rPr lang="en-US" b="1" dirty="0">
                <a:solidFill>
                  <a:srgbClr val="E30074"/>
                </a:solidFill>
              </a:rPr>
              <a:t>: </a:t>
            </a:r>
            <a:r>
              <a:rPr lang="en-US" b="1" dirty="0" err="1"/>
              <a:t>Umožňujú</a:t>
            </a:r>
            <a:r>
              <a:rPr lang="en-US" b="1" dirty="0"/>
              <a:t> </a:t>
            </a:r>
            <a:r>
              <a:rPr lang="en-US" b="1" dirty="0" err="1"/>
              <a:t>efektívnu</a:t>
            </a:r>
            <a:r>
              <a:rPr lang="en-US" b="1" dirty="0"/>
              <a:t> </a:t>
            </a:r>
            <a:r>
              <a:rPr lang="en-US" b="1" dirty="0" err="1"/>
              <a:t>komunikáciu</a:t>
            </a:r>
            <a:r>
              <a:rPr lang="en-US" b="1" dirty="0"/>
              <a:t> a </a:t>
            </a:r>
            <a:r>
              <a:rPr lang="en-US" b="1" dirty="0" err="1"/>
              <a:t>spoluprácu</a:t>
            </a:r>
            <a:r>
              <a:rPr lang="en-US" b="1" dirty="0"/>
              <a:t> </a:t>
            </a:r>
            <a:r>
              <a:rPr lang="en-US" b="1" dirty="0" err="1"/>
              <a:t>medzi</a:t>
            </a:r>
            <a:r>
              <a:rPr lang="en-US" b="1" dirty="0"/>
              <a:t> </a:t>
            </a:r>
            <a:r>
              <a:rPr lang="en-US" b="1" dirty="0" err="1"/>
              <a:t>jednotlivcami</a:t>
            </a:r>
            <a:r>
              <a:rPr lang="en-US" b="1" dirty="0"/>
              <a:t> a </a:t>
            </a:r>
            <a:r>
              <a:rPr lang="en-US" b="1" dirty="0" err="1"/>
              <a:t>organizáciami</a:t>
            </a:r>
            <a:r>
              <a:rPr lang="en-US" b="1" dirty="0"/>
              <a:t> </a:t>
            </a:r>
            <a:r>
              <a:rPr lang="en-US" b="1" dirty="0" err="1"/>
              <a:t>pomocou</a:t>
            </a:r>
            <a:r>
              <a:rPr lang="en-US" b="1" dirty="0"/>
              <a:t> </a:t>
            </a:r>
            <a:r>
              <a:rPr lang="en-US" b="1" dirty="0" err="1"/>
              <a:t>rôznych</a:t>
            </a:r>
            <a:r>
              <a:rPr lang="en-US" b="1" dirty="0"/>
              <a:t> </a:t>
            </a:r>
            <a:r>
              <a:rPr lang="en-US" b="1" dirty="0" err="1"/>
              <a:t>technológií</a:t>
            </a:r>
            <a:r>
              <a:rPr lang="en-US" b="1" dirty="0"/>
              <a:t> (e-mail, </a:t>
            </a:r>
            <a:r>
              <a:rPr lang="en-US" b="1" dirty="0" err="1"/>
              <a:t>videokonferencie</a:t>
            </a:r>
            <a:r>
              <a:rPr lang="en-US" b="1" dirty="0"/>
              <a:t>, </a:t>
            </a:r>
            <a:r>
              <a:rPr lang="en-US" b="1" dirty="0" err="1"/>
              <a:t>cloudové</a:t>
            </a:r>
            <a:r>
              <a:rPr lang="en-US" b="1" dirty="0"/>
              <a:t> </a:t>
            </a:r>
            <a:r>
              <a:rPr lang="en-US" b="1" dirty="0" err="1"/>
              <a:t>služby</a:t>
            </a:r>
            <a:r>
              <a:rPr lang="en-US" b="1" dirty="0"/>
              <a:t>).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sk-SK" sz="500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>
                <a:solidFill>
                  <a:srgbClr val="E30074"/>
                </a:solidFill>
              </a:rPr>
              <a:t>Neustála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inovácia</a:t>
            </a:r>
            <a:r>
              <a:rPr lang="en-US" b="1" dirty="0">
                <a:solidFill>
                  <a:srgbClr val="E30074"/>
                </a:solidFill>
              </a:rPr>
              <a:t>: </a:t>
            </a:r>
            <a:r>
              <a:rPr lang="en-US" b="1" dirty="0" err="1"/>
              <a:t>Technológie</a:t>
            </a:r>
            <a:r>
              <a:rPr lang="en-US" b="1" dirty="0"/>
              <a:t> </a:t>
            </a:r>
            <a:r>
              <a:rPr lang="en-US" b="1" dirty="0" err="1"/>
              <a:t>sa</a:t>
            </a:r>
            <a:r>
              <a:rPr lang="en-US" b="1" dirty="0"/>
              <a:t> </a:t>
            </a:r>
            <a:r>
              <a:rPr lang="en-US" b="1" dirty="0" err="1"/>
              <a:t>neustále</a:t>
            </a:r>
            <a:r>
              <a:rPr lang="en-US" b="1" dirty="0"/>
              <a:t> </a:t>
            </a:r>
            <a:r>
              <a:rPr lang="en-US" b="1" dirty="0" err="1"/>
              <a:t>vyvíjajú</a:t>
            </a:r>
            <a:r>
              <a:rPr lang="en-US" b="1" dirty="0"/>
              <a:t>, </a:t>
            </a:r>
            <a:r>
              <a:rPr lang="en-US" b="1" dirty="0" err="1"/>
              <a:t>čo</a:t>
            </a:r>
            <a:r>
              <a:rPr lang="en-US" b="1" dirty="0"/>
              <a:t> </a:t>
            </a:r>
            <a:r>
              <a:rPr lang="en-US" b="1" dirty="0" err="1"/>
              <a:t>znamená</a:t>
            </a:r>
            <a:r>
              <a:rPr lang="en-US" b="1" dirty="0"/>
              <a:t>, </a:t>
            </a:r>
            <a:r>
              <a:rPr lang="en-US" b="1" dirty="0" err="1"/>
              <a:t>že</a:t>
            </a:r>
            <a:r>
              <a:rPr lang="en-US" b="1" dirty="0"/>
              <a:t> </a:t>
            </a:r>
            <a:r>
              <a:rPr lang="en-US" b="1" dirty="0" err="1"/>
              <a:t>aj</a:t>
            </a:r>
            <a:r>
              <a:rPr lang="en-US" b="1" dirty="0"/>
              <a:t> IKT </a:t>
            </a:r>
            <a:r>
              <a:rPr lang="en-US" b="1" dirty="0" err="1"/>
              <a:t>služby</a:t>
            </a:r>
            <a:r>
              <a:rPr lang="en-US" b="1" dirty="0"/>
              <a:t> </a:t>
            </a:r>
            <a:r>
              <a:rPr lang="en-US" b="1" dirty="0" err="1"/>
              <a:t>musia</a:t>
            </a:r>
            <a:r>
              <a:rPr lang="en-US" b="1" dirty="0"/>
              <a:t> </a:t>
            </a:r>
            <a:r>
              <a:rPr lang="en-US" b="1" dirty="0" err="1"/>
              <a:t>byť</a:t>
            </a:r>
            <a:r>
              <a:rPr lang="en-US" b="1" dirty="0"/>
              <a:t> </a:t>
            </a:r>
            <a:r>
              <a:rPr lang="en-US" b="1" dirty="0" err="1"/>
              <a:t>flexibilné</a:t>
            </a:r>
            <a:r>
              <a:rPr lang="en-US" b="1" dirty="0"/>
              <a:t> a </a:t>
            </a:r>
            <a:r>
              <a:rPr lang="en-US" b="1" dirty="0" err="1"/>
              <a:t>adaptabilné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nové</a:t>
            </a:r>
            <a:r>
              <a:rPr lang="en-US" b="1" dirty="0"/>
              <a:t> trendy a </a:t>
            </a:r>
            <a:r>
              <a:rPr lang="en-US" b="1" dirty="0" err="1"/>
              <a:t>nástroje</a:t>
            </a:r>
            <a:r>
              <a:rPr lang="en-US" b="1" dirty="0"/>
              <a:t>.</a:t>
            </a:r>
            <a:endParaRPr lang="sk-SK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3206339" y="67930"/>
            <a:ext cx="8758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Charakteristiky IKT služieb</a:t>
            </a:r>
          </a:p>
        </p:txBody>
      </p:sp>
    </p:spTree>
    <p:extLst>
      <p:ext uri="{BB962C8B-B14F-4D97-AF65-F5344CB8AC3E}">
        <p14:creationId xmlns:p14="http://schemas.microsoft.com/office/powerpoint/2010/main" val="68111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850680" y="1649552"/>
            <a:ext cx="10490640" cy="3955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>
                <a:solidFill>
                  <a:srgbClr val="E30074"/>
                </a:solidFill>
              </a:rPr>
              <a:t>Cloudové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služby</a:t>
            </a:r>
            <a:r>
              <a:rPr lang="sk-SK" b="1" dirty="0">
                <a:solidFill>
                  <a:srgbClr val="E30074"/>
                </a:solidFill>
              </a:rPr>
              <a:t> - </a:t>
            </a:r>
            <a:r>
              <a:rPr lang="en-US" b="1" dirty="0" err="1"/>
              <a:t>Cloudové</a:t>
            </a:r>
            <a:r>
              <a:rPr lang="en-US" b="1" dirty="0"/>
              <a:t> </a:t>
            </a:r>
            <a:r>
              <a:rPr lang="en-US" b="1" dirty="0" err="1"/>
              <a:t>služby</a:t>
            </a:r>
            <a:r>
              <a:rPr lang="en-US" b="1" dirty="0"/>
              <a:t> </a:t>
            </a:r>
            <a:r>
              <a:rPr lang="en-US" b="1" dirty="0" err="1"/>
              <a:t>sú</a:t>
            </a:r>
            <a:r>
              <a:rPr lang="en-US" b="1" dirty="0"/>
              <a:t> </a:t>
            </a:r>
            <a:r>
              <a:rPr lang="en-US" b="1" dirty="0" err="1"/>
              <a:t>jedným</a:t>
            </a:r>
            <a:r>
              <a:rPr lang="en-US" b="1" dirty="0"/>
              <a:t> z </a:t>
            </a:r>
            <a:r>
              <a:rPr lang="en-US" b="1" dirty="0" err="1"/>
              <a:t>najrýchlejšie</a:t>
            </a:r>
            <a:r>
              <a:rPr lang="en-US" b="1" dirty="0"/>
              <a:t> </a:t>
            </a:r>
            <a:r>
              <a:rPr lang="en-US" b="1" dirty="0" err="1"/>
              <a:t>rastúcich</a:t>
            </a:r>
            <a:r>
              <a:rPr lang="en-US" b="1" dirty="0"/>
              <a:t> </a:t>
            </a:r>
            <a:r>
              <a:rPr lang="en-US" b="1" dirty="0" err="1"/>
              <a:t>segmentov</a:t>
            </a:r>
            <a:r>
              <a:rPr lang="en-US" b="1" dirty="0"/>
              <a:t> IKT. Ide o </a:t>
            </a:r>
            <a:r>
              <a:rPr lang="en-US" b="1" dirty="0" err="1"/>
              <a:t>služby</a:t>
            </a:r>
            <a:r>
              <a:rPr lang="en-US" b="1" dirty="0"/>
              <a:t> </a:t>
            </a:r>
            <a:r>
              <a:rPr lang="en-US" b="1" dirty="0" err="1"/>
              <a:t>poskytované</a:t>
            </a:r>
            <a:r>
              <a:rPr lang="en-US" b="1" dirty="0"/>
              <a:t> </a:t>
            </a:r>
            <a:r>
              <a:rPr lang="en-US" b="1" dirty="0" err="1"/>
              <a:t>cez</a:t>
            </a:r>
            <a:r>
              <a:rPr lang="en-US" b="1" dirty="0"/>
              <a:t> internet, </a:t>
            </a:r>
            <a:r>
              <a:rPr lang="en-US" b="1" dirty="0" err="1"/>
              <a:t>ktoré</a:t>
            </a:r>
            <a:r>
              <a:rPr lang="en-US" b="1" dirty="0"/>
              <a:t> </a:t>
            </a:r>
            <a:r>
              <a:rPr lang="en-US" b="1" dirty="0" err="1"/>
              <a:t>umožňujú</a:t>
            </a:r>
            <a:r>
              <a:rPr lang="en-US" b="1" dirty="0"/>
              <a:t> </a:t>
            </a:r>
            <a:r>
              <a:rPr lang="en-US" b="1" dirty="0" err="1"/>
              <a:t>prístup</a:t>
            </a:r>
            <a:r>
              <a:rPr lang="en-US" b="1" dirty="0"/>
              <a:t> k </a:t>
            </a:r>
            <a:r>
              <a:rPr lang="en-US" b="1" dirty="0" err="1"/>
              <a:t>výpočtovému</a:t>
            </a:r>
            <a:r>
              <a:rPr lang="en-US" b="1" dirty="0"/>
              <a:t> </a:t>
            </a:r>
            <a:r>
              <a:rPr lang="en-US" b="1" dirty="0" err="1"/>
              <a:t>výkonu</a:t>
            </a:r>
            <a:r>
              <a:rPr lang="en-US" b="1" dirty="0"/>
              <a:t> a </a:t>
            </a:r>
            <a:r>
              <a:rPr lang="en-US" b="1" dirty="0" err="1"/>
              <a:t>ukladaniu</a:t>
            </a:r>
            <a:r>
              <a:rPr lang="en-US" b="1" dirty="0"/>
              <a:t> </a:t>
            </a:r>
            <a:r>
              <a:rPr lang="en-US" b="1" dirty="0" err="1"/>
              <a:t>dát</a:t>
            </a:r>
            <a:r>
              <a:rPr lang="en-US" b="1" dirty="0"/>
              <a:t> bez </a:t>
            </a:r>
            <a:r>
              <a:rPr lang="en-US" b="1" dirty="0" err="1"/>
              <a:t>potreby</a:t>
            </a:r>
            <a:r>
              <a:rPr lang="en-US" b="1" dirty="0"/>
              <a:t> </a:t>
            </a:r>
            <a:r>
              <a:rPr lang="en-US" b="1" dirty="0" err="1"/>
              <a:t>fyzickej</a:t>
            </a:r>
            <a:r>
              <a:rPr lang="en-US" b="1" dirty="0"/>
              <a:t> </a:t>
            </a:r>
            <a:r>
              <a:rPr lang="en-US" b="1" dirty="0" err="1"/>
              <a:t>infraštruktúry</a:t>
            </a:r>
            <a:r>
              <a:rPr lang="sk-SK" b="1" dirty="0"/>
              <a:t>:</a:t>
            </a:r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b="1" dirty="0"/>
              <a:t>	</a:t>
            </a:r>
            <a:r>
              <a:rPr lang="en-US" b="1" dirty="0">
                <a:solidFill>
                  <a:srgbClr val="E30074"/>
                </a:solidFill>
              </a:rPr>
              <a:t>IaaS (Infrastructure as a Service) </a:t>
            </a:r>
            <a:r>
              <a:rPr lang="en-US" b="1" dirty="0"/>
              <a:t>– </a:t>
            </a:r>
            <a:r>
              <a:rPr lang="en-US" b="1" dirty="0" err="1"/>
              <a:t>Poskytovanie</a:t>
            </a:r>
            <a:r>
              <a:rPr lang="en-US" b="1" dirty="0"/>
              <a:t> </a:t>
            </a:r>
            <a:r>
              <a:rPr lang="en-US" b="1" dirty="0" err="1"/>
              <a:t>základnej</a:t>
            </a:r>
            <a:r>
              <a:rPr lang="en-US" b="1" dirty="0"/>
              <a:t> </a:t>
            </a:r>
            <a:r>
              <a:rPr lang="en-US" b="1" dirty="0" err="1"/>
              <a:t>infraštruktúry</a:t>
            </a:r>
            <a:r>
              <a:rPr lang="en-US" b="1" dirty="0"/>
              <a:t> (</a:t>
            </a:r>
            <a:r>
              <a:rPr lang="en-US" b="1" dirty="0" err="1"/>
              <a:t>servery</a:t>
            </a:r>
            <a:r>
              <a:rPr lang="en-US" b="1" dirty="0"/>
              <a:t>, </a:t>
            </a:r>
            <a:r>
              <a:rPr lang="en-US" b="1" dirty="0" err="1"/>
              <a:t>úložiská</a:t>
            </a:r>
            <a:r>
              <a:rPr lang="en-US" b="1" dirty="0"/>
              <a:t>, </a:t>
            </a:r>
            <a:r>
              <a:rPr lang="en-US" b="1" dirty="0" err="1"/>
              <a:t>siete</a:t>
            </a:r>
            <a:r>
              <a:rPr lang="en-US" b="1" dirty="0"/>
              <a:t>) </a:t>
            </a:r>
            <a:r>
              <a:rPr lang="sk-SK" b="1" dirty="0"/>
              <a:t>		</a:t>
            </a:r>
            <a:r>
              <a:rPr lang="en-US" b="1" dirty="0" err="1"/>
              <a:t>ako</a:t>
            </a:r>
            <a:r>
              <a:rPr lang="en-US" b="1" dirty="0"/>
              <a:t> </a:t>
            </a:r>
            <a:r>
              <a:rPr lang="en-US" b="1" dirty="0" err="1"/>
              <a:t>služba</a:t>
            </a:r>
            <a:r>
              <a:rPr lang="en-US" b="1" dirty="0"/>
              <a:t>. </a:t>
            </a:r>
            <a:r>
              <a:rPr lang="en-US" b="1" dirty="0" err="1"/>
              <a:t>Príklad</a:t>
            </a:r>
            <a:r>
              <a:rPr lang="en-US" b="1" dirty="0"/>
              <a:t>: Amazon Web Services (AWS), Microsoft Azure.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b="1" dirty="0"/>
              <a:t>	</a:t>
            </a:r>
            <a:r>
              <a:rPr lang="en-US" b="1" dirty="0">
                <a:solidFill>
                  <a:srgbClr val="E30074"/>
                </a:solidFill>
              </a:rPr>
              <a:t>PaaS (Platform as a Service) </a:t>
            </a:r>
            <a:r>
              <a:rPr lang="en-US" b="1" dirty="0"/>
              <a:t>– </a:t>
            </a:r>
            <a:r>
              <a:rPr lang="en-US" b="1" dirty="0" err="1"/>
              <a:t>Poskytovanie</a:t>
            </a:r>
            <a:r>
              <a:rPr lang="en-US" b="1" dirty="0"/>
              <a:t> platformy, </a:t>
            </a:r>
            <a:r>
              <a:rPr lang="en-US" b="1" dirty="0" err="1"/>
              <a:t>ktorá</a:t>
            </a:r>
            <a:r>
              <a:rPr lang="en-US" b="1" dirty="0"/>
              <a:t> </a:t>
            </a:r>
            <a:r>
              <a:rPr lang="en-US" b="1" dirty="0" err="1"/>
              <a:t>umožňuje</a:t>
            </a:r>
            <a:r>
              <a:rPr lang="en-US" b="1" dirty="0"/>
              <a:t> </a:t>
            </a:r>
            <a:r>
              <a:rPr lang="en-US" b="1" dirty="0" err="1"/>
              <a:t>vývoj</a:t>
            </a:r>
            <a:r>
              <a:rPr lang="en-US" b="1" dirty="0"/>
              <a:t> a </a:t>
            </a:r>
            <a:r>
              <a:rPr lang="en-US" b="1" dirty="0" err="1"/>
              <a:t>nasadenie</a:t>
            </a:r>
            <a:r>
              <a:rPr lang="en-US" b="1" dirty="0"/>
              <a:t> </a:t>
            </a:r>
            <a:r>
              <a:rPr lang="en-US" b="1" dirty="0" err="1"/>
              <a:t>aplikácií</a:t>
            </a:r>
            <a:r>
              <a:rPr lang="en-US" b="1" dirty="0"/>
              <a:t>. </a:t>
            </a:r>
            <a:r>
              <a:rPr lang="sk-SK" b="1" dirty="0"/>
              <a:t>		</a:t>
            </a:r>
            <a:r>
              <a:rPr lang="en-US" b="1" dirty="0" err="1"/>
              <a:t>Príklad</a:t>
            </a:r>
            <a:r>
              <a:rPr lang="en-US" b="1" dirty="0"/>
              <a:t>: Google App Engine.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b="1" dirty="0"/>
              <a:t>	</a:t>
            </a:r>
            <a:r>
              <a:rPr lang="en-US" b="1" dirty="0">
                <a:solidFill>
                  <a:srgbClr val="E30074"/>
                </a:solidFill>
              </a:rPr>
              <a:t>SaaS (Software as a Service) </a:t>
            </a:r>
            <a:r>
              <a:rPr lang="en-US" b="1" dirty="0"/>
              <a:t>– </a:t>
            </a:r>
            <a:r>
              <a:rPr lang="en-US" b="1" dirty="0" err="1"/>
              <a:t>Poskytovanie</a:t>
            </a:r>
            <a:r>
              <a:rPr lang="en-US" b="1" dirty="0"/>
              <a:t> </a:t>
            </a:r>
            <a:r>
              <a:rPr lang="en-US" b="1" dirty="0" err="1"/>
              <a:t>aplikácií</a:t>
            </a:r>
            <a:r>
              <a:rPr lang="en-US" b="1" dirty="0"/>
              <a:t> </a:t>
            </a:r>
            <a:r>
              <a:rPr lang="en-US" b="1" dirty="0" err="1"/>
              <a:t>cez</a:t>
            </a:r>
            <a:r>
              <a:rPr lang="en-US" b="1" dirty="0"/>
              <a:t> internet. </a:t>
            </a:r>
            <a:r>
              <a:rPr lang="en-US" b="1" dirty="0" err="1"/>
              <a:t>Príklad</a:t>
            </a:r>
            <a:r>
              <a:rPr lang="en-US" b="1" dirty="0"/>
              <a:t>: Google Docs, Microsoft </a:t>
            </a:r>
            <a:r>
              <a:rPr lang="sk-SK" b="1" dirty="0"/>
              <a:t>			</a:t>
            </a:r>
            <a:r>
              <a:rPr lang="en-US" b="1" dirty="0"/>
              <a:t>365, Salesforce.</a:t>
            </a:r>
            <a:endParaRPr lang="sk-SK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3206339" y="67930"/>
            <a:ext cx="8758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Klasifikácia IKT služieb</a:t>
            </a:r>
          </a:p>
        </p:txBody>
      </p:sp>
    </p:spTree>
    <p:extLst>
      <p:ext uri="{BB962C8B-B14F-4D97-AF65-F5344CB8AC3E}">
        <p14:creationId xmlns:p14="http://schemas.microsoft.com/office/powerpoint/2010/main" val="2516262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850680" y="1649552"/>
            <a:ext cx="10490640" cy="3801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>
                <a:solidFill>
                  <a:srgbClr val="E30074"/>
                </a:solidFill>
              </a:rPr>
              <a:t>Správa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sietí</a:t>
            </a:r>
            <a:r>
              <a:rPr lang="en-US" b="1" dirty="0">
                <a:solidFill>
                  <a:srgbClr val="E30074"/>
                </a:solidFill>
              </a:rPr>
              <a:t> a </a:t>
            </a:r>
            <a:r>
              <a:rPr lang="en-US" b="1" dirty="0" err="1">
                <a:solidFill>
                  <a:srgbClr val="E30074"/>
                </a:solidFill>
              </a:rPr>
              <a:t>infraštruktúry</a:t>
            </a:r>
            <a:r>
              <a:rPr lang="sk-SK" b="1" dirty="0">
                <a:solidFill>
                  <a:srgbClr val="E30074"/>
                </a:solidFill>
              </a:rPr>
              <a:t>- </a:t>
            </a:r>
            <a:r>
              <a:rPr lang="en-US" b="1" dirty="0"/>
              <a:t>Tieto </a:t>
            </a:r>
            <a:r>
              <a:rPr lang="en-US" b="1" dirty="0" err="1"/>
              <a:t>služby</a:t>
            </a:r>
            <a:r>
              <a:rPr lang="en-US" b="1" dirty="0"/>
              <a:t> </a:t>
            </a:r>
            <a:r>
              <a:rPr lang="en-US" b="1" dirty="0" err="1"/>
              <a:t>zahŕňajú</a:t>
            </a:r>
            <a:r>
              <a:rPr lang="en-US" b="1" dirty="0"/>
              <a:t> </a:t>
            </a:r>
            <a:r>
              <a:rPr lang="en-US" b="1" dirty="0" err="1"/>
              <a:t>poskytovanie</a:t>
            </a:r>
            <a:r>
              <a:rPr lang="en-US" b="1" dirty="0"/>
              <a:t> a </a:t>
            </a:r>
            <a:r>
              <a:rPr lang="en-US" b="1" dirty="0" err="1"/>
              <a:t>správu</a:t>
            </a:r>
            <a:r>
              <a:rPr lang="en-US" b="1" dirty="0"/>
              <a:t> </a:t>
            </a:r>
            <a:r>
              <a:rPr lang="en-US" b="1" dirty="0" err="1"/>
              <a:t>základnej</a:t>
            </a:r>
            <a:r>
              <a:rPr lang="en-US" b="1" dirty="0"/>
              <a:t> </a:t>
            </a:r>
            <a:r>
              <a:rPr lang="en-US" b="1" dirty="0" err="1"/>
              <a:t>technologickej</a:t>
            </a:r>
            <a:r>
              <a:rPr lang="en-US" b="1" dirty="0"/>
              <a:t> </a:t>
            </a:r>
            <a:r>
              <a:rPr lang="en-US" b="1" dirty="0" err="1"/>
              <a:t>infraštruktúry</a:t>
            </a:r>
            <a:r>
              <a:rPr lang="en-US" b="1" dirty="0"/>
              <a:t>, </a:t>
            </a:r>
            <a:r>
              <a:rPr lang="en-US" b="1" dirty="0" err="1"/>
              <a:t>ako</a:t>
            </a:r>
            <a:r>
              <a:rPr lang="en-US" b="1" dirty="0"/>
              <a:t> </a:t>
            </a:r>
            <a:r>
              <a:rPr lang="en-US" b="1" dirty="0" err="1"/>
              <a:t>sú</a:t>
            </a:r>
            <a:r>
              <a:rPr lang="en-US" b="1" dirty="0"/>
              <a:t> </a:t>
            </a:r>
            <a:r>
              <a:rPr lang="en-US" b="1" dirty="0" err="1"/>
              <a:t>servery</a:t>
            </a:r>
            <a:r>
              <a:rPr lang="en-US" b="1" dirty="0"/>
              <a:t>, </a:t>
            </a:r>
            <a:r>
              <a:rPr lang="en-US" b="1" dirty="0" err="1"/>
              <a:t>siete</a:t>
            </a:r>
            <a:r>
              <a:rPr lang="en-US" b="1" dirty="0"/>
              <a:t>, </a:t>
            </a:r>
            <a:r>
              <a:rPr lang="en-US" b="1" dirty="0" err="1"/>
              <a:t>dátové</a:t>
            </a:r>
            <a:r>
              <a:rPr lang="en-US" b="1" dirty="0"/>
              <a:t> </a:t>
            </a:r>
            <a:r>
              <a:rPr lang="en-US" b="1" dirty="0" err="1"/>
              <a:t>centrá</a:t>
            </a:r>
            <a:r>
              <a:rPr lang="en-US" b="1" dirty="0"/>
              <a:t> a </a:t>
            </a:r>
            <a:r>
              <a:rPr lang="en-US" b="1" dirty="0" err="1"/>
              <a:t>ďalšie</a:t>
            </a:r>
            <a:r>
              <a:rPr lang="en-US" b="1" dirty="0"/>
              <a:t> </a:t>
            </a:r>
            <a:r>
              <a:rPr lang="en-US" b="1" dirty="0" err="1"/>
              <a:t>komponenty</a:t>
            </a:r>
            <a:r>
              <a:rPr lang="en-US" b="1" dirty="0"/>
              <a:t> </a:t>
            </a:r>
            <a:r>
              <a:rPr lang="en-US" b="1" dirty="0" err="1"/>
              <a:t>potrebné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prevádzku</a:t>
            </a:r>
            <a:r>
              <a:rPr lang="en-US" b="1" dirty="0"/>
              <a:t> </a:t>
            </a:r>
            <a:r>
              <a:rPr lang="en-US" b="1" dirty="0" err="1"/>
              <a:t>organizáci</a:t>
            </a:r>
            <a:r>
              <a:rPr lang="sk-SK" b="1" dirty="0"/>
              <a:t>:</a:t>
            </a:r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sk-SK" sz="1000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b="1" dirty="0"/>
              <a:t>	</a:t>
            </a:r>
            <a:r>
              <a:rPr lang="en-US" b="1" dirty="0" err="1">
                <a:solidFill>
                  <a:srgbClr val="E30074"/>
                </a:solidFill>
              </a:rPr>
              <a:t>Správa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sietí</a:t>
            </a:r>
            <a:r>
              <a:rPr lang="en-US" b="1" dirty="0">
                <a:solidFill>
                  <a:srgbClr val="E30074"/>
                </a:solidFill>
              </a:rPr>
              <a:t>: </a:t>
            </a:r>
            <a:r>
              <a:rPr lang="en-US" b="1" dirty="0" err="1"/>
              <a:t>Zabezpečenie</a:t>
            </a:r>
            <a:r>
              <a:rPr lang="en-US" b="1" dirty="0"/>
              <a:t> a </a:t>
            </a:r>
            <a:r>
              <a:rPr lang="en-US" b="1" dirty="0" err="1"/>
              <a:t>údržba</a:t>
            </a:r>
            <a:r>
              <a:rPr lang="en-US" b="1" dirty="0"/>
              <a:t> </a:t>
            </a:r>
            <a:r>
              <a:rPr lang="en-US" b="1" dirty="0" err="1"/>
              <a:t>počítačových</a:t>
            </a:r>
            <a:r>
              <a:rPr lang="en-US" b="1" dirty="0"/>
              <a:t> </a:t>
            </a:r>
            <a:r>
              <a:rPr lang="en-US" b="1" dirty="0" err="1"/>
              <a:t>sietí</a:t>
            </a:r>
            <a:r>
              <a:rPr lang="en-US" b="1" dirty="0"/>
              <a:t>, </a:t>
            </a:r>
            <a:r>
              <a:rPr lang="en-US" b="1" dirty="0" err="1"/>
              <a:t>ktoré</a:t>
            </a:r>
            <a:r>
              <a:rPr lang="en-US" b="1" dirty="0"/>
              <a:t> </a:t>
            </a:r>
            <a:r>
              <a:rPr lang="en-US" b="1" dirty="0" err="1"/>
              <a:t>umožňujú</a:t>
            </a:r>
            <a:r>
              <a:rPr lang="en-US" b="1" dirty="0"/>
              <a:t> </a:t>
            </a:r>
            <a:r>
              <a:rPr lang="en-US" b="1" dirty="0" err="1"/>
              <a:t>komunikáciu</a:t>
            </a:r>
            <a:r>
              <a:rPr lang="en-US" b="1" dirty="0"/>
              <a:t> a </a:t>
            </a:r>
            <a:r>
              <a:rPr lang="en-US" b="1" dirty="0" err="1"/>
              <a:t>prenos</a:t>
            </a:r>
            <a:r>
              <a:rPr lang="en-US" b="1" dirty="0"/>
              <a:t> </a:t>
            </a:r>
            <a:r>
              <a:rPr lang="en-US" b="1" dirty="0" err="1"/>
              <a:t>dát</a:t>
            </a:r>
            <a:r>
              <a:rPr lang="en-US" b="1" dirty="0"/>
              <a:t> </a:t>
            </a:r>
            <a:r>
              <a:rPr lang="sk-SK" b="1" dirty="0"/>
              <a:t>			</a:t>
            </a:r>
            <a:r>
              <a:rPr lang="en-US" b="1" dirty="0" err="1"/>
              <a:t>medzi</a:t>
            </a:r>
            <a:r>
              <a:rPr lang="en-US" b="1" dirty="0"/>
              <a:t> </a:t>
            </a:r>
            <a:r>
              <a:rPr lang="en-US" b="1" dirty="0" err="1"/>
              <a:t>zariadeniami</a:t>
            </a:r>
            <a:r>
              <a:rPr lang="en-US" b="1" dirty="0"/>
              <a:t>.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b="1" dirty="0"/>
              <a:t>	</a:t>
            </a:r>
            <a:r>
              <a:rPr lang="en-US" b="1" dirty="0" err="1">
                <a:solidFill>
                  <a:srgbClr val="E30074"/>
                </a:solidFill>
              </a:rPr>
              <a:t>Zabezpečenie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sietí</a:t>
            </a:r>
            <a:r>
              <a:rPr lang="en-US" b="1" dirty="0">
                <a:solidFill>
                  <a:srgbClr val="E30074"/>
                </a:solidFill>
              </a:rPr>
              <a:t>:</a:t>
            </a:r>
            <a:r>
              <a:rPr lang="en-US" b="1" dirty="0"/>
              <a:t> </a:t>
            </a:r>
            <a:r>
              <a:rPr lang="en-US" b="1" dirty="0" err="1"/>
              <a:t>Ochrana</a:t>
            </a:r>
            <a:r>
              <a:rPr lang="en-US" b="1" dirty="0"/>
              <a:t> pred </a:t>
            </a:r>
            <a:r>
              <a:rPr lang="en-US" b="1" dirty="0" err="1"/>
              <a:t>kybernetickými</a:t>
            </a:r>
            <a:r>
              <a:rPr lang="en-US" b="1" dirty="0"/>
              <a:t> </a:t>
            </a:r>
            <a:r>
              <a:rPr lang="en-US" b="1" dirty="0" err="1"/>
              <a:t>útokmi</a:t>
            </a:r>
            <a:r>
              <a:rPr lang="en-US" b="1" dirty="0"/>
              <a:t>, </a:t>
            </a:r>
            <a:r>
              <a:rPr lang="en-US" b="1" dirty="0" err="1"/>
              <a:t>šifrovanie</a:t>
            </a:r>
            <a:r>
              <a:rPr lang="en-US" b="1" dirty="0"/>
              <a:t> </a:t>
            </a:r>
            <a:r>
              <a:rPr lang="en-US" b="1" dirty="0" err="1"/>
              <a:t>dát</a:t>
            </a:r>
            <a:r>
              <a:rPr lang="en-US" b="1" dirty="0"/>
              <a:t> a </a:t>
            </a:r>
            <a:r>
              <a:rPr lang="en-US" b="1" dirty="0" err="1"/>
              <a:t>zabezpečenie</a:t>
            </a:r>
            <a:r>
              <a:rPr lang="en-US" b="1" dirty="0"/>
              <a:t> </a:t>
            </a:r>
            <a:r>
              <a:rPr lang="sk-SK" b="1" dirty="0"/>
              <a:t>			</a:t>
            </a:r>
            <a:r>
              <a:rPr lang="en-US" b="1" dirty="0" err="1"/>
              <a:t>bezpečnosti</a:t>
            </a:r>
            <a:r>
              <a:rPr lang="sk-SK" b="1" dirty="0"/>
              <a:t> </a:t>
            </a:r>
            <a:r>
              <a:rPr lang="en-US" b="1" dirty="0" err="1"/>
              <a:t>siete</a:t>
            </a:r>
            <a:r>
              <a:rPr lang="en-US" b="1" dirty="0"/>
              <a:t>.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b="1" dirty="0"/>
              <a:t>	</a:t>
            </a:r>
            <a:r>
              <a:rPr lang="en-US" b="1" dirty="0" err="1">
                <a:solidFill>
                  <a:srgbClr val="E30074"/>
                </a:solidFill>
              </a:rPr>
              <a:t>Správa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serverov</a:t>
            </a:r>
            <a:r>
              <a:rPr lang="en-US" b="1" dirty="0">
                <a:solidFill>
                  <a:srgbClr val="E30074"/>
                </a:solidFill>
              </a:rPr>
              <a:t>: </a:t>
            </a:r>
            <a:r>
              <a:rPr lang="en-US" b="1" dirty="0" err="1"/>
              <a:t>Nasadenie</a:t>
            </a:r>
            <a:r>
              <a:rPr lang="en-US" b="1" dirty="0"/>
              <a:t>, </a:t>
            </a:r>
            <a:r>
              <a:rPr lang="en-US" b="1" dirty="0" err="1"/>
              <a:t>správa</a:t>
            </a:r>
            <a:r>
              <a:rPr lang="en-US" b="1" dirty="0"/>
              <a:t> a </a:t>
            </a:r>
            <a:r>
              <a:rPr lang="en-US" b="1" dirty="0" err="1"/>
              <a:t>údržba</a:t>
            </a:r>
            <a:r>
              <a:rPr lang="en-US" b="1" dirty="0"/>
              <a:t> </a:t>
            </a:r>
            <a:r>
              <a:rPr lang="en-US" b="1" dirty="0" err="1"/>
              <a:t>serverov</a:t>
            </a:r>
            <a:r>
              <a:rPr lang="en-US" b="1" dirty="0"/>
              <a:t>, </a:t>
            </a:r>
            <a:r>
              <a:rPr lang="en-US" b="1" dirty="0" err="1"/>
              <a:t>ktoré</a:t>
            </a:r>
            <a:r>
              <a:rPr lang="en-US" b="1" dirty="0"/>
              <a:t> </a:t>
            </a:r>
            <a:r>
              <a:rPr lang="en-US" b="1" dirty="0" err="1"/>
              <a:t>ukladajú</a:t>
            </a:r>
            <a:r>
              <a:rPr lang="en-US" b="1" dirty="0"/>
              <a:t> </a:t>
            </a:r>
            <a:r>
              <a:rPr lang="en-US" b="1" dirty="0" err="1"/>
              <a:t>dáta</a:t>
            </a:r>
            <a:r>
              <a:rPr lang="en-US" b="1" dirty="0"/>
              <a:t> a </a:t>
            </a:r>
            <a:r>
              <a:rPr lang="en-US" b="1" dirty="0" err="1"/>
              <a:t>poskytujú</a:t>
            </a:r>
            <a:r>
              <a:rPr lang="en-US" b="1" dirty="0"/>
              <a:t> </a:t>
            </a:r>
            <a:r>
              <a:rPr lang="en-US" b="1" dirty="0" err="1"/>
              <a:t>výpočtový</a:t>
            </a:r>
            <a:r>
              <a:rPr lang="en-US" b="1" dirty="0"/>
              <a:t> </a:t>
            </a:r>
            <a:r>
              <a:rPr lang="sk-SK" b="1" dirty="0"/>
              <a:t>			</a:t>
            </a:r>
            <a:r>
              <a:rPr lang="en-US" b="1" dirty="0" err="1"/>
              <a:t>výkon</a:t>
            </a:r>
            <a:r>
              <a:rPr lang="en-US" b="1" dirty="0"/>
              <a:t> pre </a:t>
            </a:r>
            <a:r>
              <a:rPr lang="en-US" b="1" dirty="0" err="1"/>
              <a:t>aplikácie</a:t>
            </a:r>
            <a:r>
              <a:rPr lang="en-US" b="1" dirty="0"/>
              <a:t> a </a:t>
            </a:r>
            <a:r>
              <a:rPr lang="en-US" b="1" dirty="0" err="1"/>
              <a:t>služby</a:t>
            </a:r>
            <a:r>
              <a:rPr lang="en-US" b="1" dirty="0"/>
              <a:t>.</a:t>
            </a:r>
            <a:endParaRPr lang="sk-SK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3206339" y="67930"/>
            <a:ext cx="8758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Klasifikácia IKT služieb</a:t>
            </a:r>
          </a:p>
        </p:txBody>
      </p:sp>
    </p:spTree>
    <p:extLst>
      <p:ext uri="{BB962C8B-B14F-4D97-AF65-F5344CB8AC3E}">
        <p14:creationId xmlns:p14="http://schemas.microsoft.com/office/powerpoint/2010/main" val="3603518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850680" y="1649552"/>
            <a:ext cx="10490640" cy="3576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/>
              <a:t>IKT </a:t>
            </a:r>
            <a:r>
              <a:rPr lang="en-US" b="1" dirty="0" err="1"/>
              <a:t>služby</a:t>
            </a:r>
            <a:r>
              <a:rPr lang="en-US" b="1" dirty="0"/>
              <a:t> v </a:t>
            </a:r>
            <a:r>
              <a:rPr lang="en-US" b="1" dirty="0" err="1"/>
              <a:t>oblasti</a:t>
            </a:r>
            <a:r>
              <a:rPr lang="en-US" b="1" dirty="0"/>
              <a:t> </a:t>
            </a:r>
            <a:r>
              <a:rPr lang="en-US" sz="2400" b="1" dirty="0" err="1">
                <a:solidFill>
                  <a:srgbClr val="E30074"/>
                </a:solidFill>
              </a:rPr>
              <a:t>vývoja</a:t>
            </a:r>
            <a:r>
              <a:rPr lang="en-US" sz="2400" b="1" dirty="0">
                <a:solidFill>
                  <a:srgbClr val="E30074"/>
                </a:solidFill>
              </a:rPr>
              <a:t> </a:t>
            </a:r>
            <a:r>
              <a:rPr lang="en-US" sz="2400" b="1" dirty="0" err="1">
                <a:solidFill>
                  <a:srgbClr val="E30074"/>
                </a:solidFill>
              </a:rPr>
              <a:t>softvéru</a:t>
            </a:r>
            <a:r>
              <a:rPr lang="en-US" sz="2400" b="1" dirty="0">
                <a:solidFill>
                  <a:srgbClr val="E30074"/>
                </a:solidFill>
              </a:rPr>
              <a:t> </a:t>
            </a:r>
            <a:r>
              <a:rPr lang="en-US" b="1" dirty="0" err="1"/>
              <a:t>zahŕňajú</a:t>
            </a:r>
            <a:r>
              <a:rPr lang="en-US" b="1" dirty="0"/>
              <a:t> </a:t>
            </a:r>
            <a:r>
              <a:rPr lang="en-US" b="1" dirty="0" err="1"/>
              <a:t>všetky</a:t>
            </a:r>
            <a:r>
              <a:rPr lang="en-US" b="1" dirty="0"/>
              <a:t> </a:t>
            </a:r>
            <a:r>
              <a:rPr lang="en-US" b="1" dirty="0" err="1"/>
              <a:t>procesy</a:t>
            </a:r>
            <a:r>
              <a:rPr lang="en-US" b="1" dirty="0"/>
              <a:t> od </a:t>
            </a:r>
            <a:r>
              <a:rPr lang="en-US" b="1" dirty="0" err="1"/>
              <a:t>návrhu</a:t>
            </a:r>
            <a:r>
              <a:rPr lang="en-US" b="1" dirty="0"/>
              <a:t> </a:t>
            </a:r>
            <a:r>
              <a:rPr lang="en-US" b="1" dirty="0" err="1"/>
              <a:t>až</a:t>
            </a:r>
            <a:r>
              <a:rPr lang="en-US" b="1" dirty="0"/>
              <a:t> po </a:t>
            </a:r>
            <a:r>
              <a:rPr lang="en-US" b="1" dirty="0" err="1"/>
              <a:t>implementáciu</a:t>
            </a:r>
            <a:r>
              <a:rPr lang="en-US" b="1" dirty="0"/>
              <a:t> a </a:t>
            </a:r>
            <a:r>
              <a:rPr lang="en-US" b="1" dirty="0" err="1"/>
              <a:t>údržbu</a:t>
            </a:r>
            <a:r>
              <a:rPr lang="en-US" b="1" dirty="0"/>
              <a:t> </a:t>
            </a:r>
            <a:r>
              <a:rPr lang="en-US" b="1" dirty="0" err="1"/>
              <a:t>softvérových</a:t>
            </a:r>
            <a:r>
              <a:rPr lang="en-US" b="1" dirty="0"/>
              <a:t> </a:t>
            </a:r>
            <a:r>
              <a:rPr lang="en-US" b="1" dirty="0" err="1"/>
              <a:t>riešení</a:t>
            </a:r>
            <a:r>
              <a:rPr lang="en-US" b="1" dirty="0"/>
              <a:t>, </a:t>
            </a:r>
            <a:r>
              <a:rPr lang="en-US" b="1" dirty="0" err="1"/>
              <a:t>ktoré</a:t>
            </a:r>
            <a:r>
              <a:rPr lang="en-US" b="1" dirty="0"/>
              <a:t> </a:t>
            </a:r>
            <a:r>
              <a:rPr lang="en-US" b="1" dirty="0" err="1"/>
              <a:t>sú</a:t>
            </a:r>
            <a:r>
              <a:rPr lang="en-US" b="1" dirty="0"/>
              <a:t> </a:t>
            </a:r>
            <a:r>
              <a:rPr lang="en-US" b="1" dirty="0" err="1"/>
              <a:t>určené</a:t>
            </a:r>
            <a:r>
              <a:rPr lang="en-US" b="1" dirty="0"/>
              <a:t> pre </a:t>
            </a:r>
            <a:r>
              <a:rPr lang="en-US" b="1" dirty="0" err="1"/>
              <a:t>konkrétne</a:t>
            </a:r>
            <a:r>
              <a:rPr lang="en-US" b="1" dirty="0"/>
              <a:t> </a:t>
            </a:r>
            <a:r>
              <a:rPr lang="en-US" b="1" dirty="0" err="1"/>
              <a:t>potreby</a:t>
            </a:r>
            <a:r>
              <a:rPr lang="en-US" b="1" dirty="0"/>
              <a:t> </a:t>
            </a:r>
            <a:r>
              <a:rPr lang="en-US" b="1" dirty="0" err="1"/>
              <a:t>organizácií</a:t>
            </a:r>
            <a:r>
              <a:rPr lang="en-US" b="1" dirty="0"/>
              <a:t>.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sk-SK" sz="1000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b="1" dirty="0"/>
              <a:t>	</a:t>
            </a:r>
            <a:r>
              <a:rPr lang="en-US" b="1" dirty="0" err="1">
                <a:solidFill>
                  <a:srgbClr val="E30074"/>
                </a:solidFill>
              </a:rPr>
              <a:t>Vývoj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softvéru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na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mieru</a:t>
            </a:r>
            <a:r>
              <a:rPr lang="en-US" b="1" dirty="0">
                <a:solidFill>
                  <a:srgbClr val="E30074"/>
                </a:solidFill>
              </a:rPr>
              <a:t>: </a:t>
            </a:r>
            <a:r>
              <a:rPr lang="en-US" b="1" dirty="0" err="1"/>
              <a:t>Vytváranie</a:t>
            </a:r>
            <a:r>
              <a:rPr lang="en-US" b="1" dirty="0"/>
              <a:t> </a:t>
            </a:r>
            <a:r>
              <a:rPr lang="en-US" b="1" dirty="0" err="1"/>
              <a:t>aplikácií</a:t>
            </a:r>
            <a:r>
              <a:rPr lang="en-US" b="1" dirty="0"/>
              <a:t> a </a:t>
            </a:r>
            <a:r>
              <a:rPr lang="en-US" b="1" dirty="0" err="1"/>
              <a:t>systémov</a:t>
            </a:r>
            <a:r>
              <a:rPr lang="en-US" b="1" dirty="0"/>
              <a:t> </a:t>
            </a:r>
            <a:r>
              <a:rPr lang="en-US" b="1" dirty="0" err="1"/>
              <a:t>prispôsobených</a:t>
            </a:r>
            <a:r>
              <a:rPr lang="en-US" b="1" dirty="0"/>
              <a:t> </a:t>
            </a:r>
            <a:r>
              <a:rPr lang="en-US" b="1" dirty="0" err="1"/>
              <a:t>špecifickým</a:t>
            </a:r>
            <a:r>
              <a:rPr lang="en-US" b="1" dirty="0"/>
              <a:t> </a:t>
            </a:r>
            <a:r>
              <a:rPr lang="en-US" b="1" dirty="0" err="1"/>
              <a:t>potrebám</a:t>
            </a:r>
            <a:r>
              <a:rPr lang="en-US" b="1" dirty="0"/>
              <a:t> </a:t>
            </a:r>
            <a:r>
              <a:rPr lang="sk-SK" b="1" dirty="0"/>
              <a:t>			</a:t>
            </a:r>
            <a:r>
              <a:rPr lang="en-US" b="1" dirty="0" err="1"/>
              <a:t>firmy</a:t>
            </a:r>
            <a:r>
              <a:rPr lang="en-US" b="1" dirty="0"/>
              <a:t> (</a:t>
            </a:r>
            <a:r>
              <a:rPr lang="en-US" b="1" dirty="0" err="1"/>
              <a:t>napríklad</a:t>
            </a:r>
            <a:r>
              <a:rPr lang="en-US" b="1" dirty="0"/>
              <a:t> CRM </a:t>
            </a:r>
            <a:r>
              <a:rPr lang="en-US" b="1" dirty="0" err="1"/>
              <a:t>systém</a:t>
            </a:r>
            <a:r>
              <a:rPr lang="en-US" b="1" dirty="0"/>
              <a:t> pre </a:t>
            </a:r>
            <a:r>
              <a:rPr lang="en-US" b="1" dirty="0" err="1"/>
              <a:t>predajcov</a:t>
            </a:r>
            <a:r>
              <a:rPr lang="en-US" b="1" dirty="0"/>
              <a:t>).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sk-SK" sz="100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b="1" dirty="0"/>
              <a:t>	</a:t>
            </a:r>
            <a:r>
              <a:rPr lang="en-US" b="1" dirty="0" err="1">
                <a:solidFill>
                  <a:srgbClr val="E30074"/>
                </a:solidFill>
              </a:rPr>
              <a:t>Webový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vývoj</a:t>
            </a:r>
            <a:r>
              <a:rPr lang="en-US" b="1" dirty="0">
                <a:solidFill>
                  <a:srgbClr val="E30074"/>
                </a:solidFill>
              </a:rPr>
              <a:t>: </a:t>
            </a:r>
            <a:r>
              <a:rPr lang="en-US" b="1" dirty="0" err="1"/>
              <a:t>Tvorba</a:t>
            </a:r>
            <a:r>
              <a:rPr lang="en-US" b="1" dirty="0"/>
              <a:t> </a:t>
            </a:r>
            <a:r>
              <a:rPr lang="en-US" b="1" dirty="0" err="1"/>
              <a:t>webových</a:t>
            </a:r>
            <a:r>
              <a:rPr lang="en-US" b="1" dirty="0"/>
              <a:t> </a:t>
            </a:r>
            <a:r>
              <a:rPr lang="en-US" b="1" dirty="0" err="1"/>
              <a:t>stránok</a:t>
            </a:r>
            <a:r>
              <a:rPr lang="en-US" b="1" dirty="0"/>
              <a:t>, e-commerce </a:t>
            </a:r>
            <a:r>
              <a:rPr lang="en-US" b="1" dirty="0" err="1"/>
              <a:t>riešení</a:t>
            </a:r>
            <a:r>
              <a:rPr lang="en-US" b="1" dirty="0"/>
              <a:t> a </a:t>
            </a:r>
            <a:r>
              <a:rPr lang="en-US" b="1" dirty="0" err="1"/>
              <a:t>aplikácií</a:t>
            </a:r>
            <a:r>
              <a:rPr lang="en-US" b="1" dirty="0"/>
              <a:t>.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sk-SK" sz="100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b="1" dirty="0"/>
              <a:t>	</a:t>
            </a:r>
            <a:r>
              <a:rPr lang="en-US" b="1" dirty="0" err="1">
                <a:solidFill>
                  <a:srgbClr val="E30074"/>
                </a:solidFill>
              </a:rPr>
              <a:t>Vývoj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mobilných</a:t>
            </a:r>
            <a:r>
              <a:rPr lang="sk-SK" b="1" dirty="0">
                <a:solidFill>
                  <a:srgbClr val="E30074"/>
                </a:solidFill>
              </a:rPr>
              <a:t>/PC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aplikácií</a:t>
            </a:r>
            <a:r>
              <a:rPr lang="en-US" b="1" dirty="0">
                <a:solidFill>
                  <a:srgbClr val="E30074"/>
                </a:solidFill>
              </a:rPr>
              <a:t>: </a:t>
            </a:r>
            <a:r>
              <a:rPr lang="en-US" b="1" dirty="0" err="1"/>
              <a:t>Vytváranie</a:t>
            </a:r>
            <a:r>
              <a:rPr lang="en-US" b="1" dirty="0"/>
              <a:t> </a:t>
            </a:r>
            <a:r>
              <a:rPr lang="en-US" b="1" dirty="0" err="1"/>
              <a:t>aplikácií</a:t>
            </a:r>
            <a:r>
              <a:rPr lang="en-US" b="1" dirty="0"/>
              <a:t> pre </a:t>
            </a:r>
            <a:r>
              <a:rPr lang="en-US" b="1" dirty="0" err="1"/>
              <a:t>mobilné</a:t>
            </a:r>
            <a:r>
              <a:rPr lang="sk-SK" b="1" dirty="0"/>
              <a:t>/PC</a:t>
            </a:r>
            <a:r>
              <a:rPr lang="en-US" b="1" dirty="0"/>
              <a:t> </a:t>
            </a:r>
            <a:r>
              <a:rPr lang="en-US" b="1" dirty="0" err="1"/>
              <a:t>zariadenia</a:t>
            </a:r>
            <a:r>
              <a:rPr lang="en-US" b="1" dirty="0"/>
              <a:t> (</a:t>
            </a:r>
            <a:r>
              <a:rPr lang="en-US" b="1" dirty="0" err="1"/>
              <a:t>smartfóny</a:t>
            </a:r>
            <a:r>
              <a:rPr lang="en-US" b="1" dirty="0"/>
              <a:t>, </a:t>
            </a:r>
            <a:r>
              <a:rPr lang="en-US" b="1" dirty="0" err="1"/>
              <a:t>tablety</a:t>
            </a:r>
            <a:r>
              <a:rPr lang="sk-SK" b="1" dirty="0"/>
              <a:t>, 		počítače</a:t>
            </a:r>
            <a:r>
              <a:rPr lang="en-US" b="1" dirty="0"/>
              <a:t>).</a:t>
            </a:r>
            <a:endParaRPr lang="sk-SK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3206339" y="67930"/>
            <a:ext cx="8758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Klasifikácia IKT služieb</a:t>
            </a:r>
          </a:p>
        </p:txBody>
      </p:sp>
    </p:spTree>
    <p:extLst>
      <p:ext uri="{BB962C8B-B14F-4D97-AF65-F5344CB8AC3E}">
        <p14:creationId xmlns:p14="http://schemas.microsoft.com/office/powerpoint/2010/main" val="71866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850680" y="1649552"/>
            <a:ext cx="10490640" cy="2935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>
                <a:solidFill>
                  <a:srgbClr val="E30074"/>
                </a:solidFill>
              </a:rPr>
              <a:t>Bezpečnostné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služby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/>
              <a:t>sú</a:t>
            </a:r>
            <a:r>
              <a:rPr lang="en-US" b="1" dirty="0"/>
              <a:t> </a:t>
            </a:r>
            <a:r>
              <a:rPr lang="en-US" b="1" dirty="0" err="1"/>
              <a:t>navrhnuté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ochranu</a:t>
            </a:r>
            <a:r>
              <a:rPr lang="en-US" b="1" dirty="0"/>
              <a:t> </a:t>
            </a:r>
            <a:r>
              <a:rPr lang="en-US" b="1" dirty="0" err="1"/>
              <a:t>informácií</a:t>
            </a:r>
            <a:r>
              <a:rPr lang="en-US" b="1" dirty="0"/>
              <a:t> a </a:t>
            </a:r>
            <a:r>
              <a:rPr lang="en-US" b="1" dirty="0" err="1"/>
              <a:t>systémov</a:t>
            </a:r>
            <a:r>
              <a:rPr lang="en-US" b="1" dirty="0"/>
              <a:t> pred </a:t>
            </a:r>
            <a:r>
              <a:rPr lang="en-US" b="1" dirty="0" err="1"/>
              <a:t>kybernetickými</a:t>
            </a:r>
            <a:r>
              <a:rPr lang="en-US" b="1" dirty="0"/>
              <a:t> </a:t>
            </a:r>
            <a:r>
              <a:rPr lang="en-US" b="1" dirty="0" err="1"/>
              <a:t>hrozbami</a:t>
            </a:r>
            <a:r>
              <a:rPr lang="en-US" b="1" dirty="0"/>
              <a:t>, </a:t>
            </a:r>
            <a:r>
              <a:rPr lang="en-US" b="1" dirty="0" err="1"/>
              <a:t>ako</a:t>
            </a:r>
            <a:r>
              <a:rPr lang="en-US" b="1" dirty="0"/>
              <a:t> </a:t>
            </a:r>
            <a:r>
              <a:rPr lang="en-US" b="1" dirty="0" err="1"/>
              <a:t>sú</a:t>
            </a:r>
            <a:r>
              <a:rPr lang="en-US" b="1" dirty="0"/>
              <a:t> </a:t>
            </a:r>
            <a:r>
              <a:rPr lang="en-US" b="1" dirty="0" err="1"/>
              <a:t>vírusy</a:t>
            </a:r>
            <a:r>
              <a:rPr lang="en-US" b="1" dirty="0"/>
              <a:t>, </a:t>
            </a:r>
            <a:r>
              <a:rPr lang="en-US" b="1" dirty="0" err="1"/>
              <a:t>hackerstvo</a:t>
            </a:r>
            <a:r>
              <a:rPr lang="en-US" b="1" dirty="0"/>
              <a:t> </a:t>
            </a:r>
            <a:r>
              <a:rPr lang="en-US" b="1" dirty="0" err="1"/>
              <a:t>alebo</a:t>
            </a:r>
            <a:r>
              <a:rPr lang="en-US" b="1" dirty="0"/>
              <a:t> </a:t>
            </a:r>
            <a:r>
              <a:rPr lang="en-US" b="1" dirty="0" err="1"/>
              <a:t>útoky</a:t>
            </a:r>
            <a:r>
              <a:rPr lang="en-US" b="1" dirty="0"/>
              <a:t> </a:t>
            </a:r>
            <a:r>
              <a:rPr lang="en-US" b="1" dirty="0" err="1"/>
              <a:t>ransomvérom</a:t>
            </a:r>
            <a:r>
              <a:rPr lang="en-US" b="1" dirty="0"/>
              <a:t>.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sk-SK" sz="1000" b="1" dirty="0"/>
          </a:p>
          <a:p>
            <a:pPr marL="184500" eaLnBrk="1" hangingPunct="1">
              <a:lnSpc>
                <a:spcPct val="200000"/>
              </a:lnSpc>
              <a:spcBef>
                <a:spcPct val="20000"/>
              </a:spcBef>
              <a:defRPr/>
            </a:pPr>
            <a:r>
              <a:rPr lang="sk-SK" b="1" dirty="0"/>
              <a:t>	</a:t>
            </a:r>
            <a:r>
              <a:rPr lang="en-US" b="1" dirty="0" err="1">
                <a:solidFill>
                  <a:srgbClr val="E30074"/>
                </a:solidFill>
              </a:rPr>
              <a:t>Kybernetická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bezpečnosť</a:t>
            </a:r>
            <a:r>
              <a:rPr lang="en-US" b="1" dirty="0">
                <a:solidFill>
                  <a:srgbClr val="E30074"/>
                </a:solidFill>
              </a:rPr>
              <a:t>: </a:t>
            </a:r>
            <a:r>
              <a:rPr lang="en-US" b="1" dirty="0" err="1"/>
              <a:t>Monitorovanie</a:t>
            </a:r>
            <a:r>
              <a:rPr lang="en-US" b="1" dirty="0"/>
              <a:t> a </a:t>
            </a:r>
            <a:r>
              <a:rPr lang="en-US" b="1" dirty="0" err="1"/>
              <a:t>prevencia</a:t>
            </a:r>
            <a:r>
              <a:rPr lang="en-US" b="1" dirty="0"/>
              <a:t> </a:t>
            </a:r>
            <a:r>
              <a:rPr lang="en-US" b="1" dirty="0" err="1"/>
              <a:t>proti</a:t>
            </a:r>
            <a:r>
              <a:rPr lang="en-US" b="1" dirty="0"/>
              <a:t> </a:t>
            </a:r>
            <a:r>
              <a:rPr lang="en-US" b="1" dirty="0" err="1"/>
              <a:t>útokom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IT </a:t>
            </a:r>
            <a:r>
              <a:rPr lang="en-US" b="1" dirty="0" err="1"/>
              <a:t>infraštruktúru</a:t>
            </a:r>
            <a:r>
              <a:rPr lang="en-US" b="1" dirty="0"/>
              <a:t>.</a:t>
            </a:r>
            <a:endParaRPr lang="sk-SK" b="1" dirty="0"/>
          </a:p>
          <a:p>
            <a:pPr marL="184500" eaLnBrk="1" hangingPunct="1">
              <a:lnSpc>
                <a:spcPct val="200000"/>
              </a:lnSpc>
              <a:spcBef>
                <a:spcPct val="20000"/>
              </a:spcBef>
              <a:defRPr/>
            </a:pPr>
            <a:r>
              <a:rPr lang="sk-SK" b="1" dirty="0"/>
              <a:t>	</a:t>
            </a:r>
            <a:r>
              <a:rPr lang="en-US" b="1" dirty="0" err="1">
                <a:solidFill>
                  <a:srgbClr val="E30074"/>
                </a:solidFill>
              </a:rPr>
              <a:t>Šifrovanie</a:t>
            </a:r>
            <a:r>
              <a:rPr lang="en-US" b="1" dirty="0">
                <a:solidFill>
                  <a:srgbClr val="E30074"/>
                </a:solidFill>
              </a:rPr>
              <a:t> a </a:t>
            </a:r>
            <a:r>
              <a:rPr lang="en-US" b="1" dirty="0" err="1">
                <a:solidFill>
                  <a:srgbClr val="E30074"/>
                </a:solidFill>
              </a:rPr>
              <a:t>ochrana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dát</a:t>
            </a:r>
            <a:r>
              <a:rPr lang="en-US" b="1" dirty="0">
                <a:solidFill>
                  <a:srgbClr val="E30074"/>
                </a:solidFill>
              </a:rPr>
              <a:t>: </a:t>
            </a:r>
            <a:r>
              <a:rPr lang="en-US" b="1" dirty="0" err="1"/>
              <a:t>Používanie</a:t>
            </a:r>
            <a:r>
              <a:rPr lang="en-US" b="1" dirty="0"/>
              <a:t> </a:t>
            </a:r>
            <a:r>
              <a:rPr lang="en-US" b="1" dirty="0" err="1"/>
              <a:t>šifrovacích</a:t>
            </a:r>
            <a:r>
              <a:rPr lang="en-US" b="1" dirty="0"/>
              <a:t> </a:t>
            </a:r>
            <a:r>
              <a:rPr lang="en-US" b="1" dirty="0" err="1"/>
              <a:t>techník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ochranu</a:t>
            </a:r>
            <a:r>
              <a:rPr lang="en-US" b="1" dirty="0"/>
              <a:t> </a:t>
            </a:r>
            <a:r>
              <a:rPr lang="en-US" b="1" dirty="0" err="1"/>
              <a:t>citlivých</a:t>
            </a:r>
            <a:r>
              <a:rPr lang="en-US" b="1" dirty="0"/>
              <a:t> </a:t>
            </a:r>
            <a:r>
              <a:rPr lang="en-US" b="1" dirty="0" err="1"/>
              <a:t>informácií</a:t>
            </a:r>
            <a:r>
              <a:rPr lang="en-US" b="1" dirty="0"/>
              <a:t>.</a:t>
            </a:r>
            <a:endParaRPr lang="sk-SK" b="1" dirty="0"/>
          </a:p>
          <a:p>
            <a:pPr marL="184500" eaLnBrk="1" hangingPunct="1">
              <a:lnSpc>
                <a:spcPct val="200000"/>
              </a:lnSpc>
              <a:spcBef>
                <a:spcPct val="20000"/>
              </a:spcBef>
              <a:defRPr/>
            </a:pPr>
            <a:r>
              <a:rPr lang="sk-SK" b="1" dirty="0"/>
              <a:t>	</a:t>
            </a:r>
            <a:r>
              <a:rPr lang="en-US" b="1" dirty="0" err="1">
                <a:solidFill>
                  <a:srgbClr val="E30074"/>
                </a:solidFill>
              </a:rPr>
              <a:t>Bezpečnostné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audity</a:t>
            </a:r>
            <a:r>
              <a:rPr lang="en-US" b="1" dirty="0">
                <a:solidFill>
                  <a:srgbClr val="E30074"/>
                </a:solidFill>
              </a:rPr>
              <a:t>: </a:t>
            </a:r>
            <a:r>
              <a:rPr lang="en-US" b="1" dirty="0" err="1"/>
              <a:t>Testovanie</a:t>
            </a:r>
            <a:r>
              <a:rPr lang="en-US" b="1" dirty="0"/>
              <a:t> a </a:t>
            </a:r>
            <a:r>
              <a:rPr lang="en-US" b="1" dirty="0" err="1"/>
              <a:t>vyhodnocovanie</a:t>
            </a:r>
            <a:r>
              <a:rPr lang="en-US" b="1" dirty="0"/>
              <a:t> </a:t>
            </a:r>
            <a:r>
              <a:rPr lang="en-US" b="1" dirty="0" err="1"/>
              <a:t>zraniteľností</a:t>
            </a:r>
            <a:r>
              <a:rPr lang="en-US" b="1" dirty="0"/>
              <a:t> v </a:t>
            </a:r>
            <a:r>
              <a:rPr lang="en-US" b="1" dirty="0" err="1"/>
              <a:t>systémoch</a:t>
            </a:r>
            <a:r>
              <a:rPr lang="en-US" b="1" dirty="0"/>
              <a:t> </a:t>
            </a:r>
            <a:r>
              <a:rPr lang="en-US" b="1" dirty="0" err="1"/>
              <a:t>organizácie</a:t>
            </a:r>
            <a:r>
              <a:rPr lang="en-US" b="1" dirty="0"/>
              <a:t>.</a:t>
            </a:r>
            <a:endParaRPr lang="sk-SK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3206339" y="67930"/>
            <a:ext cx="8758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Klasifikácia IKT služieb</a:t>
            </a:r>
          </a:p>
        </p:txBody>
      </p:sp>
    </p:spTree>
    <p:extLst>
      <p:ext uri="{BB962C8B-B14F-4D97-AF65-F5344CB8AC3E}">
        <p14:creationId xmlns:p14="http://schemas.microsoft.com/office/powerpoint/2010/main" val="1297862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850680" y="1649552"/>
            <a:ext cx="10490640" cy="3745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pl-PL" b="1" dirty="0">
                <a:solidFill>
                  <a:srgbClr val="E30074"/>
                </a:solidFill>
              </a:rPr>
              <a:t>Technická podpora a IT poradenstvo </a:t>
            </a:r>
            <a:r>
              <a:rPr lang="pl-PL" b="1" dirty="0"/>
              <a:t>zahŕňa služby, ktoré pomáhajú organizáciám optimalizovať ich IT procesy, zabezpečiť správne fungovanie systémov a podporiť používateľov pri riešení technických problémov.</a:t>
            </a:r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sk-SK" sz="1000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b="1" dirty="0"/>
              <a:t>	</a:t>
            </a:r>
            <a:r>
              <a:rPr lang="en-US" b="1" dirty="0">
                <a:solidFill>
                  <a:srgbClr val="E30074"/>
                </a:solidFill>
              </a:rPr>
              <a:t>Helpdesk a </a:t>
            </a:r>
            <a:r>
              <a:rPr lang="en-US" b="1" dirty="0" err="1">
                <a:solidFill>
                  <a:srgbClr val="E30074"/>
                </a:solidFill>
              </a:rPr>
              <a:t>podpora</a:t>
            </a:r>
            <a:r>
              <a:rPr lang="en-US" b="1" dirty="0">
                <a:solidFill>
                  <a:srgbClr val="E30074"/>
                </a:solidFill>
              </a:rPr>
              <a:t>: </a:t>
            </a:r>
            <a:r>
              <a:rPr lang="en-US" b="1" dirty="0" err="1"/>
              <a:t>Poskytovanie</a:t>
            </a:r>
            <a:r>
              <a:rPr lang="en-US" b="1" dirty="0"/>
              <a:t> </a:t>
            </a:r>
            <a:r>
              <a:rPr lang="en-US" b="1" dirty="0" err="1"/>
              <a:t>technickej</a:t>
            </a:r>
            <a:r>
              <a:rPr lang="en-US" b="1" dirty="0"/>
              <a:t> </a:t>
            </a:r>
            <a:r>
              <a:rPr lang="en-US" b="1" dirty="0" err="1"/>
              <a:t>podpory</a:t>
            </a:r>
            <a:r>
              <a:rPr lang="en-US" b="1" dirty="0"/>
              <a:t> pre </a:t>
            </a:r>
            <a:r>
              <a:rPr lang="en-US" b="1" dirty="0" err="1"/>
              <a:t>používateľov</a:t>
            </a:r>
            <a:r>
              <a:rPr lang="en-US" b="1" dirty="0"/>
              <a:t>, </a:t>
            </a:r>
            <a:r>
              <a:rPr lang="en-US" b="1" dirty="0" err="1"/>
              <a:t>ktorí</a:t>
            </a:r>
            <a:r>
              <a:rPr lang="en-US" b="1" dirty="0"/>
              <a:t> </a:t>
            </a:r>
            <a:r>
              <a:rPr lang="en-US" b="1" dirty="0" err="1"/>
              <a:t>čelí</a:t>
            </a:r>
            <a:r>
              <a:rPr lang="en-US" b="1" dirty="0"/>
              <a:t> </a:t>
            </a:r>
            <a:r>
              <a:rPr lang="en-US" b="1" dirty="0" err="1"/>
              <a:t>problémom</a:t>
            </a:r>
            <a:r>
              <a:rPr lang="en-US" b="1" dirty="0"/>
              <a:t> s </a:t>
            </a:r>
            <a:r>
              <a:rPr lang="sk-SK" b="1" dirty="0"/>
              <a:t>			</a:t>
            </a:r>
            <a:r>
              <a:rPr lang="en-US" b="1" dirty="0" err="1"/>
              <a:t>počítačovými</a:t>
            </a:r>
            <a:r>
              <a:rPr lang="en-US" b="1" dirty="0"/>
              <a:t> </a:t>
            </a:r>
            <a:r>
              <a:rPr lang="en-US" b="1" dirty="0" err="1"/>
              <a:t>systémami</a:t>
            </a:r>
            <a:r>
              <a:rPr lang="en-US" b="1" dirty="0"/>
              <a:t>.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b="1" dirty="0">
                <a:solidFill>
                  <a:srgbClr val="E30074"/>
                </a:solidFill>
              </a:rPr>
              <a:t>	</a:t>
            </a:r>
            <a:r>
              <a:rPr lang="en-US" b="1" dirty="0">
                <a:solidFill>
                  <a:srgbClr val="E30074"/>
                </a:solidFill>
              </a:rPr>
              <a:t>IT </a:t>
            </a:r>
            <a:r>
              <a:rPr lang="en-US" b="1" dirty="0" err="1">
                <a:solidFill>
                  <a:srgbClr val="E30074"/>
                </a:solidFill>
              </a:rPr>
              <a:t>poradenstvo</a:t>
            </a:r>
            <a:r>
              <a:rPr lang="en-US" b="1" dirty="0">
                <a:solidFill>
                  <a:srgbClr val="E30074"/>
                </a:solidFill>
              </a:rPr>
              <a:t>: </a:t>
            </a:r>
            <a:r>
              <a:rPr lang="en-US" b="1" dirty="0" err="1"/>
              <a:t>Pomoc</a:t>
            </a:r>
            <a:r>
              <a:rPr lang="en-US" b="1" dirty="0"/>
              <a:t> </a:t>
            </a:r>
            <a:r>
              <a:rPr lang="en-US" b="1" dirty="0" err="1"/>
              <a:t>pri</a:t>
            </a:r>
            <a:r>
              <a:rPr lang="en-US" b="1" dirty="0"/>
              <a:t> </a:t>
            </a:r>
            <a:r>
              <a:rPr lang="en-US" b="1" dirty="0" err="1"/>
              <a:t>navrhovaní</a:t>
            </a:r>
            <a:r>
              <a:rPr lang="en-US" b="1" dirty="0"/>
              <a:t> a </a:t>
            </a:r>
            <a:r>
              <a:rPr lang="en-US" b="1" dirty="0" err="1"/>
              <a:t>implementácii</a:t>
            </a:r>
            <a:r>
              <a:rPr lang="en-US" b="1" dirty="0"/>
              <a:t> </a:t>
            </a:r>
            <a:r>
              <a:rPr lang="en-US" b="1" dirty="0" err="1"/>
              <a:t>technológie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podporu</a:t>
            </a:r>
            <a:r>
              <a:rPr lang="en-US" b="1" dirty="0"/>
              <a:t> </a:t>
            </a:r>
            <a:r>
              <a:rPr lang="en-US" b="1" dirty="0" err="1"/>
              <a:t>podnikových</a:t>
            </a:r>
            <a:r>
              <a:rPr lang="en-US" b="1" dirty="0"/>
              <a:t> </a:t>
            </a:r>
            <a:r>
              <a:rPr lang="en-US" b="1" dirty="0" err="1"/>
              <a:t>cieľov</a:t>
            </a:r>
            <a:r>
              <a:rPr lang="en-US" b="1" dirty="0"/>
              <a:t> </a:t>
            </a:r>
            <a:r>
              <a:rPr lang="sk-SK" b="1" dirty="0"/>
              <a:t>		</a:t>
            </a:r>
            <a:r>
              <a:rPr lang="en-US" b="1" dirty="0"/>
              <a:t>(</a:t>
            </a:r>
            <a:r>
              <a:rPr lang="en-US" b="1" dirty="0" err="1"/>
              <a:t>napríklad</a:t>
            </a:r>
            <a:r>
              <a:rPr lang="en-US" b="1" dirty="0"/>
              <a:t> </a:t>
            </a:r>
            <a:r>
              <a:rPr lang="en-US" b="1" dirty="0" err="1"/>
              <a:t>výber</a:t>
            </a:r>
            <a:r>
              <a:rPr lang="en-US" b="1" dirty="0"/>
              <a:t> </a:t>
            </a:r>
            <a:r>
              <a:rPr lang="en-US" b="1" dirty="0" err="1"/>
              <a:t>správneho</a:t>
            </a:r>
            <a:r>
              <a:rPr lang="en-US" b="1" dirty="0"/>
              <a:t> </a:t>
            </a:r>
            <a:r>
              <a:rPr lang="en-US" b="1" dirty="0" err="1"/>
              <a:t>softvérového</a:t>
            </a:r>
            <a:r>
              <a:rPr lang="en-US" b="1" dirty="0"/>
              <a:t> </a:t>
            </a:r>
            <a:r>
              <a:rPr lang="en-US" b="1" dirty="0" err="1"/>
              <a:t>systému</a:t>
            </a:r>
            <a:r>
              <a:rPr lang="en-US" b="1" dirty="0"/>
              <a:t> </a:t>
            </a:r>
            <a:r>
              <a:rPr lang="en-US" b="1" dirty="0" err="1"/>
              <a:t>alebo</a:t>
            </a:r>
            <a:r>
              <a:rPr lang="en-US" b="1" dirty="0"/>
              <a:t> </a:t>
            </a:r>
            <a:r>
              <a:rPr lang="en-US" b="1" dirty="0" err="1"/>
              <a:t>optimalizácia</a:t>
            </a:r>
            <a:r>
              <a:rPr lang="en-US" b="1" dirty="0"/>
              <a:t> IT </a:t>
            </a:r>
            <a:r>
              <a:rPr lang="sk-SK" b="1" dirty="0"/>
              <a:t>				</a:t>
            </a:r>
            <a:r>
              <a:rPr lang="en-US" b="1" dirty="0" err="1"/>
              <a:t>infraštruktúry</a:t>
            </a:r>
            <a:r>
              <a:rPr lang="en-US" b="1" dirty="0"/>
              <a:t>).</a:t>
            </a:r>
            <a:endParaRPr lang="sk-SK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3206339" y="67930"/>
            <a:ext cx="8758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Klasifikácia IKT služieb</a:t>
            </a:r>
          </a:p>
        </p:txBody>
      </p:sp>
    </p:spTree>
    <p:extLst>
      <p:ext uri="{BB962C8B-B14F-4D97-AF65-F5344CB8AC3E}">
        <p14:creationId xmlns:p14="http://schemas.microsoft.com/office/powerpoint/2010/main" val="1127362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850680" y="1649552"/>
            <a:ext cx="10490640" cy="2970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pl-PL" b="1" dirty="0">
                <a:solidFill>
                  <a:srgbClr val="E30074"/>
                </a:solidFill>
              </a:rPr>
              <a:t>Dátové služby a </a:t>
            </a:r>
            <a:r>
              <a:rPr lang="sk-SK" b="1" dirty="0" err="1">
                <a:solidFill>
                  <a:srgbClr val="E30074"/>
                </a:solidFill>
              </a:rPr>
              <a:t>analýzi</a:t>
            </a:r>
            <a:r>
              <a:rPr lang="pl-PL" b="1" dirty="0">
                <a:solidFill>
                  <a:srgbClr val="E30074"/>
                </a:solidFill>
              </a:rPr>
              <a:t> </a:t>
            </a:r>
            <a:r>
              <a:rPr lang="pl-PL" b="1" dirty="0"/>
              <a:t>sa zameriavajú na zber, ukladanie, spracovanie a analýzu dát na podporu rozhodovacích procesov v organizáciách.</a:t>
            </a:r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sk-SK" sz="1000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b="1" dirty="0"/>
              <a:t>	</a:t>
            </a:r>
            <a:r>
              <a:rPr lang="en-US" b="1" dirty="0">
                <a:solidFill>
                  <a:srgbClr val="E30074"/>
                </a:solidFill>
              </a:rPr>
              <a:t>Big Data: </a:t>
            </a:r>
            <a:r>
              <a:rPr lang="en-US" b="1" dirty="0" err="1"/>
              <a:t>Spracovanie</a:t>
            </a:r>
            <a:r>
              <a:rPr lang="en-US" b="1" dirty="0"/>
              <a:t> a </a:t>
            </a:r>
            <a:r>
              <a:rPr lang="en-US" b="1" dirty="0" err="1"/>
              <a:t>analýza</a:t>
            </a:r>
            <a:r>
              <a:rPr lang="en-US" b="1" dirty="0"/>
              <a:t> </a:t>
            </a:r>
            <a:r>
              <a:rPr lang="en-US" b="1" dirty="0" err="1"/>
              <a:t>obrovských</a:t>
            </a:r>
            <a:r>
              <a:rPr lang="en-US" b="1" dirty="0"/>
              <a:t> </a:t>
            </a:r>
            <a:r>
              <a:rPr lang="en-US" b="1" dirty="0" err="1"/>
              <a:t>objemov</a:t>
            </a:r>
            <a:r>
              <a:rPr lang="en-US" b="1" dirty="0"/>
              <a:t> </a:t>
            </a:r>
            <a:r>
              <a:rPr lang="en-US" b="1" dirty="0" err="1"/>
              <a:t>dát</a:t>
            </a:r>
            <a:r>
              <a:rPr lang="en-US" b="1" dirty="0"/>
              <a:t>, </a:t>
            </a:r>
            <a:r>
              <a:rPr lang="en-US" b="1" dirty="0" err="1"/>
              <a:t>ktoré</a:t>
            </a:r>
            <a:r>
              <a:rPr lang="en-US" b="1" dirty="0"/>
              <a:t> </a:t>
            </a:r>
            <a:r>
              <a:rPr lang="en-US" b="1" dirty="0" err="1"/>
              <a:t>môžu</a:t>
            </a:r>
            <a:r>
              <a:rPr lang="en-US" b="1" dirty="0"/>
              <a:t> </a:t>
            </a:r>
            <a:r>
              <a:rPr lang="en-US" b="1" dirty="0" err="1"/>
              <a:t>pochádzať</a:t>
            </a:r>
            <a:r>
              <a:rPr lang="en-US" b="1" dirty="0"/>
              <a:t> z </a:t>
            </a:r>
            <a:r>
              <a:rPr lang="en-US" b="1" dirty="0" err="1"/>
              <a:t>rôznych</a:t>
            </a:r>
            <a:r>
              <a:rPr lang="en-US" b="1" dirty="0"/>
              <a:t> </a:t>
            </a:r>
            <a:r>
              <a:rPr lang="en-US" b="1" dirty="0" err="1"/>
              <a:t>zdrojov</a:t>
            </a:r>
            <a:r>
              <a:rPr lang="en-US" b="1" dirty="0"/>
              <a:t>.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b="1" dirty="0"/>
              <a:t>	</a:t>
            </a:r>
            <a:r>
              <a:rPr lang="en-US" b="1" dirty="0">
                <a:solidFill>
                  <a:srgbClr val="E30074"/>
                </a:solidFill>
              </a:rPr>
              <a:t>Business Intelligence (BI): </a:t>
            </a:r>
            <a:r>
              <a:rPr lang="en-US" b="1" dirty="0" err="1"/>
              <a:t>Služby</a:t>
            </a:r>
            <a:r>
              <a:rPr lang="en-US" b="1" dirty="0"/>
              <a:t>, </a:t>
            </a:r>
            <a:r>
              <a:rPr lang="en-US" b="1" dirty="0" err="1"/>
              <a:t>ktoré</a:t>
            </a:r>
            <a:r>
              <a:rPr lang="en-US" b="1" dirty="0"/>
              <a:t> </a:t>
            </a:r>
            <a:r>
              <a:rPr lang="en-US" b="1" dirty="0" err="1"/>
              <a:t>umožňujú</a:t>
            </a:r>
            <a:r>
              <a:rPr lang="en-US" b="1" dirty="0"/>
              <a:t> </a:t>
            </a:r>
            <a:r>
              <a:rPr lang="en-US" b="1" dirty="0" err="1"/>
              <a:t>firmám</a:t>
            </a:r>
            <a:r>
              <a:rPr lang="en-US" b="1" dirty="0"/>
              <a:t> </a:t>
            </a:r>
            <a:r>
              <a:rPr lang="en-US" b="1" dirty="0" err="1"/>
              <a:t>analyzovať</a:t>
            </a:r>
            <a:r>
              <a:rPr lang="en-US" b="1" dirty="0"/>
              <a:t> </a:t>
            </a:r>
            <a:r>
              <a:rPr lang="en-US" b="1" dirty="0" err="1"/>
              <a:t>dáta</a:t>
            </a:r>
            <a:r>
              <a:rPr lang="en-US" b="1" dirty="0"/>
              <a:t> a </a:t>
            </a:r>
            <a:r>
              <a:rPr lang="en-US" b="1" dirty="0" err="1"/>
              <a:t>získavať</a:t>
            </a:r>
            <a:r>
              <a:rPr lang="en-US" b="1" dirty="0"/>
              <a:t> </a:t>
            </a:r>
            <a:r>
              <a:rPr lang="en-US" b="1" dirty="0" err="1"/>
              <a:t>cenné</a:t>
            </a:r>
            <a:r>
              <a:rPr lang="en-US" b="1" dirty="0"/>
              <a:t> </a:t>
            </a:r>
            <a:r>
              <a:rPr lang="sk-SK" b="1" dirty="0"/>
              <a:t>			</a:t>
            </a:r>
            <a:r>
              <a:rPr lang="en-US" b="1" dirty="0" err="1"/>
              <a:t>informácie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podporu</a:t>
            </a:r>
            <a:r>
              <a:rPr lang="en-US" b="1" dirty="0"/>
              <a:t> </a:t>
            </a:r>
            <a:r>
              <a:rPr lang="en-US" b="1" dirty="0" err="1"/>
              <a:t>strategických</a:t>
            </a:r>
            <a:r>
              <a:rPr lang="en-US" b="1" dirty="0"/>
              <a:t> </a:t>
            </a:r>
            <a:r>
              <a:rPr lang="en-US" b="1" dirty="0" err="1"/>
              <a:t>rozhodnutí</a:t>
            </a:r>
            <a:r>
              <a:rPr lang="en-US" b="1" dirty="0"/>
              <a:t>.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b="1" dirty="0"/>
              <a:t>	</a:t>
            </a:r>
            <a:r>
              <a:rPr lang="en-US" b="1" dirty="0" err="1">
                <a:solidFill>
                  <a:srgbClr val="E30074"/>
                </a:solidFill>
              </a:rPr>
              <a:t>Prediktívna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analýza</a:t>
            </a:r>
            <a:r>
              <a:rPr lang="en-US" b="1" dirty="0">
                <a:solidFill>
                  <a:srgbClr val="E30074"/>
                </a:solidFill>
              </a:rPr>
              <a:t>: </a:t>
            </a:r>
            <a:r>
              <a:rPr lang="en-US" b="1" dirty="0" err="1"/>
              <a:t>Využitie</a:t>
            </a:r>
            <a:r>
              <a:rPr lang="en-US" b="1" dirty="0"/>
              <a:t> </a:t>
            </a:r>
            <a:r>
              <a:rPr lang="en-US" b="1" dirty="0" err="1"/>
              <a:t>historických</a:t>
            </a:r>
            <a:r>
              <a:rPr lang="en-US" b="1" dirty="0"/>
              <a:t> </a:t>
            </a:r>
            <a:r>
              <a:rPr lang="en-US" b="1" dirty="0" err="1"/>
              <a:t>dát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predpovedanie</a:t>
            </a:r>
            <a:r>
              <a:rPr lang="en-US" b="1" dirty="0"/>
              <a:t> </a:t>
            </a:r>
            <a:r>
              <a:rPr lang="en-US" b="1" dirty="0" err="1"/>
              <a:t>budúcich</a:t>
            </a:r>
            <a:r>
              <a:rPr lang="en-US" b="1" dirty="0"/>
              <a:t> </a:t>
            </a:r>
            <a:r>
              <a:rPr lang="en-US" b="1" dirty="0" err="1"/>
              <a:t>trendov</a:t>
            </a:r>
            <a:r>
              <a:rPr lang="en-US" b="1" dirty="0"/>
              <a:t>.</a:t>
            </a:r>
            <a:endParaRPr lang="sk-SK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3206339" y="67930"/>
            <a:ext cx="8758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Klasifikácia IKT služieb</a:t>
            </a:r>
          </a:p>
        </p:txBody>
      </p:sp>
    </p:spTree>
    <p:extLst>
      <p:ext uri="{BB962C8B-B14F-4D97-AF65-F5344CB8AC3E}">
        <p14:creationId xmlns:p14="http://schemas.microsoft.com/office/powerpoint/2010/main" val="2990303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850680" y="2089737"/>
            <a:ext cx="10490640" cy="2760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pl-PL" b="1" dirty="0">
                <a:solidFill>
                  <a:srgbClr val="E30074"/>
                </a:solidFill>
              </a:rPr>
              <a:t>Efektivita: </a:t>
            </a:r>
            <a:r>
              <a:rPr lang="pl-PL" b="1" dirty="0"/>
              <a:t>IKT služby umožňujú firmám automatizovať a optimalizovať procesy, čo vedie k zníženiu nákladov a zvýšeniu produktivity.</a:t>
            </a:r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pl-PL" sz="1000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>
                <a:solidFill>
                  <a:srgbClr val="E30074"/>
                </a:solidFill>
              </a:rPr>
              <a:t>Flexibilita</a:t>
            </a:r>
            <a:r>
              <a:rPr lang="en-US" b="1" dirty="0">
                <a:solidFill>
                  <a:srgbClr val="E30074"/>
                </a:solidFill>
              </a:rPr>
              <a:t>:</a:t>
            </a:r>
            <a:r>
              <a:rPr lang="en-US" b="1" dirty="0"/>
              <a:t> </a:t>
            </a:r>
            <a:r>
              <a:rPr lang="en-US" b="1" dirty="0" err="1"/>
              <a:t>Cloudové</a:t>
            </a:r>
            <a:r>
              <a:rPr lang="en-US" b="1" dirty="0"/>
              <a:t> </a:t>
            </a:r>
            <a:r>
              <a:rPr lang="en-US" b="1" dirty="0" err="1"/>
              <a:t>služby</a:t>
            </a:r>
            <a:r>
              <a:rPr lang="en-US" b="1" dirty="0"/>
              <a:t> </a:t>
            </a:r>
            <a:r>
              <a:rPr lang="en-US" b="1" dirty="0" err="1"/>
              <a:t>umožňujú</a:t>
            </a:r>
            <a:r>
              <a:rPr lang="en-US" b="1" dirty="0"/>
              <a:t> </a:t>
            </a:r>
            <a:r>
              <a:rPr lang="en-US" b="1" dirty="0" err="1"/>
              <a:t>firmám</a:t>
            </a:r>
            <a:r>
              <a:rPr lang="en-US" b="1" dirty="0"/>
              <a:t> </a:t>
            </a:r>
            <a:r>
              <a:rPr lang="en-US" b="1" dirty="0" err="1"/>
              <a:t>prispôsobiť</a:t>
            </a:r>
            <a:r>
              <a:rPr lang="en-US" b="1" dirty="0"/>
              <a:t> </a:t>
            </a:r>
            <a:r>
              <a:rPr lang="en-US" b="1" dirty="0" err="1"/>
              <a:t>svoje</a:t>
            </a:r>
            <a:r>
              <a:rPr lang="en-US" b="1" dirty="0"/>
              <a:t> </a:t>
            </a:r>
            <a:r>
              <a:rPr lang="en-US" b="1" dirty="0" err="1"/>
              <a:t>technologické</a:t>
            </a:r>
            <a:r>
              <a:rPr lang="en-US" b="1" dirty="0"/>
              <a:t> </a:t>
            </a:r>
            <a:r>
              <a:rPr lang="en-US" b="1" dirty="0" err="1"/>
              <a:t>potreby</a:t>
            </a:r>
            <a:r>
              <a:rPr lang="en-US" b="1" dirty="0"/>
              <a:t> </a:t>
            </a:r>
            <a:r>
              <a:rPr lang="en-US" b="1" dirty="0" err="1"/>
              <a:t>podľa</a:t>
            </a:r>
            <a:r>
              <a:rPr lang="en-US" b="1" dirty="0"/>
              <a:t> </a:t>
            </a:r>
            <a:r>
              <a:rPr lang="en-US" b="1" dirty="0" err="1"/>
              <a:t>aktuálnych</a:t>
            </a:r>
            <a:r>
              <a:rPr lang="en-US" b="1" dirty="0"/>
              <a:t> </a:t>
            </a:r>
            <a:r>
              <a:rPr lang="en-US" b="1" dirty="0" err="1"/>
              <a:t>požiadaviek</a:t>
            </a:r>
            <a:r>
              <a:rPr lang="en-US" b="1" dirty="0"/>
              <a:t> bez </a:t>
            </a:r>
            <a:r>
              <a:rPr lang="en-US" b="1" dirty="0" err="1"/>
              <a:t>nutnosti</a:t>
            </a:r>
            <a:r>
              <a:rPr lang="en-US" b="1" dirty="0"/>
              <a:t> </a:t>
            </a:r>
            <a:r>
              <a:rPr lang="en-US" b="1" dirty="0" err="1"/>
              <a:t>veľkých</a:t>
            </a:r>
            <a:r>
              <a:rPr lang="en-US" b="1" dirty="0"/>
              <a:t> </a:t>
            </a:r>
            <a:r>
              <a:rPr lang="en-US" b="1" dirty="0" err="1"/>
              <a:t>investícií</a:t>
            </a:r>
            <a:r>
              <a:rPr lang="en-US" b="1" dirty="0"/>
              <a:t> do </a:t>
            </a:r>
            <a:r>
              <a:rPr lang="en-US" b="1" dirty="0" err="1"/>
              <a:t>infraštruktúry</a:t>
            </a:r>
            <a:r>
              <a:rPr lang="en-US" b="1" dirty="0"/>
              <a:t>.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pl-PL" sz="1000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>
                <a:solidFill>
                  <a:srgbClr val="E30074"/>
                </a:solidFill>
              </a:rPr>
              <a:t>Inovácie</a:t>
            </a:r>
            <a:r>
              <a:rPr lang="en-US" b="1" dirty="0">
                <a:solidFill>
                  <a:srgbClr val="E30074"/>
                </a:solidFill>
              </a:rPr>
              <a:t>: </a:t>
            </a:r>
            <a:r>
              <a:rPr lang="en-US" b="1" dirty="0" err="1"/>
              <a:t>Firmy</a:t>
            </a:r>
            <a:r>
              <a:rPr lang="en-US" b="1" dirty="0"/>
              <a:t> </a:t>
            </a:r>
            <a:r>
              <a:rPr lang="en-US" b="1" dirty="0" err="1"/>
              <a:t>môžu</a:t>
            </a:r>
            <a:r>
              <a:rPr lang="en-US" b="1" dirty="0"/>
              <a:t> </a:t>
            </a:r>
            <a:r>
              <a:rPr lang="en-US" b="1" dirty="0" err="1"/>
              <a:t>využívať</a:t>
            </a:r>
            <a:r>
              <a:rPr lang="en-US" b="1" dirty="0"/>
              <a:t> </a:t>
            </a:r>
            <a:r>
              <a:rPr lang="en-US" b="1" dirty="0" err="1"/>
              <a:t>najnovšie</a:t>
            </a:r>
            <a:r>
              <a:rPr lang="en-US" b="1" dirty="0"/>
              <a:t> </a:t>
            </a:r>
            <a:r>
              <a:rPr lang="en-US" b="1" dirty="0" err="1"/>
              <a:t>technologické</a:t>
            </a:r>
            <a:r>
              <a:rPr lang="en-US" b="1" dirty="0"/>
              <a:t> </a:t>
            </a:r>
            <a:r>
              <a:rPr lang="en-US" b="1" dirty="0" err="1"/>
              <a:t>riešenia</a:t>
            </a:r>
            <a:r>
              <a:rPr lang="en-US" b="1" dirty="0"/>
              <a:t> bez </a:t>
            </a:r>
            <a:r>
              <a:rPr lang="en-US" b="1" dirty="0" err="1"/>
              <a:t>potreby</a:t>
            </a:r>
            <a:r>
              <a:rPr lang="en-US" b="1" dirty="0"/>
              <a:t> </a:t>
            </a:r>
            <a:r>
              <a:rPr lang="en-US" b="1" dirty="0" err="1"/>
              <a:t>vlastného</a:t>
            </a:r>
            <a:r>
              <a:rPr lang="en-US" b="1" dirty="0"/>
              <a:t> </a:t>
            </a:r>
            <a:r>
              <a:rPr lang="en-US" b="1" dirty="0" err="1"/>
              <a:t>vývoja</a:t>
            </a:r>
            <a:r>
              <a:rPr lang="en-US" b="1" dirty="0"/>
              <a:t>.</a:t>
            </a:r>
            <a:endParaRPr lang="sk-SK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3206339" y="67930"/>
            <a:ext cx="8758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 Výhody IKT služieb</a:t>
            </a:r>
          </a:p>
        </p:txBody>
      </p:sp>
    </p:spTree>
    <p:extLst>
      <p:ext uri="{BB962C8B-B14F-4D97-AF65-F5344CB8AC3E}">
        <p14:creationId xmlns:p14="http://schemas.microsoft.com/office/powerpoint/2010/main" val="59605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850680" y="1559740"/>
            <a:ext cx="10490640" cy="3853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b="1" dirty="0">
                <a:solidFill>
                  <a:srgbClr val="E30074"/>
                </a:solidFill>
              </a:rPr>
              <a:t>Produkt</a:t>
            </a:r>
            <a:r>
              <a:rPr lang="sk-SK" b="1" dirty="0"/>
              <a:t> je výsledkom výrobného alebo tvorivého procesu a je určený na </a:t>
            </a:r>
            <a:r>
              <a:rPr lang="sk-SK" b="1" dirty="0">
                <a:solidFill>
                  <a:srgbClr val="E30074"/>
                </a:solidFill>
              </a:rPr>
              <a:t>predaj</a:t>
            </a:r>
            <a:r>
              <a:rPr lang="sk-SK" b="1" dirty="0"/>
              <a:t> alebo </a:t>
            </a:r>
            <a:r>
              <a:rPr lang="sk-SK" b="1" dirty="0">
                <a:solidFill>
                  <a:srgbClr val="E30074"/>
                </a:solidFill>
              </a:rPr>
              <a:t>poskytovanie </a:t>
            </a:r>
            <a:r>
              <a:rPr lang="sk-SK" b="1" dirty="0"/>
              <a:t>zákazníkovi. V obchodnom zmysle môže produkt zahrňovať:</a:t>
            </a:r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sk-SK" b="1" dirty="0"/>
          </a:p>
          <a:p>
            <a:pPr marL="9274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b="1" dirty="0">
                <a:solidFill>
                  <a:srgbClr val="E30074"/>
                </a:solidFill>
              </a:rPr>
              <a:t>Fyzické produkty </a:t>
            </a:r>
            <a:r>
              <a:rPr lang="sk-SK" b="1" dirty="0"/>
              <a:t>– Tieto produkty sú hmatateľné a môžeme ich vidieť, dotýkať sa ich a používať. Patria sem napríklad automobily, oblečenie, elektronika, nábytok, potraviny a ďalšie</a:t>
            </a:r>
          </a:p>
          <a:p>
            <a:pPr marL="9274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sk-SK" sz="700" b="1" dirty="0"/>
          </a:p>
          <a:p>
            <a:pPr marL="9274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sk-SK" b="1" dirty="0">
                <a:solidFill>
                  <a:srgbClr val="E30074"/>
                </a:solidFill>
              </a:rPr>
              <a:t>Nehmotné produkty </a:t>
            </a:r>
            <a:r>
              <a:rPr lang="sk-SK" b="1" dirty="0"/>
              <a:t>– Tieto produkty nie sú hmatateľné a môžu byť založené na digitálnych technológiách alebo na nejakých iných službách. Môže ísť o softvér, licencie, prístup k online obsahom (</a:t>
            </a:r>
            <a:r>
              <a:rPr lang="sk-SK" b="1" dirty="0" err="1"/>
              <a:t>streaming</a:t>
            </a:r>
            <a:r>
              <a:rPr lang="sk-SK" b="1" dirty="0"/>
              <a:t>), predplatné a pod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5558924" y="268118"/>
            <a:ext cx="6375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Produkt</a:t>
            </a:r>
          </a:p>
        </p:txBody>
      </p:sp>
    </p:spTree>
    <p:extLst>
      <p:ext uri="{BB962C8B-B14F-4D97-AF65-F5344CB8AC3E}">
        <p14:creationId xmlns:p14="http://schemas.microsoft.com/office/powerpoint/2010/main" val="753961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850680" y="2089737"/>
            <a:ext cx="10490640" cy="453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>
                <a:solidFill>
                  <a:srgbClr val="E30074"/>
                </a:solidFill>
              </a:rPr>
              <a:t>Bezpečnosť</a:t>
            </a:r>
            <a:r>
              <a:rPr lang="en-US" b="1" dirty="0">
                <a:solidFill>
                  <a:srgbClr val="E30074"/>
                </a:solidFill>
              </a:rPr>
              <a:t>: </a:t>
            </a:r>
            <a:r>
              <a:rPr lang="en-US" b="1" dirty="0" err="1"/>
              <a:t>Kybernetické</a:t>
            </a:r>
            <a:r>
              <a:rPr lang="en-US" b="1" dirty="0"/>
              <a:t> </a:t>
            </a:r>
            <a:r>
              <a:rPr lang="en-US" b="1" dirty="0" err="1"/>
              <a:t>hrozby</a:t>
            </a:r>
            <a:r>
              <a:rPr lang="en-US" b="1" dirty="0"/>
              <a:t> a </a:t>
            </a:r>
            <a:r>
              <a:rPr lang="en-US" b="1" dirty="0" err="1"/>
              <a:t>ochrana</a:t>
            </a:r>
            <a:r>
              <a:rPr lang="en-US" b="1" dirty="0"/>
              <a:t> </a:t>
            </a:r>
            <a:r>
              <a:rPr lang="en-US" b="1" dirty="0" err="1"/>
              <a:t>dát</a:t>
            </a:r>
            <a:r>
              <a:rPr lang="en-US" b="1" dirty="0"/>
              <a:t> </a:t>
            </a:r>
            <a:r>
              <a:rPr lang="en-US" b="1" dirty="0" err="1"/>
              <a:t>sú</a:t>
            </a:r>
            <a:r>
              <a:rPr lang="en-US" b="1" dirty="0"/>
              <a:t> </a:t>
            </a:r>
            <a:r>
              <a:rPr lang="en-US" b="1" dirty="0" err="1"/>
              <a:t>stále</a:t>
            </a:r>
            <a:r>
              <a:rPr lang="en-US" b="1" dirty="0"/>
              <a:t> </a:t>
            </a:r>
            <a:r>
              <a:rPr lang="en-US" b="1" dirty="0" err="1"/>
              <a:t>väčším</a:t>
            </a:r>
            <a:r>
              <a:rPr lang="en-US" b="1" dirty="0"/>
              <a:t> </a:t>
            </a:r>
            <a:r>
              <a:rPr lang="en-US" b="1" dirty="0" err="1"/>
              <a:t>problémom</a:t>
            </a:r>
            <a:r>
              <a:rPr lang="en-US" b="1" dirty="0"/>
              <a:t>, </a:t>
            </a:r>
            <a:r>
              <a:rPr lang="en-US" b="1" dirty="0" err="1"/>
              <a:t>ktorý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vyžaduje</a:t>
            </a:r>
            <a:r>
              <a:rPr lang="en-US" b="1" dirty="0"/>
              <a:t> </a:t>
            </a:r>
            <a:r>
              <a:rPr lang="en-US" b="1" dirty="0" err="1"/>
              <a:t>vysokú</a:t>
            </a:r>
            <a:r>
              <a:rPr lang="en-US" b="1" dirty="0"/>
              <a:t> </a:t>
            </a:r>
            <a:r>
              <a:rPr lang="en-US" b="1" dirty="0" err="1"/>
              <a:t>úroveň</a:t>
            </a:r>
            <a:r>
              <a:rPr lang="en-US" b="1" dirty="0"/>
              <a:t> </a:t>
            </a:r>
            <a:r>
              <a:rPr lang="en-US" b="1" dirty="0" err="1"/>
              <a:t>ochrany</a:t>
            </a:r>
            <a:r>
              <a:rPr lang="en-US" b="1" dirty="0"/>
              <a:t>.</a:t>
            </a:r>
            <a:endParaRPr lang="pl-PL" sz="1000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>
                <a:solidFill>
                  <a:srgbClr val="E30074"/>
                </a:solidFill>
              </a:rPr>
              <a:t>Zložitosť</a:t>
            </a:r>
            <a:r>
              <a:rPr lang="en-US" b="1" dirty="0">
                <a:solidFill>
                  <a:srgbClr val="E30074"/>
                </a:solidFill>
              </a:rPr>
              <a:t> a </a:t>
            </a:r>
            <a:r>
              <a:rPr lang="en-US" b="1" dirty="0" err="1">
                <a:solidFill>
                  <a:srgbClr val="E30074"/>
                </a:solidFill>
              </a:rPr>
              <a:t>náklady</a:t>
            </a:r>
            <a:r>
              <a:rPr lang="en-US" b="1" dirty="0">
                <a:solidFill>
                  <a:srgbClr val="E30074"/>
                </a:solidFill>
              </a:rPr>
              <a:t>: </a:t>
            </a:r>
            <a:r>
              <a:rPr lang="en-US" b="1" dirty="0" err="1"/>
              <a:t>Implementácia</a:t>
            </a:r>
            <a:r>
              <a:rPr lang="en-US" b="1" dirty="0"/>
              <a:t> a </a:t>
            </a:r>
            <a:r>
              <a:rPr lang="en-US" b="1" dirty="0" err="1"/>
              <a:t>správa</a:t>
            </a:r>
            <a:r>
              <a:rPr lang="en-US" b="1" dirty="0"/>
              <a:t> </a:t>
            </a:r>
            <a:r>
              <a:rPr lang="en-US" b="1" dirty="0" err="1"/>
              <a:t>komplexných</a:t>
            </a:r>
            <a:r>
              <a:rPr lang="en-US" b="1" dirty="0"/>
              <a:t> IKT </a:t>
            </a:r>
            <a:r>
              <a:rPr lang="en-US" b="1" dirty="0" err="1"/>
              <a:t>riešení</a:t>
            </a:r>
            <a:r>
              <a:rPr lang="en-US" b="1" dirty="0"/>
              <a:t> </a:t>
            </a:r>
            <a:r>
              <a:rPr lang="en-US" b="1" dirty="0" err="1"/>
              <a:t>môže</a:t>
            </a:r>
            <a:r>
              <a:rPr lang="en-US" b="1" dirty="0"/>
              <a:t> </a:t>
            </a:r>
            <a:r>
              <a:rPr lang="en-US" b="1" dirty="0" err="1"/>
              <a:t>byť</a:t>
            </a:r>
            <a:r>
              <a:rPr lang="en-US" b="1" dirty="0"/>
              <a:t> </a:t>
            </a:r>
            <a:r>
              <a:rPr lang="en-US" b="1" dirty="0" err="1"/>
              <a:t>nákladná</a:t>
            </a:r>
            <a:r>
              <a:rPr lang="en-US" b="1" dirty="0"/>
              <a:t> a </a:t>
            </a:r>
            <a:r>
              <a:rPr lang="en-US" b="1" dirty="0" err="1"/>
              <a:t>náročná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odborné</a:t>
            </a:r>
            <a:r>
              <a:rPr lang="en-US" b="1" dirty="0"/>
              <a:t> </a:t>
            </a:r>
            <a:r>
              <a:rPr lang="en-US" b="1" dirty="0" err="1"/>
              <a:t>znalosti</a:t>
            </a:r>
            <a:r>
              <a:rPr lang="en-US" b="1" dirty="0"/>
              <a:t>.</a:t>
            </a:r>
            <a:endParaRPr lang="pl-PL" sz="1000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>
                <a:solidFill>
                  <a:srgbClr val="E30074"/>
                </a:solidFill>
              </a:rPr>
              <a:t>Rýchly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technologický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pokrok</a:t>
            </a:r>
            <a:r>
              <a:rPr lang="en-US" b="1" dirty="0">
                <a:solidFill>
                  <a:srgbClr val="E30074"/>
                </a:solidFill>
              </a:rPr>
              <a:t>: </a:t>
            </a:r>
            <a:r>
              <a:rPr lang="en-US" b="1" dirty="0" err="1"/>
              <a:t>Neustále</a:t>
            </a:r>
            <a:r>
              <a:rPr lang="en-US" b="1" dirty="0"/>
              <a:t> </a:t>
            </a:r>
            <a:r>
              <a:rPr lang="en-US" b="1" dirty="0" err="1"/>
              <a:t>sa</a:t>
            </a:r>
            <a:r>
              <a:rPr lang="en-US" b="1" dirty="0"/>
              <a:t> </a:t>
            </a:r>
            <a:r>
              <a:rPr lang="en-US" b="1" dirty="0" err="1"/>
              <a:t>vyvíjajúce</a:t>
            </a:r>
            <a:r>
              <a:rPr lang="en-US" b="1" dirty="0"/>
              <a:t> </a:t>
            </a:r>
            <a:r>
              <a:rPr lang="en-US" b="1" dirty="0" err="1"/>
              <a:t>technológie</a:t>
            </a:r>
            <a:r>
              <a:rPr lang="en-US" b="1" dirty="0"/>
              <a:t> </a:t>
            </a:r>
            <a:r>
              <a:rPr lang="en-US" b="1" dirty="0" err="1"/>
              <a:t>vyžadujú</a:t>
            </a:r>
            <a:r>
              <a:rPr lang="en-US" b="1" dirty="0"/>
              <a:t> </a:t>
            </a:r>
            <a:r>
              <a:rPr lang="en-US" b="1" dirty="0" err="1"/>
              <a:t>neustále</a:t>
            </a:r>
            <a:r>
              <a:rPr lang="en-US" b="1" dirty="0"/>
              <a:t> </a:t>
            </a:r>
            <a:r>
              <a:rPr lang="en-US" b="1" dirty="0" err="1"/>
              <a:t>vzdelávanie</a:t>
            </a:r>
            <a:r>
              <a:rPr lang="en-US" b="1" dirty="0"/>
              <a:t> a </a:t>
            </a:r>
            <a:r>
              <a:rPr lang="en-US" b="1" dirty="0" err="1"/>
              <a:t>prispôsobovanie</a:t>
            </a:r>
            <a:r>
              <a:rPr lang="en-US" b="1" dirty="0"/>
              <a:t> </a:t>
            </a:r>
            <a:r>
              <a:rPr lang="en-US" b="1" dirty="0" err="1"/>
              <a:t>sa</a:t>
            </a:r>
            <a:r>
              <a:rPr lang="en-US" b="1" dirty="0"/>
              <a:t> </a:t>
            </a:r>
            <a:r>
              <a:rPr lang="en-US" b="1" dirty="0" err="1"/>
              <a:t>zmenám</a:t>
            </a:r>
            <a:r>
              <a:rPr lang="en-US" b="1" dirty="0"/>
              <a:t>.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b="1" dirty="0"/>
              <a:t>🤫 Zákazník ktorý rád vymýšľa 🤫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3206339" y="67930"/>
            <a:ext cx="8758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 Výzvy IKT služieb</a:t>
            </a:r>
          </a:p>
        </p:txBody>
      </p:sp>
    </p:spTree>
    <p:extLst>
      <p:ext uri="{BB962C8B-B14F-4D97-AF65-F5344CB8AC3E}">
        <p14:creationId xmlns:p14="http://schemas.microsoft.com/office/powerpoint/2010/main" val="361931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575565" y="1944357"/>
            <a:ext cx="10490640" cy="4190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b="1" dirty="0">
                <a:solidFill>
                  <a:srgbClr val="E30074"/>
                </a:solidFill>
              </a:rPr>
              <a:t>Hodnota – </a:t>
            </a:r>
            <a:r>
              <a:rPr lang="sk-SK" b="1" dirty="0"/>
              <a:t>Produkt by mal poskytovať hodnotu zákazníkovi, čo znamená, že musí byť užitočný, praktický, kvalitný a splňovať očakávania spotrebiteľa</a:t>
            </a:r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sk-SK" sz="300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>
                <a:solidFill>
                  <a:srgbClr val="E30074"/>
                </a:solidFill>
              </a:rPr>
              <a:t>Kvalita</a:t>
            </a:r>
            <a:r>
              <a:rPr lang="en-US" b="1" dirty="0"/>
              <a:t> – </a:t>
            </a:r>
            <a:r>
              <a:rPr lang="en-US" b="1" dirty="0" err="1"/>
              <a:t>Kvalita</a:t>
            </a:r>
            <a:r>
              <a:rPr lang="en-US" b="1" dirty="0"/>
              <a:t> je </a:t>
            </a:r>
            <a:r>
              <a:rPr lang="en-US" b="1" dirty="0" err="1"/>
              <a:t>jednou</a:t>
            </a:r>
            <a:r>
              <a:rPr lang="en-US" b="1" dirty="0"/>
              <a:t> z </a:t>
            </a:r>
            <a:r>
              <a:rPr lang="en-US" b="1" dirty="0" err="1"/>
              <a:t>najdôležitejších</a:t>
            </a:r>
            <a:r>
              <a:rPr lang="en-US" b="1" dirty="0"/>
              <a:t> </a:t>
            </a:r>
            <a:r>
              <a:rPr lang="en-US" b="1" dirty="0" err="1"/>
              <a:t>vlastností</a:t>
            </a:r>
            <a:r>
              <a:rPr lang="en-US" b="1" dirty="0"/>
              <a:t> </a:t>
            </a:r>
            <a:r>
              <a:rPr lang="en-US" b="1" dirty="0" err="1"/>
              <a:t>produktu</a:t>
            </a:r>
            <a:r>
              <a:rPr lang="en-US" b="1" dirty="0"/>
              <a:t>, </a:t>
            </a:r>
            <a:r>
              <a:rPr lang="en-US" b="1" dirty="0" err="1"/>
              <a:t>ktorá</a:t>
            </a:r>
            <a:r>
              <a:rPr lang="en-US" b="1" dirty="0"/>
              <a:t> </a:t>
            </a:r>
            <a:r>
              <a:rPr lang="en-US" b="1" dirty="0" err="1"/>
              <a:t>môže</a:t>
            </a:r>
            <a:r>
              <a:rPr lang="en-US" b="1" dirty="0"/>
              <a:t> </a:t>
            </a:r>
            <a:r>
              <a:rPr lang="en-US" b="1" dirty="0" err="1"/>
              <a:t>ovplyvniť</a:t>
            </a:r>
            <a:r>
              <a:rPr lang="en-US" b="1" dirty="0"/>
              <a:t> </a:t>
            </a:r>
            <a:r>
              <a:rPr lang="en-US" b="1" dirty="0" err="1"/>
              <a:t>jeho</a:t>
            </a:r>
            <a:r>
              <a:rPr lang="en-US" b="1" dirty="0"/>
              <a:t> </a:t>
            </a:r>
            <a:r>
              <a:rPr lang="en-US" b="1" dirty="0" err="1"/>
              <a:t>úspech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trhu</a:t>
            </a:r>
            <a:r>
              <a:rPr lang="en-US" b="1" dirty="0"/>
              <a:t>. </a:t>
            </a:r>
            <a:r>
              <a:rPr lang="en-US" b="1" dirty="0" err="1"/>
              <a:t>Vyššia</a:t>
            </a:r>
            <a:r>
              <a:rPr lang="en-US" b="1" dirty="0"/>
              <a:t> </a:t>
            </a:r>
            <a:r>
              <a:rPr lang="en-US" b="1" dirty="0" err="1"/>
              <a:t>kvalita</a:t>
            </a:r>
            <a:r>
              <a:rPr lang="en-US" b="1" dirty="0"/>
              <a:t> </a:t>
            </a:r>
            <a:r>
              <a:rPr lang="en-US" b="1" dirty="0" err="1"/>
              <a:t>znamená</a:t>
            </a:r>
            <a:r>
              <a:rPr lang="en-US" b="1" dirty="0"/>
              <a:t>, </a:t>
            </a:r>
            <a:r>
              <a:rPr lang="en-US" b="1" dirty="0" err="1"/>
              <a:t>že</a:t>
            </a:r>
            <a:r>
              <a:rPr lang="en-US" b="1" dirty="0"/>
              <a:t> </a:t>
            </a:r>
            <a:r>
              <a:rPr lang="en-US" b="1" dirty="0" err="1"/>
              <a:t>produkt</a:t>
            </a:r>
            <a:r>
              <a:rPr lang="en-US" b="1" dirty="0"/>
              <a:t> je </a:t>
            </a:r>
            <a:r>
              <a:rPr lang="en-US" b="1" dirty="0" err="1"/>
              <a:t>odolný</a:t>
            </a:r>
            <a:r>
              <a:rPr lang="en-US" b="1" dirty="0"/>
              <a:t>, </a:t>
            </a:r>
            <a:r>
              <a:rPr lang="en-US" b="1" dirty="0" err="1"/>
              <a:t>spoľahlivý</a:t>
            </a:r>
            <a:r>
              <a:rPr lang="en-US" b="1" dirty="0"/>
              <a:t> a </a:t>
            </a:r>
            <a:r>
              <a:rPr lang="en-US" b="1" dirty="0" err="1"/>
              <a:t>poskytuje</a:t>
            </a:r>
            <a:r>
              <a:rPr lang="en-US" b="1" dirty="0"/>
              <a:t> </a:t>
            </a:r>
            <a:r>
              <a:rPr lang="en-US" b="1" dirty="0" err="1"/>
              <a:t>lepší</a:t>
            </a:r>
            <a:r>
              <a:rPr lang="en-US" b="1" dirty="0"/>
              <a:t> </a:t>
            </a:r>
            <a:r>
              <a:rPr lang="en-US" b="1" dirty="0" err="1"/>
              <a:t>zážitok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sk-SK" sz="300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b="1" dirty="0">
                <a:solidFill>
                  <a:srgbClr val="E30074"/>
                </a:solidFill>
              </a:rPr>
              <a:t>Cenová dostupnosť </a:t>
            </a:r>
            <a:r>
              <a:rPr lang="sk-SK" b="1" dirty="0"/>
              <a:t>– Cena produktu je tiež kľúčová. Je to nástroj, ktorý určuje, kto bude produkt schopný kúpiť. Produkty môžu byť cenovo dostupné pre širokú verejnosť alebo vysoko špecializované a určené pre úzku cieľovú skupinu</a:t>
            </a:r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sk-SK" sz="300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b="1" dirty="0">
                <a:solidFill>
                  <a:srgbClr val="E30074"/>
                </a:solidFill>
              </a:rPr>
              <a:t>Dizajn a funkčnosť </a:t>
            </a:r>
            <a:r>
              <a:rPr lang="sk-SK" b="1" dirty="0"/>
              <a:t>– Vizuálna a praktická stránka produktu je veľmi dôležitá, pretože produkt musí nielen dobre vyzerať, ale aj dobre fungovať a spĺňať požiadavky zákazníka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3206339" y="67930"/>
            <a:ext cx="87581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základné charakteristiky produktov</a:t>
            </a:r>
          </a:p>
        </p:txBody>
      </p:sp>
    </p:spTree>
    <p:extLst>
      <p:ext uri="{BB962C8B-B14F-4D97-AF65-F5344CB8AC3E}">
        <p14:creationId xmlns:p14="http://schemas.microsoft.com/office/powerpoint/2010/main" val="304245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688381" y="1314965"/>
            <a:ext cx="10490640" cy="435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7400" indent="-342900" eaLnBrk="1" hangingPunct="1">
              <a:lnSpc>
                <a:spcPct val="2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b="1" dirty="0" err="1">
                <a:solidFill>
                  <a:srgbClr val="E30074"/>
                </a:solidFill>
              </a:rPr>
              <a:t>Vývoj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produktu</a:t>
            </a:r>
            <a:r>
              <a:rPr lang="en-US" b="1" dirty="0">
                <a:solidFill>
                  <a:srgbClr val="E30074"/>
                </a:solidFill>
              </a:rPr>
              <a:t> (R&amp;D)</a:t>
            </a:r>
            <a:r>
              <a:rPr lang="sk-SK" b="1" dirty="0"/>
              <a:t>: p</a:t>
            </a:r>
            <a:r>
              <a:rPr lang="en-US" b="1" dirty="0" err="1"/>
              <a:t>očiatočná</a:t>
            </a:r>
            <a:r>
              <a:rPr lang="en-US" b="1" dirty="0"/>
              <a:t> </a:t>
            </a:r>
            <a:r>
              <a:rPr lang="en-US" b="1" dirty="0" err="1"/>
              <a:t>fáza</a:t>
            </a:r>
            <a:r>
              <a:rPr lang="en-US" b="1" dirty="0"/>
              <a:t>, </a:t>
            </a:r>
            <a:r>
              <a:rPr lang="en-US" b="1" dirty="0" err="1"/>
              <a:t>kde</a:t>
            </a:r>
            <a:r>
              <a:rPr lang="en-US" b="1" dirty="0"/>
              <a:t> je </a:t>
            </a:r>
            <a:r>
              <a:rPr lang="en-US" b="1" dirty="0" err="1"/>
              <a:t>produkt</a:t>
            </a:r>
            <a:r>
              <a:rPr lang="en-US" b="1" dirty="0"/>
              <a:t> </a:t>
            </a:r>
            <a:r>
              <a:rPr lang="en-US" b="1" dirty="0" err="1"/>
              <a:t>vyvíjaný</a:t>
            </a:r>
            <a:r>
              <a:rPr lang="en-US" b="1" dirty="0"/>
              <a:t> a </a:t>
            </a:r>
            <a:r>
              <a:rPr lang="en-US" b="1" dirty="0" err="1"/>
              <a:t>testovaný</a:t>
            </a:r>
            <a:endParaRPr lang="sk-SK" b="1" dirty="0"/>
          </a:p>
          <a:p>
            <a:pPr marL="527400" indent="-342900" eaLnBrk="1" hangingPunct="1">
              <a:lnSpc>
                <a:spcPct val="2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b="1" dirty="0" err="1">
                <a:solidFill>
                  <a:srgbClr val="E30074"/>
                </a:solidFill>
              </a:rPr>
              <a:t>Uvedenie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na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trh</a:t>
            </a:r>
            <a:r>
              <a:rPr lang="sk-SK" b="1" dirty="0"/>
              <a:t>: </a:t>
            </a:r>
            <a:r>
              <a:rPr lang="en-US" b="1" dirty="0" err="1"/>
              <a:t>Produkt</a:t>
            </a:r>
            <a:r>
              <a:rPr lang="en-US" b="1" dirty="0"/>
              <a:t> </a:t>
            </a:r>
            <a:r>
              <a:rPr lang="en-US" b="1" dirty="0" err="1"/>
              <a:t>sa</a:t>
            </a:r>
            <a:r>
              <a:rPr lang="en-US" b="1" dirty="0"/>
              <a:t> </a:t>
            </a:r>
            <a:r>
              <a:rPr lang="en-US" b="1" dirty="0" err="1"/>
              <a:t>začína</a:t>
            </a:r>
            <a:r>
              <a:rPr lang="en-US" b="1" dirty="0"/>
              <a:t> </a:t>
            </a:r>
            <a:r>
              <a:rPr lang="en-US" b="1" dirty="0" err="1"/>
              <a:t>predávať</a:t>
            </a:r>
            <a:endParaRPr lang="sk-SK" b="1" dirty="0"/>
          </a:p>
          <a:p>
            <a:pPr marL="527400" indent="-342900" eaLnBrk="1" hangingPunct="1">
              <a:lnSpc>
                <a:spcPct val="2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b="1" dirty="0" err="1">
                <a:solidFill>
                  <a:srgbClr val="E30074"/>
                </a:solidFill>
              </a:rPr>
              <a:t>Rast</a:t>
            </a:r>
            <a:r>
              <a:rPr lang="sk-SK" b="1" dirty="0"/>
              <a:t>: </a:t>
            </a:r>
            <a:r>
              <a:rPr lang="en-US" b="1" dirty="0" err="1"/>
              <a:t>Produkt</a:t>
            </a:r>
            <a:r>
              <a:rPr lang="en-US" b="1" dirty="0"/>
              <a:t> </a:t>
            </a:r>
            <a:r>
              <a:rPr lang="en-US" b="1" dirty="0" err="1"/>
              <a:t>sa</a:t>
            </a:r>
            <a:r>
              <a:rPr lang="en-US" b="1" dirty="0"/>
              <a:t> </a:t>
            </a:r>
            <a:r>
              <a:rPr lang="en-US" b="1" dirty="0" err="1"/>
              <a:t>stáva</a:t>
            </a:r>
            <a:r>
              <a:rPr lang="en-US" b="1" dirty="0"/>
              <a:t> </a:t>
            </a:r>
            <a:r>
              <a:rPr lang="en-US" b="1" dirty="0" err="1"/>
              <a:t>známym</a:t>
            </a:r>
            <a:r>
              <a:rPr lang="en-US" b="1" dirty="0"/>
              <a:t> a </a:t>
            </a:r>
            <a:r>
              <a:rPr lang="en-US" b="1" dirty="0" err="1"/>
              <a:t>začína</a:t>
            </a:r>
            <a:r>
              <a:rPr lang="en-US" b="1" dirty="0"/>
              <a:t> </a:t>
            </a:r>
            <a:r>
              <a:rPr lang="en-US" b="1" dirty="0" err="1"/>
              <a:t>sa</a:t>
            </a:r>
            <a:r>
              <a:rPr lang="en-US" b="1" dirty="0"/>
              <a:t> </a:t>
            </a:r>
            <a:r>
              <a:rPr lang="en-US" b="1" dirty="0" err="1"/>
              <a:t>predávať</a:t>
            </a:r>
            <a:r>
              <a:rPr lang="en-US" b="1" dirty="0"/>
              <a:t> </a:t>
            </a:r>
            <a:r>
              <a:rPr lang="en-US" b="1" dirty="0" err="1"/>
              <a:t>vo</a:t>
            </a:r>
            <a:r>
              <a:rPr lang="en-US" b="1" dirty="0"/>
              <a:t> </a:t>
            </a:r>
            <a:r>
              <a:rPr lang="en-US" b="1" dirty="0" err="1"/>
              <a:t>väčšom</a:t>
            </a:r>
            <a:r>
              <a:rPr lang="en-US" b="1" dirty="0"/>
              <a:t> </a:t>
            </a:r>
            <a:r>
              <a:rPr lang="en-US" b="1" dirty="0" err="1"/>
              <a:t>objeme</a:t>
            </a:r>
            <a:endParaRPr lang="sk-SK" b="1" dirty="0"/>
          </a:p>
          <a:p>
            <a:pPr marL="527400" indent="-342900" eaLnBrk="1" hangingPunct="1">
              <a:lnSpc>
                <a:spcPct val="2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b="1" dirty="0" err="1">
                <a:solidFill>
                  <a:srgbClr val="E30074"/>
                </a:solidFill>
              </a:rPr>
              <a:t>Zrelosť</a:t>
            </a:r>
            <a:r>
              <a:rPr lang="sk-SK" b="1" dirty="0"/>
              <a:t>: </a:t>
            </a:r>
            <a:r>
              <a:rPr lang="en-US" b="1" dirty="0" err="1"/>
              <a:t>Produkt</a:t>
            </a:r>
            <a:r>
              <a:rPr lang="en-US" b="1" dirty="0"/>
              <a:t> </a:t>
            </a:r>
            <a:r>
              <a:rPr lang="en-US" b="1" dirty="0" err="1"/>
              <a:t>dosahuje</a:t>
            </a:r>
            <a:r>
              <a:rPr lang="en-US" b="1" dirty="0"/>
              <a:t> </a:t>
            </a:r>
            <a:r>
              <a:rPr lang="en-US" b="1" dirty="0" err="1"/>
              <a:t>svoju</a:t>
            </a:r>
            <a:r>
              <a:rPr lang="en-US" b="1" dirty="0"/>
              <a:t> </a:t>
            </a:r>
            <a:r>
              <a:rPr lang="en-US" b="1" dirty="0" err="1"/>
              <a:t>maximálnu</a:t>
            </a:r>
            <a:r>
              <a:rPr lang="en-US" b="1" dirty="0"/>
              <a:t> </a:t>
            </a:r>
            <a:r>
              <a:rPr lang="en-US" b="1" dirty="0" err="1"/>
              <a:t>popularitu</a:t>
            </a:r>
            <a:r>
              <a:rPr lang="en-US" b="1" dirty="0"/>
              <a:t> a </a:t>
            </a:r>
            <a:r>
              <a:rPr lang="en-US" b="1" dirty="0" err="1"/>
              <a:t>predaj</a:t>
            </a:r>
            <a:r>
              <a:rPr lang="en-US" b="1" dirty="0"/>
              <a:t> </a:t>
            </a:r>
            <a:r>
              <a:rPr lang="en-US" b="1" dirty="0" err="1"/>
              <a:t>sa</a:t>
            </a:r>
            <a:r>
              <a:rPr lang="en-US" b="1" dirty="0"/>
              <a:t> </a:t>
            </a:r>
            <a:r>
              <a:rPr lang="en-US" b="1" dirty="0" err="1"/>
              <a:t>stabilizuje</a:t>
            </a:r>
            <a:endParaRPr lang="sk-SK" b="1" dirty="0"/>
          </a:p>
          <a:p>
            <a:pPr marL="527400" indent="-342900" eaLnBrk="1" hangingPunct="1">
              <a:lnSpc>
                <a:spcPct val="25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n-US" b="1" dirty="0" err="1">
                <a:solidFill>
                  <a:srgbClr val="E30074"/>
                </a:solidFill>
              </a:rPr>
              <a:t>Pokles</a:t>
            </a:r>
            <a:r>
              <a:rPr lang="sk-SK" b="1" dirty="0"/>
              <a:t>: </a:t>
            </a:r>
            <a:r>
              <a:rPr lang="en-US" b="1" dirty="0" err="1"/>
              <a:t>Predaj</a:t>
            </a:r>
            <a:r>
              <a:rPr lang="en-US" b="1" dirty="0"/>
              <a:t> </a:t>
            </a:r>
            <a:r>
              <a:rPr lang="en-US" b="1" dirty="0" err="1"/>
              <a:t>produktu</a:t>
            </a:r>
            <a:r>
              <a:rPr lang="en-US" b="1" dirty="0"/>
              <a:t> </a:t>
            </a:r>
            <a:r>
              <a:rPr lang="en-US" b="1" dirty="0" err="1"/>
              <a:t>začína</a:t>
            </a:r>
            <a:r>
              <a:rPr lang="en-US" b="1" dirty="0"/>
              <a:t> </a:t>
            </a:r>
            <a:r>
              <a:rPr lang="en-US" b="1" dirty="0" err="1"/>
              <a:t>klesať</a:t>
            </a:r>
            <a:r>
              <a:rPr lang="en-US" b="1" dirty="0"/>
              <a:t>, </a:t>
            </a:r>
            <a:r>
              <a:rPr lang="en-US" b="1" dirty="0" err="1"/>
              <a:t>pretože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trhu</a:t>
            </a:r>
            <a:r>
              <a:rPr lang="en-US" b="1" dirty="0"/>
              <a:t> </a:t>
            </a:r>
            <a:r>
              <a:rPr lang="en-US" b="1" dirty="0" err="1"/>
              <a:t>sú</a:t>
            </a:r>
            <a:r>
              <a:rPr lang="en-US" b="1" dirty="0"/>
              <a:t> </a:t>
            </a:r>
            <a:r>
              <a:rPr lang="en-US" b="1" dirty="0" err="1"/>
              <a:t>nové</a:t>
            </a:r>
            <a:r>
              <a:rPr lang="en-US" b="1" dirty="0"/>
              <a:t> </a:t>
            </a:r>
            <a:r>
              <a:rPr lang="en-US" b="1" dirty="0" err="1"/>
              <a:t>produkty</a:t>
            </a:r>
            <a:r>
              <a:rPr lang="en-US" b="1" dirty="0"/>
              <a:t>, </a:t>
            </a:r>
            <a:r>
              <a:rPr lang="en-US" b="1" dirty="0" err="1"/>
              <a:t>ktoré</a:t>
            </a:r>
            <a:r>
              <a:rPr lang="en-US" b="1" dirty="0"/>
              <a:t> </a:t>
            </a:r>
            <a:r>
              <a:rPr lang="en-US" b="1" dirty="0" err="1"/>
              <a:t>nahrádzajú</a:t>
            </a:r>
            <a:r>
              <a:rPr lang="en-US" b="1" dirty="0"/>
              <a:t> </a:t>
            </a:r>
            <a:r>
              <a:rPr lang="en-US" b="1" dirty="0" err="1"/>
              <a:t>staršie</a:t>
            </a:r>
            <a:r>
              <a:rPr lang="en-US" b="1" dirty="0"/>
              <a:t>, </a:t>
            </a:r>
            <a:r>
              <a:rPr lang="en-US" b="1" dirty="0" err="1"/>
              <a:t>alebo</a:t>
            </a:r>
            <a:r>
              <a:rPr lang="en-US" b="1" dirty="0"/>
              <a:t> </a:t>
            </a:r>
            <a:r>
              <a:rPr lang="en-US" b="1" dirty="0" err="1"/>
              <a:t>sa</a:t>
            </a:r>
            <a:r>
              <a:rPr lang="en-US" b="1" dirty="0"/>
              <a:t> </a:t>
            </a:r>
            <a:r>
              <a:rPr lang="en-US" b="1" dirty="0" err="1"/>
              <a:t>menia</a:t>
            </a:r>
            <a:r>
              <a:rPr lang="en-US" b="1" dirty="0"/>
              <a:t> </a:t>
            </a:r>
            <a:r>
              <a:rPr lang="en-US" b="1" dirty="0" err="1"/>
              <a:t>potreby</a:t>
            </a:r>
            <a:r>
              <a:rPr lang="en-US" b="1" dirty="0"/>
              <a:t> </a:t>
            </a:r>
            <a:r>
              <a:rPr lang="en-US" b="1" dirty="0" err="1"/>
              <a:t>zákazníkov</a:t>
            </a:r>
            <a:endParaRPr lang="sk-SK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3206339" y="67930"/>
            <a:ext cx="8758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Cyklus produktu</a:t>
            </a:r>
          </a:p>
        </p:txBody>
      </p:sp>
    </p:spTree>
    <p:extLst>
      <p:ext uri="{BB962C8B-B14F-4D97-AF65-F5344CB8AC3E}">
        <p14:creationId xmlns:p14="http://schemas.microsoft.com/office/powerpoint/2010/main" val="205378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694318" y="1618308"/>
            <a:ext cx="10490640" cy="306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>
                <a:solidFill>
                  <a:srgbClr val="E30074"/>
                </a:solidFill>
              </a:rPr>
              <a:t>Služba</a:t>
            </a:r>
            <a:r>
              <a:rPr lang="en-US" b="1" dirty="0"/>
              <a:t> je </a:t>
            </a:r>
            <a:r>
              <a:rPr lang="en-US" b="1" dirty="0" err="1"/>
              <a:t>veľmi</a:t>
            </a:r>
            <a:r>
              <a:rPr lang="en-US" b="1" dirty="0"/>
              <a:t> </a:t>
            </a:r>
            <a:r>
              <a:rPr lang="en-US" b="1" dirty="0" err="1"/>
              <a:t>široký</a:t>
            </a:r>
            <a:r>
              <a:rPr lang="en-US" b="1" dirty="0"/>
              <a:t> </a:t>
            </a:r>
            <a:r>
              <a:rPr lang="en-US" b="1" dirty="0" err="1"/>
              <a:t>pojem</a:t>
            </a:r>
            <a:r>
              <a:rPr lang="en-US" b="1" dirty="0"/>
              <a:t> a v </a:t>
            </a:r>
            <a:r>
              <a:rPr lang="en-US" b="1" dirty="0" err="1"/>
              <a:t>podnikateľskom</a:t>
            </a:r>
            <a:r>
              <a:rPr lang="en-US" b="1" dirty="0"/>
              <a:t> </a:t>
            </a:r>
            <a:r>
              <a:rPr lang="en-US" b="1" dirty="0" err="1"/>
              <a:t>svete</a:t>
            </a:r>
            <a:r>
              <a:rPr lang="en-US" b="1" dirty="0"/>
              <a:t> </a:t>
            </a:r>
            <a:r>
              <a:rPr lang="en-US" b="1" dirty="0" err="1"/>
              <a:t>zohráva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E30074"/>
                </a:solidFill>
              </a:rPr>
              <a:t>kľúčovú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rolu</a:t>
            </a:r>
            <a:r>
              <a:rPr lang="en-US" b="1" dirty="0"/>
              <a:t>, </a:t>
            </a:r>
            <a:r>
              <a:rPr lang="en-US" b="1" dirty="0" err="1"/>
              <a:t>najmä</a:t>
            </a:r>
            <a:r>
              <a:rPr lang="en-US" b="1" dirty="0"/>
              <a:t> </a:t>
            </a:r>
            <a:r>
              <a:rPr lang="en-US" b="1" dirty="0" err="1"/>
              <a:t>preto</a:t>
            </a:r>
            <a:r>
              <a:rPr lang="en-US" b="1" dirty="0"/>
              <a:t>, </a:t>
            </a:r>
            <a:r>
              <a:rPr lang="en-US" b="1" dirty="0" err="1"/>
              <a:t>že</a:t>
            </a:r>
            <a:r>
              <a:rPr lang="en-US" b="1" dirty="0"/>
              <a:t> </a:t>
            </a:r>
            <a:r>
              <a:rPr lang="en-US" b="1" dirty="0" err="1"/>
              <a:t>vo</a:t>
            </a:r>
            <a:r>
              <a:rPr lang="en-US" b="1" dirty="0"/>
              <a:t> </a:t>
            </a:r>
            <a:r>
              <a:rPr lang="en-US" b="1" dirty="0" err="1"/>
              <a:t>väčšine</a:t>
            </a:r>
            <a:r>
              <a:rPr lang="en-US" b="1" dirty="0"/>
              <a:t> </a:t>
            </a:r>
            <a:r>
              <a:rPr lang="en-US" b="1" dirty="0" err="1"/>
              <a:t>odvetví</a:t>
            </a:r>
            <a:r>
              <a:rPr lang="en-US" b="1" dirty="0"/>
              <a:t> je </a:t>
            </a:r>
            <a:r>
              <a:rPr lang="en-US" b="1" dirty="0" err="1"/>
              <a:t>často</a:t>
            </a:r>
            <a:r>
              <a:rPr lang="en-US" b="1" dirty="0"/>
              <a:t> </a:t>
            </a:r>
            <a:r>
              <a:rPr lang="en-US" b="1" dirty="0" err="1"/>
              <a:t>neoddeliteľnou</a:t>
            </a:r>
            <a:r>
              <a:rPr lang="en-US" b="1" dirty="0"/>
              <a:t> </a:t>
            </a:r>
            <a:r>
              <a:rPr lang="en-US" b="1" dirty="0" err="1"/>
              <a:t>súčasťou</a:t>
            </a:r>
            <a:r>
              <a:rPr lang="en-US" b="1" dirty="0"/>
              <a:t> </a:t>
            </a:r>
            <a:r>
              <a:rPr lang="en-US" b="1" dirty="0" err="1"/>
              <a:t>podnikania</a:t>
            </a:r>
            <a:r>
              <a:rPr lang="en-US" b="1" dirty="0"/>
              <a:t>. </a:t>
            </a:r>
            <a:r>
              <a:rPr lang="en-US" b="1" dirty="0" err="1"/>
              <a:t>Služba</a:t>
            </a:r>
            <a:r>
              <a:rPr lang="en-US" b="1" dirty="0"/>
              <a:t> je </a:t>
            </a:r>
            <a:r>
              <a:rPr lang="en-US" b="1" dirty="0" err="1">
                <a:solidFill>
                  <a:srgbClr val="E30074"/>
                </a:solidFill>
              </a:rPr>
              <a:t>nehmotný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produkt</a:t>
            </a:r>
            <a:r>
              <a:rPr lang="en-US" b="1" dirty="0"/>
              <a:t>, </a:t>
            </a:r>
            <a:r>
              <a:rPr lang="en-US" b="1" dirty="0" err="1"/>
              <a:t>ktorý</a:t>
            </a:r>
            <a:r>
              <a:rPr lang="en-US" b="1" dirty="0"/>
              <a:t> </a:t>
            </a:r>
            <a:r>
              <a:rPr lang="en-US" b="1" dirty="0" err="1"/>
              <a:t>sa</a:t>
            </a:r>
            <a:r>
              <a:rPr lang="en-US" b="1" dirty="0"/>
              <a:t> </a:t>
            </a:r>
            <a:r>
              <a:rPr lang="en-US" b="1" dirty="0" err="1"/>
              <a:t>poskytuje</a:t>
            </a:r>
            <a:r>
              <a:rPr lang="en-US" b="1" dirty="0"/>
              <a:t> </a:t>
            </a:r>
            <a:r>
              <a:rPr lang="en-US" b="1" dirty="0" err="1"/>
              <a:t>zákazníkovi</a:t>
            </a:r>
            <a:r>
              <a:rPr lang="en-US" b="1" dirty="0"/>
              <a:t> s </a:t>
            </a:r>
            <a:r>
              <a:rPr lang="en-US" b="1" dirty="0" err="1"/>
              <a:t>cieľom</a:t>
            </a:r>
            <a:r>
              <a:rPr lang="en-US" b="1" dirty="0"/>
              <a:t> </a:t>
            </a:r>
            <a:r>
              <a:rPr lang="en-US" b="1" dirty="0" err="1"/>
              <a:t>uspokojiť</a:t>
            </a:r>
            <a:r>
              <a:rPr lang="en-US" b="1" dirty="0"/>
              <a:t> </a:t>
            </a:r>
            <a:r>
              <a:rPr lang="en-US" b="1" dirty="0" err="1"/>
              <a:t>jeho</a:t>
            </a:r>
            <a:r>
              <a:rPr lang="en-US" b="1" dirty="0"/>
              <a:t> </a:t>
            </a:r>
            <a:r>
              <a:rPr lang="en-US" b="1" dirty="0" err="1">
                <a:solidFill>
                  <a:srgbClr val="E30074"/>
                </a:solidFill>
              </a:rPr>
              <a:t>potreby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alebo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vyriešiť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nejaký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problém</a:t>
            </a:r>
            <a:r>
              <a:rPr lang="en-US" b="1" dirty="0"/>
              <a:t>. 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sk-SK" b="1" dirty="0">
                <a:solidFill>
                  <a:srgbClr val="E30074"/>
                </a:solidFill>
              </a:rPr>
              <a:t>Služba</a:t>
            </a:r>
            <a:r>
              <a:rPr lang="sk-SK" b="1" dirty="0"/>
              <a:t> sa na rozdiel od produktu nepredáva vo forme fyzického tovaru. Je to nehmotná ponuka, ktorá poskytuje hodnotu zákazníkovi prostredníctvom výkonu alebo interakcie medzi poskytovateľom služby a jej príjemcom.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3206339" y="67930"/>
            <a:ext cx="8758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Služba</a:t>
            </a:r>
          </a:p>
        </p:txBody>
      </p:sp>
    </p:spTree>
    <p:extLst>
      <p:ext uri="{BB962C8B-B14F-4D97-AF65-F5344CB8AC3E}">
        <p14:creationId xmlns:p14="http://schemas.microsoft.com/office/powerpoint/2010/main" val="13664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1193082" y="1548421"/>
            <a:ext cx="10490640" cy="3761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>
                <a:solidFill>
                  <a:srgbClr val="E30074"/>
                </a:solidFill>
              </a:rPr>
              <a:t>Služby</a:t>
            </a:r>
            <a:r>
              <a:rPr lang="en-US" b="1" dirty="0">
                <a:solidFill>
                  <a:srgbClr val="E30074"/>
                </a:solidFill>
              </a:rPr>
              <a:t> pre </a:t>
            </a:r>
            <a:r>
              <a:rPr lang="en-US" b="1" dirty="0" err="1">
                <a:solidFill>
                  <a:srgbClr val="E30074"/>
                </a:solidFill>
              </a:rPr>
              <a:t>spotrebiteľov</a:t>
            </a:r>
            <a:r>
              <a:rPr lang="sk-SK" b="1" dirty="0">
                <a:solidFill>
                  <a:srgbClr val="E30074"/>
                </a:solidFill>
              </a:rPr>
              <a:t> - </a:t>
            </a:r>
            <a:r>
              <a:rPr lang="en-US" b="1" dirty="0"/>
              <a:t>Tieto </a:t>
            </a:r>
            <a:r>
              <a:rPr lang="en-US" b="1" dirty="0" err="1"/>
              <a:t>služby</a:t>
            </a:r>
            <a:r>
              <a:rPr lang="en-US" b="1" dirty="0"/>
              <a:t> </a:t>
            </a:r>
            <a:r>
              <a:rPr lang="en-US" b="1" dirty="0" err="1"/>
              <a:t>sú</a:t>
            </a:r>
            <a:r>
              <a:rPr lang="en-US" b="1" dirty="0"/>
              <a:t> </a:t>
            </a:r>
            <a:r>
              <a:rPr lang="en-US" b="1" dirty="0" err="1"/>
              <a:t>určené</a:t>
            </a:r>
            <a:r>
              <a:rPr lang="en-US" b="1" dirty="0"/>
              <a:t> </a:t>
            </a:r>
            <a:r>
              <a:rPr lang="en-US" b="1" dirty="0" err="1"/>
              <a:t>jednotlivcom</a:t>
            </a:r>
            <a:r>
              <a:rPr lang="en-US" b="1" dirty="0"/>
              <a:t> a </a:t>
            </a:r>
            <a:r>
              <a:rPr lang="en-US" b="1" dirty="0" err="1"/>
              <a:t>majú</a:t>
            </a:r>
            <a:r>
              <a:rPr lang="en-US" b="1" dirty="0"/>
              <a:t> </a:t>
            </a:r>
            <a:r>
              <a:rPr lang="en-US" b="1" dirty="0" err="1"/>
              <a:t>priamy</a:t>
            </a:r>
            <a:r>
              <a:rPr lang="en-US" b="1" dirty="0"/>
              <a:t> </a:t>
            </a:r>
            <a:r>
              <a:rPr lang="en-US" b="1" dirty="0" err="1"/>
              <a:t>vplyv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ich </a:t>
            </a:r>
            <a:r>
              <a:rPr lang="en-US" b="1" dirty="0" err="1"/>
              <a:t>každodenný</a:t>
            </a:r>
            <a:r>
              <a:rPr lang="en-US" b="1" dirty="0"/>
              <a:t> </a:t>
            </a:r>
            <a:r>
              <a:rPr lang="en-US" b="1" dirty="0" err="1"/>
              <a:t>život</a:t>
            </a:r>
            <a:r>
              <a:rPr lang="sk-SK" b="1" dirty="0"/>
              <a:t> </a:t>
            </a:r>
          </a:p>
          <a:p>
            <a:pPr marL="9274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err="1">
                <a:solidFill>
                  <a:srgbClr val="E30074"/>
                </a:solidFill>
              </a:rPr>
              <a:t>Osobné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služby</a:t>
            </a:r>
            <a:endParaRPr lang="sk-SK" b="1" dirty="0">
              <a:solidFill>
                <a:srgbClr val="E30074"/>
              </a:solidFill>
            </a:endParaRPr>
          </a:p>
          <a:p>
            <a:pPr marL="1384650" lvl="2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err="1"/>
              <a:t>Zdravotná</a:t>
            </a:r>
            <a:r>
              <a:rPr lang="en-US" b="1" dirty="0"/>
              <a:t> </a:t>
            </a:r>
            <a:r>
              <a:rPr lang="en-US" b="1" dirty="0" err="1"/>
              <a:t>starostlivosť</a:t>
            </a:r>
            <a:endParaRPr lang="sk-SK" b="1" dirty="0"/>
          </a:p>
          <a:p>
            <a:pPr marL="1384650" lvl="2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err="1"/>
              <a:t>Vzdelávanie</a:t>
            </a:r>
            <a:endParaRPr lang="sk-SK" b="1" dirty="0"/>
          </a:p>
          <a:p>
            <a:pPr marL="1384650" lvl="2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err="1"/>
              <a:t>Rôzne</a:t>
            </a:r>
            <a:r>
              <a:rPr lang="en-US" b="1" dirty="0"/>
              <a:t> </a:t>
            </a:r>
            <a:r>
              <a:rPr lang="en-US" b="1" dirty="0" err="1"/>
              <a:t>druhy</a:t>
            </a:r>
            <a:r>
              <a:rPr lang="en-US" b="1" dirty="0"/>
              <a:t> </a:t>
            </a:r>
            <a:r>
              <a:rPr lang="en-US" b="1" dirty="0" err="1"/>
              <a:t>starostlivosti</a:t>
            </a:r>
            <a:r>
              <a:rPr lang="sk-SK" b="1" dirty="0"/>
              <a:t>(Kaderníci, masáže...)</a:t>
            </a:r>
          </a:p>
          <a:p>
            <a:pPr marL="9274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err="1">
                <a:solidFill>
                  <a:srgbClr val="E30074"/>
                </a:solidFill>
              </a:rPr>
              <a:t>Zábavné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služby</a:t>
            </a:r>
            <a:endParaRPr lang="sk-SK" b="1" dirty="0">
              <a:solidFill>
                <a:srgbClr val="E30074"/>
              </a:solidFill>
            </a:endParaRPr>
          </a:p>
          <a:p>
            <a:pPr marL="1384650" lvl="2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err="1"/>
              <a:t>Cestovný</a:t>
            </a:r>
            <a:r>
              <a:rPr lang="en-US" b="1" dirty="0"/>
              <a:t> </a:t>
            </a:r>
            <a:r>
              <a:rPr lang="en-US" b="1" dirty="0" err="1"/>
              <a:t>ruch</a:t>
            </a:r>
            <a:endParaRPr lang="sk-SK" b="1" dirty="0"/>
          </a:p>
          <a:p>
            <a:pPr marL="1384650" lvl="2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err="1"/>
              <a:t>Kinematografia</a:t>
            </a:r>
            <a:endParaRPr lang="sk-SK" b="1" dirty="0">
              <a:solidFill>
                <a:srgbClr val="E3007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3206339" y="67930"/>
            <a:ext cx="8758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Klasifikácia služieb</a:t>
            </a:r>
          </a:p>
        </p:txBody>
      </p:sp>
    </p:spTree>
    <p:extLst>
      <p:ext uri="{BB962C8B-B14F-4D97-AF65-F5344CB8AC3E}">
        <p14:creationId xmlns:p14="http://schemas.microsoft.com/office/powerpoint/2010/main" val="2471116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1193082" y="1548421"/>
            <a:ext cx="10490640" cy="2763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>
                <a:solidFill>
                  <a:srgbClr val="E30074"/>
                </a:solidFill>
              </a:rPr>
              <a:t>Služby</a:t>
            </a:r>
            <a:r>
              <a:rPr lang="en-US" b="1" dirty="0">
                <a:solidFill>
                  <a:srgbClr val="E30074"/>
                </a:solidFill>
              </a:rPr>
              <a:t> pre </a:t>
            </a:r>
            <a:r>
              <a:rPr lang="en-US" b="1" dirty="0" err="1">
                <a:solidFill>
                  <a:srgbClr val="E30074"/>
                </a:solidFill>
              </a:rPr>
              <a:t>podniky</a:t>
            </a:r>
            <a:r>
              <a:rPr lang="sk-SK" b="1" dirty="0">
                <a:solidFill>
                  <a:srgbClr val="E30074"/>
                </a:solidFill>
              </a:rPr>
              <a:t>- </a:t>
            </a:r>
            <a:r>
              <a:rPr lang="en-US" b="1" dirty="0" err="1"/>
              <a:t>Tento</a:t>
            </a:r>
            <a:r>
              <a:rPr lang="en-US" b="1" dirty="0"/>
              <a:t> </a:t>
            </a:r>
            <a:r>
              <a:rPr lang="en-US" b="1" dirty="0" err="1"/>
              <a:t>typ</a:t>
            </a:r>
            <a:r>
              <a:rPr lang="en-US" b="1" dirty="0"/>
              <a:t> </a:t>
            </a:r>
            <a:r>
              <a:rPr lang="en-US" b="1" dirty="0" err="1"/>
              <a:t>služieb</a:t>
            </a:r>
            <a:r>
              <a:rPr lang="en-US" b="1" dirty="0"/>
              <a:t> je </a:t>
            </a:r>
            <a:r>
              <a:rPr lang="en-US" b="1" dirty="0" err="1"/>
              <a:t>poskytovaný</a:t>
            </a:r>
            <a:r>
              <a:rPr lang="en-US" b="1" dirty="0"/>
              <a:t> </a:t>
            </a:r>
            <a:r>
              <a:rPr lang="en-US" b="1" dirty="0" err="1"/>
              <a:t>firmám</a:t>
            </a:r>
            <a:r>
              <a:rPr lang="en-US" b="1" dirty="0"/>
              <a:t> a </a:t>
            </a:r>
            <a:r>
              <a:rPr lang="en-US" b="1" dirty="0" err="1"/>
              <a:t>organizáciám</a:t>
            </a:r>
            <a:r>
              <a:rPr lang="en-US" b="1" dirty="0"/>
              <a:t>, aby </a:t>
            </a:r>
            <a:r>
              <a:rPr lang="en-US" b="1" dirty="0" err="1"/>
              <a:t>podporil</a:t>
            </a:r>
            <a:r>
              <a:rPr lang="en-US" b="1" dirty="0"/>
              <a:t> ich </a:t>
            </a:r>
            <a:r>
              <a:rPr lang="en-US" b="1" dirty="0" err="1"/>
              <a:t>obchodné</a:t>
            </a:r>
            <a:r>
              <a:rPr lang="en-US" b="1" dirty="0"/>
              <a:t> </a:t>
            </a:r>
            <a:r>
              <a:rPr lang="en-US" b="1" dirty="0" err="1"/>
              <a:t>procesy</a:t>
            </a:r>
            <a:r>
              <a:rPr lang="en-US" b="1" dirty="0"/>
              <a:t> a </a:t>
            </a:r>
            <a:r>
              <a:rPr lang="en-US" b="1" dirty="0" err="1"/>
              <a:t>pomáhal</a:t>
            </a:r>
            <a:r>
              <a:rPr lang="en-US" b="1" dirty="0"/>
              <a:t> </a:t>
            </a:r>
            <a:r>
              <a:rPr lang="en-US" b="1" dirty="0" err="1"/>
              <a:t>im</a:t>
            </a:r>
            <a:r>
              <a:rPr lang="en-US" b="1" dirty="0"/>
              <a:t> </a:t>
            </a:r>
            <a:r>
              <a:rPr lang="en-US" b="1" dirty="0" err="1"/>
              <a:t>dosahovať</a:t>
            </a:r>
            <a:r>
              <a:rPr lang="en-US" b="1" dirty="0"/>
              <a:t> </a:t>
            </a:r>
            <a:r>
              <a:rPr lang="en-US" b="1" dirty="0" err="1"/>
              <a:t>podnikateľské</a:t>
            </a:r>
            <a:r>
              <a:rPr lang="en-US" b="1" dirty="0"/>
              <a:t> </a:t>
            </a:r>
            <a:r>
              <a:rPr lang="en-US" b="1" dirty="0" err="1"/>
              <a:t>ciele</a:t>
            </a:r>
            <a:r>
              <a:rPr lang="en-US" b="1" dirty="0"/>
              <a:t>. </a:t>
            </a:r>
            <a:r>
              <a:rPr lang="en-US" b="1" dirty="0" err="1"/>
              <a:t>Príklady</a:t>
            </a:r>
            <a:r>
              <a:rPr lang="en-US" b="1" dirty="0"/>
              <a:t> </a:t>
            </a:r>
            <a:r>
              <a:rPr lang="en-US" b="1" dirty="0" err="1"/>
              <a:t>zahŕňajú</a:t>
            </a:r>
            <a:endParaRPr lang="sk-SK" b="1" dirty="0"/>
          </a:p>
          <a:p>
            <a:pPr marL="9274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err="1"/>
              <a:t>Finančné</a:t>
            </a:r>
            <a:r>
              <a:rPr lang="en-US" b="1" dirty="0"/>
              <a:t> </a:t>
            </a:r>
            <a:r>
              <a:rPr lang="en-US" b="1" dirty="0" err="1"/>
              <a:t>služby</a:t>
            </a:r>
            <a:r>
              <a:rPr lang="en-US" dirty="0"/>
              <a:t> – </a:t>
            </a:r>
            <a:r>
              <a:rPr lang="en-US" dirty="0" err="1"/>
              <a:t>Bankovníctvo</a:t>
            </a:r>
            <a:r>
              <a:rPr lang="en-US" dirty="0"/>
              <a:t>, </a:t>
            </a:r>
            <a:r>
              <a:rPr lang="en-US" dirty="0" err="1"/>
              <a:t>investičné</a:t>
            </a:r>
            <a:r>
              <a:rPr lang="en-US" dirty="0"/>
              <a:t> </a:t>
            </a:r>
            <a:r>
              <a:rPr lang="en-US" dirty="0" err="1"/>
              <a:t>poradenstvo</a:t>
            </a:r>
            <a:r>
              <a:rPr lang="en-US" dirty="0"/>
              <a:t>, </a:t>
            </a:r>
            <a:r>
              <a:rPr lang="en-US" dirty="0" err="1"/>
              <a:t>poistenie</a:t>
            </a:r>
            <a:r>
              <a:rPr lang="en-US" dirty="0"/>
              <a:t>, </a:t>
            </a:r>
            <a:r>
              <a:rPr lang="en-US" dirty="0" err="1"/>
              <a:t>audity</a:t>
            </a:r>
            <a:r>
              <a:rPr lang="en-US" dirty="0"/>
              <a:t>.</a:t>
            </a:r>
            <a:endParaRPr lang="sk-SK" dirty="0"/>
          </a:p>
          <a:p>
            <a:pPr marL="9274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err="1"/>
              <a:t>Poradenské</a:t>
            </a:r>
            <a:r>
              <a:rPr lang="en-US" b="1" dirty="0"/>
              <a:t> </a:t>
            </a:r>
            <a:r>
              <a:rPr lang="en-US" b="1" dirty="0" err="1"/>
              <a:t>služby</a:t>
            </a:r>
            <a:r>
              <a:rPr lang="en-US" dirty="0"/>
              <a:t> – </a:t>
            </a:r>
            <a:r>
              <a:rPr lang="en-US" dirty="0" err="1"/>
              <a:t>Poradenstvo</a:t>
            </a:r>
            <a:r>
              <a:rPr lang="en-US" dirty="0"/>
              <a:t> v </a:t>
            </a:r>
            <a:r>
              <a:rPr lang="en-US" dirty="0" err="1"/>
              <a:t>oblasti</a:t>
            </a:r>
            <a:r>
              <a:rPr lang="en-US" dirty="0"/>
              <a:t> </a:t>
            </a:r>
            <a:r>
              <a:rPr lang="en-US" dirty="0" err="1"/>
              <a:t>marketingu</a:t>
            </a:r>
            <a:r>
              <a:rPr lang="en-US" dirty="0"/>
              <a:t>, </a:t>
            </a:r>
            <a:r>
              <a:rPr lang="en-US" dirty="0" err="1"/>
              <a:t>riadenia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ľudských</a:t>
            </a:r>
            <a:r>
              <a:rPr lang="en-US" dirty="0"/>
              <a:t> </a:t>
            </a:r>
            <a:r>
              <a:rPr lang="en-US" dirty="0" err="1"/>
              <a:t>zdrojov</a:t>
            </a:r>
            <a:r>
              <a:rPr lang="en-US" dirty="0"/>
              <a:t>.</a:t>
            </a:r>
            <a:endParaRPr lang="sk-SK" dirty="0"/>
          </a:p>
          <a:p>
            <a:pPr marL="9274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b="1" dirty="0" err="1"/>
              <a:t>Technologické</a:t>
            </a:r>
            <a:r>
              <a:rPr lang="en-US" b="1" dirty="0"/>
              <a:t> </a:t>
            </a:r>
            <a:r>
              <a:rPr lang="en-US" b="1" dirty="0" err="1"/>
              <a:t>služby</a:t>
            </a:r>
            <a:r>
              <a:rPr lang="en-US" dirty="0"/>
              <a:t> – IT </a:t>
            </a:r>
            <a:r>
              <a:rPr lang="en-US" dirty="0" err="1"/>
              <a:t>poradenstvo</a:t>
            </a:r>
            <a:r>
              <a:rPr lang="en-US" dirty="0"/>
              <a:t>, </a:t>
            </a:r>
            <a:r>
              <a:rPr lang="en-US" dirty="0" err="1"/>
              <a:t>vývoj</a:t>
            </a:r>
            <a:r>
              <a:rPr lang="en-US" dirty="0"/>
              <a:t> </a:t>
            </a:r>
            <a:r>
              <a:rPr lang="en-US" dirty="0" err="1"/>
              <a:t>softvéru</a:t>
            </a:r>
            <a:r>
              <a:rPr lang="en-US" dirty="0"/>
              <a:t>, </a:t>
            </a:r>
            <a:r>
              <a:rPr lang="en-US" dirty="0" err="1"/>
              <a:t>implementácia</a:t>
            </a:r>
            <a:r>
              <a:rPr lang="en-US" dirty="0"/>
              <a:t> </a:t>
            </a:r>
            <a:r>
              <a:rPr lang="en-US" dirty="0" err="1"/>
              <a:t>technológií</a:t>
            </a:r>
            <a:r>
              <a:rPr lang="en-US" dirty="0"/>
              <a:t>.</a:t>
            </a:r>
            <a:endParaRPr lang="sk-SK" dirty="0"/>
          </a:p>
          <a:p>
            <a:pPr marL="927450" lvl="1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it-IT" b="1" dirty="0" err="1"/>
              <a:t>Logistika</a:t>
            </a:r>
            <a:r>
              <a:rPr lang="it-IT" b="1" dirty="0"/>
              <a:t> a </a:t>
            </a:r>
            <a:r>
              <a:rPr lang="it-IT" b="1" dirty="0" err="1"/>
              <a:t>distribúcia</a:t>
            </a:r>
            <a:r>
              <a:rPr lang="it-IT" dirty="0"/>
              <a:t> – </a:t>
            </a:r>
            <a:r>
              <a:rPr lang="it-IT" dirty="0" err="1"/>
              <a:t>Doprava</a:t>
            </a:r>
            <a:r>
              <a:rPr lang="it-IT" dirty="0"/>
              <a:t>, </a:t>
            </a:r>
            <a:r>
              <a:rPr lang="it-IT" dirty="0" err="1"/>
              <a:t>skladovanie</a:t>
            </a:r>
            <a:r>
              <a:rPr lang="it-IT" dirty="0"/>
              <a:t>, </a:t>
            </a:r>
            <a:r>
              <a:rPr lang="it-IT" dirty="0" err="1"/>
              <a:t>zásobovanie</a:t>
            </a:r>
            <a:r>
              <a:rPr lang="it-IT" dirty="0"/>
              <a:t>.</a:t>
            </a:r>
            <a:endParaRPr lang="sk-SK" b="1" dirty="0">
              <a:solidFill>
                <a:srgbClr val="E3007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3206339" y="67930"/>
            <a:ext cx="8758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Klasifikácia služieb</a:t>
            </a:r>
          </a:p>
        </p:txBody>
      </p:sp>
    </p:spTree>
    <p:extLst>
      <p:ext uri="{BB962C8B-B14F-4D97-AF65-F5344CB8AC3E}">
        <p14:creationId xmlns:p14="http://schemas.microsoft.com/office/powerpoint/2010/main" val="132867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1187144" y="2795330"/>
            <a:ext cx="1049064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>
                <a:solidFill>
                  <a:srgbClr val="E30074"/>
                </a:solidFill>
              </a:rPr>
              <a:t>Veľkoobchodné</a:t>
            </a:r>
            <a:r>
              <a:rPr lang="en-US" b="1" dirty="0">
                <a:solidFill>
                  <a:srgbClr val="E30074"/>
                </a:solidFill>
              </a:rPr>
              <a:t> a </a:t>
            </a:r>
            <a:r>
              <a:rPr lang="en-US" b="1" dirty="0" err="1">
                <a:solidFill>
                  <a:srgbClr val="E30074"/>
                </a:solidFill>
              </a:rPr>
              <a:t>distribučné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služby</a:t>
            </a:r>
            <a:r>
              <a:rPr lang="sk-SK" b="1" dirty="0">
                <a:solidFill>
                  <a:srgbClr val="E30074"/>
                </a:solidFill>
              </a:rPr>
              <a:t>- </a:t>
            </a:r>
            <a:r>
              <a:rPr lang="en-US" b="1" dirty="0" err="1"/>
              <a:t>Tento</a:t>
            </a:r>
            <a:r>
              <a:rPr lang="en-US" b="1" dirty="0"/>
              <a:t> </a:t>
            </a:r>
            <a:r>
              <a:rPr lang="en-US" b="1" dirty="0" err="1"/>
              <a:t>typ</a:t>
            </a:r>
            <a:r>
              <a:rPr lang="en-US" b="1" dirty="0"/>
              <a:t> </a:t>
            </a:r>
            <a:r>
              <a:rPr lang="en-US" b="1" dirty="0" err="1"/>
              <a:t>služieb</a:t>
            </a:r>
            <a:r>
              <a:rPr lang="en-US" b="1" dirty="0"/>
              <a:t> </a:t>
            </a:r>
            <a:r>
              <a:rPr lang="en-US" b="1" dirty="0" err="1"/>
              <a:t>zahŕňa</a:t>
            </a:r>
            <a:r>
              <a:rPr lang="en-US" b="1" dirty="0"/>
              <a:t> </a:t>
            </a:r>
            <a:r>
              <a:rPr lang="en-US" b="1" dirty="0" err="1"/>
              <a:t>činnosti</a:t>
            </a:r>
            <a:r>
              <a:rPr lang="en-US" b="1" dirty="0"/>
              <a:t>, </a:t>
            </a:r>
            <a:r>
              <a:rPr lang="en-US" b="1" dirty="0" err="1"/>
              <a:t>ktoré</a:t>
            </a:r>
            <a:r>
              <a:rPr lang="en-US" b="1" dirty="0"/>
              <a:t> </a:t>
            </a:r>
            <a:r>
              <a:rPr lang="en-US" b="1" dirty="0" err="1"/>
              <a:t>podporujú</a:t>
            </a:r>
            <a:r>
              <a:rPr lang="en-US" b="1" dirty="0"/>
              <a:t> </a:t>
            </a:r>
            <a:r>
              <a:rPr lang="en-US" b="1" dirty="0" err="1"/>
              <a:t>výmenu</a:t>
            </a:r>
            <a:r>
              <a:rPr lang="en-US" b="1" dirty="0"/>
              <a:t> </a:t>
            </a:r>
            <a:r>
              <a:rPr lang="en-US" b="1" dirty="0" err="1"/>
              <a:t>tovarov</a:t>
            </a:r>
            <a:r>
              <a:rPr lang="en-US" b="1" dirty="0"/>
              <a:t> </a:t>
            </a:r>
            <a:r>
              <a:rPr lang="en-US" b="1" dirty="0" err="1"/>
              <a:t>medzi</a:t>
            </a:r>
            <a:r>
              <a:rPr lang="en-US" b="1" dirty="0"/>
              <a:t> </a:t>
            </a:r>
            <a:r>
              <a:rPr lang="en-US" b="1" dirty="0" err="1"/>
              <a:t>výrobcami</a:t>
            </a:r>
            <a:r>
              <a:rPr lang="en-US" b="1" dirty="0"/>
              <a:t> a </a:t>
            </a:r>
            <a:r>
              <a:rPr lang="en-US" b="1" dirty="0" err="1"/>
              <a:t>spotrebiteľmi</a:t>
            </a:r>
            <a:r>
              <a:rPr lang="en-US" b="1" dirty="0"/>
              <a:t>, </a:t>
            </a:r>
            <a:r>
              <a:rPr lang="en-US" b="1" dirty="0" err="1"/>
              <a:t>ako</a:t>
            </a:r>
            <a:r>
              <a:rPr lang="en-US" b="1" dirty="0"/>
              <a:t> je </a:t>
            </a:r>
            <a:r>
              <a:rPr lang="en-US" b="1" dirty="0" err="1"/>
              <a:t>doprava</a:t>
            </a:r>
            <a:r>
              <a:rPr lang="en-US" b="1" dirty="0"/>
              <a:t>, </a:t>
            </a:r>
            <a:r>
              <a:rPr lang="en-US" b="1" dirty="0" err="1"/>
              <a:t>skladovanie</a:t>
            </a:r>
            <a:r>
              <a:rPr lang="en-US" b="1" dirty="0"/>
              <a:t>, </a:t>
            </a:r>
            <a:r>
              <a:rPr lang="en-US" b="1" dirty="0" err="1"/>
              <a:t>balenie</a:t>
            </a:r>
            <a:r>
              <a:rPr lang="en-US" b="1" dirty="0"/>
              <a:t> a </a:t>
            </a:r>
            <a:r>
              <a:rPr lang="en-US" b="1" dirty="0" err="1"/>
              <a:t>predaj</a:t>
            </a:r>
            <a:r>
              <a:rPr lang="en-US" b="1" dirty="0"/>
              <a:t>.</a:t>
            </a:r>
            <a:endParaRPr lang="sk-SK" b="1" dirty="0">
              <a:solidFill>
                <a:srgbClr val="E3007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3206339" y="67930"/>
            <a:ext cx="8758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Klasifikácia služieb</a:t>
            </a:r>
          </a:p>
        </p:txBody>
      </p:sp>
    </p:spTree>
    <p:extLst>
      <p:ext uri="{BB962C8B-B14F-4D97-AF65-F5344CB8AC3E}">
        <p14:creationId xmlns:p14="http://schemas.microsoft.com/office/powerpoint/2010/main" val="108347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850680" y="1322183"/>
            <a:ext cx="10490640" cy="4425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/>
              <a:t>Kvalita</a:t>
            </a:r>
            <a:r>
              <a:rPr lang="en-US" b="1" dirty="0"/>
              <a:t> </a:t>
            </a:r>
            <a:r>
              <a:rPr lang="en-US" b="1" dirty="0" err="1"/>
              <a:t>služby</a:t>
            </a:r>
            <a:r>
              <a:rPr lang="en-US" b="1" dirty="0"/>
              <a:t> je </a:t>
            </a:r>
            <a:r>
              <a:rPr lang="en-US" b="1" dirty="0" err="1"/>
              <a:t>veľmi</a:t>
            </a:r>
            <a:r>
              <a:rPr lang="en-US" b="1" dirty="0"/>
              <a:t> </a:t>
            </a:r>
            <a:r>
              <a:rPr lang="en-US" b="1" dirty="0" err="1"/>
              <a:t>dôležitá</a:t>
            </a:r>
            <a:r>
              <a:rPr lang="en-US" b="1" dirty="0"/>
              <a:t> a </a:t>
            </a:r>
            <a:r>
              <a:rPr lang="en-US" b="1" dirty="0" err="1"/>
              <a:t>môže</a:t>
            </a:r>
            <a:r>
              <a:rPr lang="en-US" b="1" dirty="0"/>
              <a:t> </a:t>
            </a:r>
            <a:r>
              <a:rPr lang="en-US" b="1" dirty="0" err="1"/>
              <a:t>ovplyvniť</a:t>
            </a:r>
            <a:r>
              <a:rPr lang="en-US" b="1" dirty="0"/>
              <a:t> </a:t>
            </a:r>
            <a:r>
              <a:rPr lang="en-US" b="1" dirty="0" err="1"/>
              <a:t>spokojnosť</a:t>
            </a:r>
            <a:r>
              <a:rPr lang="en-US" b="1" dirty="0"/>
              <a:t> </a:t>
            </a:r>
            <a:r>
              <a:rPr lang="en-US" b="1" dirty="0" err="1"/>
              <a:t>zákazníka</a:t>
            </a:r>
            <a:r>
              <a:rPr lang="en-US" b="1" dirty="0"/>
              <a:t>. </a:t>
            </a:r>
            <a:r>
              <a:rPr lang="en-US" b="1" dirty="0" err="1"/>
              <a:t>Kvalita</a:t>
            </a:r>
            <a:r>
              <a:rPr lang="en-US" b="1" dirty="0"/>
              <a:t> </a:t>
            </a:r>
            <a:r>
              <a:rPr lang="en-US" b="1" dirty="0" err="1"/>
              <a:t>sa</a:t>
            </a:r>
            <a:r>
              <a:rPr lang="en-US" b="1" dirty="0"/>
              <a:t> </a:t>
            </a:r>
            <a:r>
              <a:rPr lang="en-US" b="1" dirty="0" err="1"/>
              <a:t>zvyčajne</a:t>
            </a:r>
            <a:r>
              <a:rPr lang="en-US" b="1" dirty="0"/>
              <a:t> </a:t>
            </a:r>
            <a:r>
              <a:rPr lang="en-US" b="1" dirty="0" err="1"/>
              <a:t>meria</a:t>
            </a:r>
            <a:r>
              <a:rPr lang="en-US" b="1" dirty="0"/>
              <a:t> </a:t>
            </a:r>
            <a:r>
              <a:rPr lang="en-US" b="1" dirty="0" err="1"/>
              <a:t>podľa</a:t>
            </a:r>
            <a:r>
              <a:rPr lang="en-US" b="1" dirty="0"/>
              <a:t> </a:t>
            </a:r>
            <a:r>
              <a:rPr lang="en-US" b="1" dirty="0" err="1"/>
              <a:t>niekoľkých</a:t>
            </a:r>
            <a:r>
              <a:rPr lang="en-US" b="1" dirty="0"/>
              <a:t> </a:t>
            </a:r>
            <a:r>
              <a:rPr lang="en-US" b="1" dirty="0" err="1"/>
              <a:t>faktorov</a:t>
            </a:r>
            <a:r>
              <a:rPr lang="sk-SK" b="1" dirty="0"/>
              <a:t>:</a:t>
            </a:r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>
                <a:solidFill>
                  <a:srgbClr val="E30074"/>
                </a:solidFill>
              </a:rPr>
              <a:t>Rýchlosť</a:t>
            </a:r>
            <a:r>
              <a:rPr lang="en-US" b="1" dirty="0">
                <a:solidFill>
                  <a:srgbClr val="E30074"/>
                </a:solidFill>
              </a:rPr>
              <a:t> a </a:t>
            </a:r>
            <a:r>
              <a:rPr lang="en-US" b="1" dirty="0" err="1">
                <a:solidFill>
                  <a:srgbClr val="E30074"/>
                </a:solidFill>
              </a:rPr>
              <a:t>efektivita</a:t>
            </a:r>
            <a:r>
              <a:rPr lang="en-US" b="1" dirty="0">
                <a:solidFill>
                  <a:srgbClr val="E30074"/>
                </a:solidFill>
              </a:rPr>
              <a:t>: </a:t>
            </a:r>
            <a:r>
              <a:rPr lang="en-US" b="1" dirty="0" err="1"/>
              <a:t>Ako</a:t>
            </a:r>
            <a:r>
              <a:rPr lang="en-US" b="1" dirty="0"/>
              <a:t> </a:t>
            </a:r>
            <a:r>
              <a:rPr lang="en-US" b="1" dirty="0" err="1"/>
              <a:t>rýchlo</a:t>
            </a:r>
            <a:r>
              <a:rPr lang="en-US" b="1" dirty="0"/>
              <a:t> a </a:t>
            </a:r>
            <a:r>
              <a:rPr lang="en-US" b="1" dirty="0" err="1"/>
              <a:t>efektívne</a:t>
            </a:r>
            <a:r>
              <a:rPr lang="en-US" b="1" dirty="0"/>
              <a:t> je </a:t>
            </a:r>
            <a:r>
              <a:rPr lang="en-US" b="1" dirty="0" err="1"/>
              <a:t>služba</a:t>
            </a:r>
            <a:r>
              <a:rPr lang="en-US" b="1" dirty="0"/>
              <a:t> </a:t>
            </a:r>
            <a:r>
              <a:rPr lang="en-US" b="1" dirty="0" err="1"/>
              <a:t>poskytnutá</a:t>
            </a:r>
            <a:r>
              <a:rPr lang="en-US" b="1" dirty="0"/>
              <a:t>. </a:t>
            </a:r>
            <a:r>
              <a:rPr lang="en-US" b="1" dirty="0" err="1"/>
              <a:t>Napríklad</a:t>
            </a:r>
            <a:r>
              <a:rPr lang="en-US" b="1" dirty="0"/>
              <a:t> v </a:t>
            </a:r>
            <a:r>
              <a:rPr lang="en-US" b="1" dirty="0" err="1"/>
              <a:t>reštaurácii</a:t>
            </a:r>
            <a:r>
              <a:rPr lang="en-US" b="1" dirty="0"/>
              <a:t> </a:t>
            </a:r>
            <a:r>
              <a:rPr lang="en-US" b="1" dirty="0" err="1"/>
              <a:t>záleží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tom, </a:t>
            </a:r>
            <a:r>
              <a:rPr lang="en-US" b="1" dirty="0" err="1"/>
              <a:t>ako</a:t>
            </a:r>
            <a:r>
              <a:rPr lang="en-US" b="1" dirty="0"/>
              <a:t> </a:t>
            </a:r>
            <a:r>
              <a:rPr lang="en-US" b="1" dirty="0" err="1"/>
              <a:t>rýchlo</a:t>
            </a:r>
            <a:r>
              <a:rPr lang="en-US" b="1" dirty="0"/>
              <a:t> </a:t>
            </a:r>
            <a:r>
              <a:rPr lang="en-US" b="1" dirty="0" err="1"/>
              <a:t>dostanete</a:t>
            </a:r>
            <a:r>
              <a:rPr lang="en-US" b="1" dirty="0"/>
              <a:t> </a:t>
            </a:r>
            <a:r>
              <a:rPr lang="en-US" b="1" dirty="0" err="1"/>
              <a:t>svoj</a:t>
            </a:r>
            <a:r>
              <a:rPr lang="en-US" b="1" dirty="0"/>
              <a:t> </a:t>
            </a:r>
            <a:r>
              <a:rPr lang="en-US" b="1" dirty="0" err="1"/>
              <a:t>objednaný</a:t>
            </a:r>
            <a:r>
              <a:rPr lang="en-US" b="1" dirty="0"/>
              <a:t> </a:t>
            </a:r>
            <a:r>
              <a:rPr lang="en-US" b="1" dirty="0" err="1"/>
              <a:t>jedlo</a:t>
            </a:r>
            <a:r>
              <a:rPr lang="en-US" b="1" dirty="0"/>
              <a:t>.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>
                <a:solidFill>
                  <a:srgbClr val="E30074"/>
                </a:solidFill>
              </a:rPr>
              <a:t>Profesionálnosť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personálu</a:t>
            </a:r>
            <a:r>
              <a:rPr lang="en-US" b="1" dirty="0">
                <a:solidFill>
                  <a:srgbClr val="E30074"/>
                </a:solidFill>
              </a:rPr>
              <a:t>: </a:t>
            </a:r>
            <a:r>
              <a:rPr lang="en-US" b="1" dirty="0" err="1"/>
              <a:t>Ako</a:t>
            </a:r>
            <a:r>
              <a:rPr lang="en-US" b="1" dirty="0"/>
              <a:t> </a:t>
            </a:r>
            <a:r>
              <a:rPr lang="en-US" b="1" dirty="0" err="1"/>
              <a:t>sú</a:t>
            </a:r>
            <a:r>
              <a:rPr lang="en-US" b="1" dirty="0"/>
              <a:t> </a:t>
            </a:r>
            <a:r>
              <a:rPr lang="en-US" b="1" dirty="0" err="1"/>
              <a:t>zamestnanci</a:t>
            </a:r>
            <a:r>
              <a:rPr lang="en-US" b="1" dirty="0"/>
              <a:t> </a:t>
            </a:r>
            <a:r>
              <a:rPr lang="en-US" b="1" dirty="0" err="1"/>
              <a:t>služby</a:t>
            </a:r>
            <a:r>
              <a:rPr lang="en-US" b="1" dirty="0"/>
              <a:t> </a:t>
            </a:r>
            <a:r>
              <a:rPr lang="en-US" b="1" dirty="0" err="1"/>
              <a:t>školení</a:t>
            </a:r>
            <a:r>
              <a:rPr lang="en-US" b="1" dirty="0"/>
              <a:t>, </a:t>
            </a:r>
            <a:r>
              <a:rPr lang="en-US" b="1" dirty="0" err="1"/>
              <a:t>ako</a:t>
            </a:r>
            <a:r>
              <a:rPr lang="en-US" b="1" dirty="0"/>
              <a:t> </a:t>
            </a:r>
            <a:r>
              <a:rPr lang="en-US" b="1" dirty="0" err="1"/>
              <a:t>komunikujú</a:t>
            </a:r>
            <a:r>
              <a:rPr lang="en-US" b="1" dirty="0"/>
              <a:t> so </a:t>
            </a:r>
            <a:r>
              <a:rPr lang="en-US" b="1" dirty="0" err="1"/>
              <a:t>zákazníkmi</a:t>
            </a:r>
            <a:r>
              <a:rPr lang="en-US" b="1" dirty="0"/>
              <a:t>, </a:t>
            </a:r>
            <a:r>
              <a:rPr lang="en-US" b="1" dirty="0" err="1"/>
              <a:t>či</a:t>
            </a:r>
            <a:r>
              <a:rPr lang="en-US" b="1" dirty="0"/>
              <a:t> </a:t>
            </a:r>
            <a:r>
              <a:rPr lang="en-US" b="1" dirty="0" err="1"/>
              <a:t>sú</a:t>
            </a:r>
            <a:r>
              <a:rPr lang="en-US" b="1" dirty="0"/>
              <a:t> </a:t>
            </a:r>
            <a:r>
              <a:rPr lang="en-US" b="1" dirty="0" err="1"/>
              <a:t>ochotní</a:t>
            </a:r>
            <a:r>
              <a:rPr lang="en-US" b="1" dirty="0"/>
              <a:t> a </a:t>
            </a:r>
            <a:r>
              <a:rPr lang="en-US" b="1" dirty="0" err="1"/>
              <a:t>ústretoví</a:t>
            </a:r>
            <a:r>
              <a:rPr lang="en-US" b="1" dirty="0"/>
              <a:t>.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>
                <a:solidFill>
                  <a:srgbClr val="E30074"/>
                </a:solidFill>
              </a:rPr>
              <a:t>Dostupnosť</a:t>
            </a:r>
            <a:r>
              <a:rPr lang="en-US" b="1" dirty="0">
                <a:solidFill>
                  <a:srgbClr val="E30074"/>
                </a:solidFill>
              </a:rPr>
              <a:t> a </a:t>
            </a:r>
            <a:r>
              <a:rPr lang="en-US" b="1" dirty="0" err="1">
                <a:solidFill>
                  <a:srgbClr val="E30074"/>
                </a:solidFill>
              </a:rPr>
              <a:t>spoľahlivosť</a:t>
            </a:r>
            <a:r>
              <a:rPr lang="en-US" b="1" dirty="0">
                <a:solidFill>
                  <a:srgbClr val="E30074"/>
                </a:solidFill>
              </a:rPr>
              <a:t>: </a:t>
            </a:r>
            <a:r>
              <a:rPr lang="en-US" b="1" dirty="0" err="1"/>
              <a:t>Ako</a:t>
            </a:r>
            <a:r>
              <a:rPr lang="en-US" b="1" dirty="0"/>
              <a:t> </a:t>
            </a:r>
            <a:r>
              <a:rPr lang="en-US" b="1" dirty="0" err="1"/>
              <a:t>často</a:t>
            </a:r>
            <a:r>
              <a:rPr lang="en-US" b="1" dirty="0"/>
              <a:t> </a:t>
            </a:r>
            <a:r>
              <a:rPr lang="en-US" b="1" dirty="0" err="1"/>
              <a:t>sú</a:t>
            </a:r>
            <a:r>
              <a:rPr lang="en-US" b="1" dirty="0"/>
              <a:t> </a:t>
            </a:r>
            <a:r>
              <a:rPr lang="en-US" b="1" dirty="0" err="1"/>
              <a:t>služby</a:t>
            </a:r>
            <a:r>
              <a:rPr lang="en-US" b="1" dirty="0"/>
              <a:t> k </a:t>
            </a:r>
            <a:r>
              <a:rPr lang="en-US" b="1" dirty="0" err="1"/>
              <a:t>dispozícii</a:t>
            </a:r>
            <a:r>
              <a:rPr lang="en-US" b="1" dirty="0"/>
              <a:t>, </a:t>
            </a:r>
            <a:r>
              <a:rPr lang="en-US" b="1" dirty="0" err="1"/>
              <a:t>či</a:t>
            </a:r>
            <a:r>
              <a:rPr lang="en-US" b="1" dirty="0"/>
              <a:t> </a:t>
            </a:r>
            <a:r>
              <a:rPr lang="en-US" b="1" dirty="0" err="1"/>
              <a:t>sú</a:t>
            </a:r>
            <a:r>
              <a:rPr lang="en-US" b="1" dirty="0"/>
              <a:t> </a:t>
            </a:r>
            <a:r>
              <a:rPr lang="en-US" b="1" dirty="0" err="1"/>
              <a:t>spoľahlivé</a:t>
            </a:r>
            <a:r>
              <a:rPr lang="en-US" b="1" dirty="0"/>
              <a:t> a </a:t>
            </a:r>
            <a:r>
              <a:rPr lang="en-US" b="1" dirty="0" err="1"/>
              <a:t>bezproblémové</a:t>
            </a:r>
            <a:r>
              <a:rPr lang="en-US" b="1" dirty="0"/>
              <a:t> (</a:t>
            </a:r>
            <a:r>
              <a:rPr lang="en-US" b="1" dirty="0" err="1"/>
              <a:t>napríklad</a:t>
            </a:r>
            <a:r>
              <a:rPr lang="en-US" b="1" dirty="0"/>
              <a:t> </a:t>
            </a:r>
            <a:r>
              <a:rPr lang="en-US" b="1" dirty="0" err="1"/>
              <a:t>dostupnosť</a:t>
            </a:r>
            <a:r>
              <a:rPr lang="en-US" b="1" dirty="0"/>
              <a:t> </a:t>
            </a:r>
            <a:r>
              <a:rPr lang="en-US" b="1" dirty="0" err="1"/>
              <a:t>internetového</a:t>
            </a:r>
            <a:r>
              <a:rPr lang="en-US" b="1" dirty="0"/>
              <a:t> </a:t>
            </a:r>
            <a:r>
              <a:rPr lang="en-US" b="1" dirty="0" err="1"/>
              <a:t>pripojenia</a:t>
            </a:r>
            <a:r>
              <a:rPr lang="en-US" b="1" dirty="0"/>
              <a:t> u </a:t>
            </a:r>
            <a:r>
              <a:rPr lang="en-US" b="1" dirty="0" err="1"/>
              <a:t>poskytovateľov</a:t>
            </a:r>
            <a:r>
              <a:rPr lang="en-US" b="1" dirty="0"/>
              <a:t> </a:t>
            </a:r>
            <a:r>
              <a:rPr lang="en-US" b="1" dirty="0" err="1"/>
              <a:t>telekomunikačných</a:t>
            </a:r>
            <a:r>
              <a:rPr lang="en-US" b="1" dirty="0"/>
              <a:t> </a:t>
            </a:r>
            <a:r>
              <a:rPr lang="en-US" b="1" dirty="0" err="1"/>
              <a:t>služieb</a:t>
            </a:r>
            <a:r>
              <a:rPr lang="en-US" b="1" dirty="0"/>
              <a:t>).</a:t>
            </a:r>
            <a:endParaRPr lang="sk-SK" b="1" dirty="0"/>
          </a:p>
          <a:p>
            <a:pPr marL="184500"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b="1" dirty="0" err="1">
                <a:solidFill>
                  <a:srgbClr val="E30074"/>
                </a:solidFill>
              </a:rPr>
              <a:t>Zákaznícka</a:t>
            </a:r>
            <a:r>
              <a:rPr lang="en-US" b="1" dirty="0">
                <a:solidFill>
                  <a:srgbClr val="E30074"/>
                </a:solidFill>
              </a:rPr>
              <a:t> </a:t>
            </a:r>
            <a:r>
              <a:rPr lang="en-US" b="1" dirty="0" err="1">
                <a:solidFill>
                  <a:srgbClr val="E30074"/>
                </a:solidFill>
              </a:rPr>
              <a:t>podpora</a:t>
            </a:r>
            <a:r>
              <a:rPr lang="en-US" b="1" dirty="0">
                <a:solidFill>
                  <a:srgbClr val="E30074"/>
                </a:solidFill>
              </a:rPr>
              <a:t>: </a:t>
            </a:r>
            <a:r>
              <a:rPr lang="en-US" b="1" dirty="0" err="1"/>
              <a:t>Aké</a:t>
            </a:r>
            <a:r>
              <a:rPr lang="en-US" b="1" dirty="0"/>
              <a:t> </a:t>
            </a:r>
            <a:r>
              <a:rPr lang="en-US" b="1" dirty="0" err="1"/>
              <a:t>kvalitné</a:t>
            </a:r>
            <a:r>
              <a:rPr lang="en-US" b="1" dirty="0"/>
              <a:t> </a:t>
            </a:r>
            <a:r>
              <a:rPr lang="en-US" b="1" dirty="0" err="1"/>
              <a:t>služby</a:t>
            </a:r>
            <a:r>
              <a:rPr lang="en-US" b="1" dirty="0"/>
              <a:t> </a:t>
            </a:r>
            <a:r>
              <a:rPr lang="en-US" b="1" dirty="0" err="1"/>
              <a:t>zákaznícka</a:t>
            </a:r>
            <a:r>
              <a:rPr lang="en-US" b="1" dirty="0"/>
              <a:t> </a:t>
            </a:r>
            <a:r>
              <a:rPr lang="en-US" b="1" dirty="0" err="1"/>
              <a:t>podpora</a:t>
            </a:r>
            <a:r>
              <a:rPr lang="en-US" b="1" dirty="0"/>
              <a:t> </a:t>
            </a:r>
            <a:r>
              <a:rPr lang="en-US" b="1" dirty="0" err="1"/>
              <a:t>poskytuje</a:t>
            </a:r>
            <a:r>
              <a:rPr lang="en-US" b="1" dirty="0"/>
              <a:t>, </a:t>
            </a:r>
            <a:r>
              <a:rPr lang="en-US" b="1" dirty="0" err="1"/>
              <a:t>ako</a:t>
            </a:r>
            <a:r>
              <a:rPr lang="en-US" b="1" dirty="0"/>
              <a:t> </a:t>
            </a:r>
            <a:r>
              <a:rPr lang="en-US" b="1" dirty="0" err="1"/>
              <a:t>rýchlo</a:t>
            </a:r>
            <a:r>
              <a:rPr lang="en-US" b="1" dirty="0"/>
              <a:t> </a:t>
            </a:r>
            <a:r>
              <a:rPr lang="en-US" b="1" dirty="0" err="1"/>
              <a:t>reaguje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problémy</a:t>
            </a:r>
            <a:r>
              <a:rPr lang="en-US" b="1" dirty="0"/>
              <a:t> </a:t>
            </a:r>
            <a:r>
              <a:rPr lang="en-US" b="1" dirty="0" err="1"/>
              <a:t>zákazníka</a:t>
            </a:r>
            <a:r>
              <a:rPr lang="en-US" b="1" dirty="0"/>
              <a:t>.</a:t>
            </a:r>
            <a:endParaRPr lang="sk-SK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3206339" y="67930"/>
            <a:ext cx="8758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Kvalita služby</a:t>
            </a:r>
          </a:p>
        </p:txBody>
      </p:sp>
    </p:spTree>
    <p:extLst>
      <p:ext uri="{BB962C8B-B14F-4D97-AF65-F5344CB8AC3E}">
        <p14:creationId xmlns:p14="http://schemas.microsoft.com/office/powerpoint/2010/main" val="68568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de4dffc-4b60-4cf6-8b04-a5eeb25f5c4f}" enabled="0" method="" siteId="{bde4dffc-4b60-4cf6-8b04-a5eeb25f5c4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1563</Words>
  <Application>Microsoft Office PowerPoint</Application>
  <PresentationFormat>Widescreen</PresentationFormat>
  <Paragraphs>138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Produkty, služby  a IKT služby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S.R.O</dc:title>
  <dc:creator>Baco, Timotej</dc:creator>
  <cp:lastModifiedBy>Baco, Timotej</cp:lastModifiedBy>
  <cp:revision>6</cp:revision>
  <dcterms:created xsi:type="dcterms:W3CDTF">2024-09-24T18:44:51Z</dcterms:created>
  <dcterms:modified xsi:type="dcterms:W3CDTF">2024-12-10T23:41:32Z</dcterms:modified>
</cp:coreProperties>
</file>