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5E552-86BD-4875-827F-42E79C1612B3}" v="26" dt="2024-11-25T11:25:16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uľák, Adrián" userId="052cd358-7222-45eb-a1e9-88f2a080512b" providerId="ADAL" clId="{CEC5E552-86BD-4875-827F-42E79C1612B3}"/>
    <pc:docChg chg="undo redo custSel addSld delSld modSld">
      <pc:chgData name="Šuľák, Adrián" userId="052cd358-7222-45eb-a1e9-88f2a080512b" providerId="ADAL" clId="{CEC5E552-86BD-4875-827F-42E79C1612B3}" dt="2024-11-25T11:40:47.524" v="314" actId="20577"/>
      <pc:docMkLst>
        <pc:docMk/>
      </pc:docMkLst>
      <pc:sldChg chg="modSp">
        <pc:chgData name="Šuľák, Adrián" userId="052cd358-7222-45eb-a1e9-88f2a080512b" providerId="ADAL" clId="{CEC5E552-86BD-4875-827F-42E79C1612B3}" dt="2024-11-25T11:25:16.698" v="301" actId="20577"/>
        <pc:sldMkLst>
          <pc:docMk/>
          <pc:sldMk cId="0" sldId="256"/>
        </pc:sldMkLst>
        <pc:spChg chg="mod">
          <ac:chgData name="Šuľák, Adrián" userId="052cd358-7222-45eb-a1e9-88f2a080512b" providerId="ADAL" clId="{CEC5E552-86BD-4875-827F-42E79C1612B3}" dt="2024-11-25T11:25:16.698" v="30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modSp mod">
        <pc:chgData name="Šuľák, Adrián" userId="052cd358-7222-45eb-a1e9-88f2a080512b" providerId="ADAL" clId="{CEC5E552-86BD-4875-827F-42E79C1612B3}" dt="2024-11-25T09:27:27.243" v="290" actId="1076"/>
        <pc:sldMkLst>
          <pc:docMk/>
          <pc:sldMk cId="0" sldId="257"/>
        </pc:sldMkLst>
        <pc:spChg chg="mod">
          <ac:chgData name="Šuľák, Adrián" userId="052cd358-7222-45eb-a1e9-88f2a080512b" providerId="ADAL" clId="{CEC5E552-86BD-4875-827F-42E79C1612B3}" dt="2024-11-18T10:48:32.687" v="8" actId="255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Šuľák, Adrián" userId="052cd358-7222-45eb-a1e9-88f2a080512b" providerId="ADAL" clId="{CEC5E552-86BD-4875-827F-42E79C1612B3}" dt="2024-11-25T09:27:27.243" v="290" actId="1076"/>
          <ac:picMkLst>
            <pc:docMk/>
            <pc:sldMk cId="0" sldId="257"/>
            <ac:picMk id="1026" creationId="{7BED2F51-BDB4-35A2-4A1C-64BD992BD78F}"/>
          </ac:picMkLst>
        </pc:picChg>
      </pc:sldChg>
      <pc:sldChg chg="addSp modSp mod">
        <pc:chgData name="Šuľák, Adrián" userId="052cd358-7222-45eb-a1e9-88f2a080512b" providerId="ADAL" clId="{CEC5E552-86BD-4875-827F-42E79C1612B3}" dt="2024-11-25T11:11:39.833" v="299" actId="20577"/>
        <pc:sldMkLst>
          <pc:docMk/>
          <pc:sldMk cId="0" sldId="258"/>
        </pc:sldMkLst>
        <pc:spChg chg="mod">
          <ac:chgData name="Šuľák, Adrián" userId="052cd358-7222-45eb-a1e9-88f2a080512b" providerId="ADAL" clId="{CEC5E552-86BD-4875-827F-42E79C1612B3}" dt="2024-11-25T11:11:39.833" v="299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Šuľák, Adrián" userId="052cd358-7222-45eb-a1e9-88f2a080512b" providerId="ADAL" clId="{CEC5E552-86BD-4875-827F-42E79C1612B3}" dt="2024-11-18T11:00:53.816" v="82"/>
          <ac:spMkLst>
            <pc:docMk/>
            <pc:sldMk cId="0" sldId="258"/>
            <ac:spMk id="4" creationId="{43935EB1-2ADD-FD7D-A392-FFF0F49F9F07}"/>
          </ac:spMkLst>
        </pc:spChg>
        <pc:spChg chg="add">
          <ac:chgData name="Šuľák, Adrián" userId="052cd358-7222-45eb-a1e9-88f2a080512b" providerId="ADAL" clId="{CEC5E552-86BD-4875-827F-42E79C1612B3}" dt="2024-11-18T11:03:51.477" v="161"/>
          <ac:spMkLst>
            <pc:docMk/>
            <pc:sldMk cId="0" sldId="258"/>
            <ac:spMk id="5" creationId="{7D1F65AD-B17C-7C9C-11C1-7E4317CCF5A4}"/>
          </ac:spMkLst>
        </pc:spChg>
      </pc:sldChg>
      <pc:sldChg chg="del">
        <pc:chgData name="Šuľák, Adrián" userId="052cd358-7222-45eb-a1e9-88f2a080512b" providerId="ADAL" clId="{CEC5E552-86BD-4875-827F-42E79C1612B3}" dt="2024-11-18T11:08:08.441" v="280" actId="2696"/>
        <pc:sldMkLst>
          <pc:docMk/>
          <pc:sldMk cId="0" sldId="260"/>
        </pc:sldMkLst>
      </pc:sldChg>
      <pc:sldChg chg="modSp mod">
        <pc:chgData name="Šuľák, Adrián" userId="052cd358-7222-45eb-a1e9-88f2a080512b" providerId="ADAL" clId="{CEC5E552-86BD-4875-827F-42E79C1612B3}" dt="2024-11-18T11:08:11.445" v="282" actId="20577"/>
        <pc:sldMkLst>
          <pc:docMk/>
          <pc:sldMk cId="0" sldId="261"/>
        </pc:sldMkLst>
        <pc:spChg chg="mod">
          <ac:chgData name="Šuľák, Adrián" userId="052cd358-7222-45eb-a1e9-88f2a080512b" providerId="ADAL" clId="{CEC5E552-86BD-4875-827F-42E79C1612B3}" dt="2024-11-18T11:08:11.445" v="282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Šuľák, Adrián" userId="052cd358-7222-45eb-a1e9-88f2a080512b" providerId="ADAL" clId="{CEC5E552-86BD-4875-827F-42E79C1612B3}" dt="2024-11-18T11:08:22.012" v="286" actId="20577"/>
        <pc:sldMkLst>
          <pc:docMk/>
          <pc:sldMk cId="0" sldId="263"/>
        </pc:sldMkLst>
        <pc:spChg chg="mod">
          <ac:chgData name="Šuľák, Adrián" userId="052cd358-7222-45eb-a1e9-88f2a080512b" providerId="ADAL" clId="{CEC5E552-86BD-4875-827F-42E79C1612B3}" dt="2024-11-18T11:08:22.012" v="286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Šuľák, Adrián" userId="052cd358-7222-45eb-a1e9-88f2a080512b" providerId="ADAL" clId="{CEC5E552-86BD-4875-827F-42E79C1612B3}" dt="2024-11-18T11:08:15.300" v="284" actId="20577"/>
        <pc:sldMkLst>
          <pc:docMk/>
          <pc:sldMk cId="3962401398" sldId="264"/>
        </pc:sldMkLst>
        <pc:spChg chg="mod">
          <ac:chgData name="Šuľák, Adrián" userId="052cd358-7222-45eb-a1e9-88f2a080512b" providerId="ADAL" clId="{CEC5E552-86BD-4875-827F-42E79C1612B3}" dt="2024-11-18T11:08:15.300" v="284" actId="20577"/>
          <ac:spMkLst>
            <pc:docMk/>
            <pc:sldMk cId="3962401398" sldId="264"/>
            <ac:spMk id="2" creationId="{00000000-0000-0000-0000-000000000000}"/>
          </ac:spMkLst>
        </pc:spChg>
        <pc:spChg chg="mod">
          <ac:chgData name="Šuľák, Adrián" userId="052cd358-7222-45eb-a1e9-88f2a080512b" providerId="ADAL" clId="{CEC5E552-86BD-4875-827F-42E79C1612B3}" dt="2024-11-18T09:11:39.977" v="0" actId="1076"/>
          <ac:spMkLst>
            <pc:docMk/>
            <pc:sldMk cId="3962401398" sldId="264"/>
            <ac:spMk id="3" creationId="{00000000-0000-0000-0000-000000000000}"/>
          </ac:spMkLst>
        </pc:spChg>
      </pc:sldChg>
      <pc:sldChg chg="addSp modSp new mod modTransition setBg">
        <pc:chgData name="Šuľák, Adrián" userId="052cd358-7222-45eb-a1e9-88f2a080512b" providerId="ADAL" clId="{CEC5E552-86BD-4875-827F-42E79C1612B3}" dt="2024-11-25T11:40:47.524" v="314" actId="20577"/>
        <pc:sldMkLst>
          <pc:docMk/>
          <pc:sldMk cId="2578319068" sldId="265"/>
        </pc:sldMkLst>
        <pc:spChg chg="mod">
          <ac:chgData name="Šuľák, Adrián" userId="052cd358-7222-45eb-a1e9-88f2a080512b" providerId="ADAL" clId="{CEC5E552-86BD-4875-827F-42E79C1612B3}" dt="2024-11-25T11:40:47.524" v="314" actId="20577"/>
          <ac:spMkLst>
            <pc:docMk/>
            <pc:sldMk cId="2578319068" sldId="265"/>
            <ac:spMk id="2" creationId="{3611EFE0-3648-6FF1-EA88-56E6F88820DA}"/>
          </ac:spMkLst>
        </pc:spChg>
        <pc:spChg chg="mo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3" creationId="{CDAE9541-2B23-CF54-3DA4-27B8F5A9164E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8" creationId="{09588DA8-065E-4F6F-8EFD-43104AB2E0CF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10" creationId="{C4285719-470E-454C-AF62-8323075F1F5B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12" creationId="{CD9FE4EF-C4D8-49A0-B2FF-81D8DB7D8A24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14" creationId="{4300840D-0A0B-4512-BACA-B439D5B9C57C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16" creationId="{D2B78728-A580-49A7-84F9-6EF6F583ADE0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18" creationId="{38FAA1A1-D861-433F-88FA-1E9D6FD31D11}"/>
          </ac:spMkLst>
        </pc:spChg>
        <pc:spChg chg="add">
          <ac:chgData name="Šuľák, Adrián" userId="052cd358-7222-45eb-a1e9-88f2a080512b" providerId="ADAL" clId="{CEC5E552-86BD-4875-827F-42E79C1612B3}" dt="2024-11-18T10:53:22.263" v="56" actId="26606"/>
          <ac:spMkLst>
            <pc:docMk/>
            <pc:sldMk cId="2578319068" sldId="265"/>
            <ac:spMk id="20" creationId="{8D71EDA1-87BF-4D5D-AB79-F346FD19278A}"/>
          </ac:spMkLst>
        </pc:spChg>
        <pc:picChg chg="add mod">
          <ac:chgData name="Šuľák, Adrián" userId="052cd358-7222-45eb-a1e9-88f2a080512b" providerId="ADAL" clId="{CEC5E552-86BD-4875-827F-42E79C1612B3}" dt="2024-11-18T10:54:46.866" v="61" actId="1076"/>
          <ac:picMkLst>
            <pc:docMk/>
            <pc:sldMk cId="2578319068" sldId="265"/>
            <ac:picMk id="2050" creationId="{78B64C68-7696-AE1C-B4B2-748EDC1014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Bash </a:t>
            </a:r>
            <a:r>
              <a:rPr lang="en-US" sz="4200" dirty="0" err="1">
                <a:solidFill>
                  <a:srgbClr val="FFFFFF"/>
                </a:solidFill>
              </a:rPr>
              <a:t>skriptovanie</a:t>
            </a:r>
            <a:r>
              <a:rPr lang="en-US" sz="4200" dirty="0">
                <a:solidFill>
                  <a:srgbClr val="FFFFFF"/>
                </a:solidFill>
              </a:rPr>
              <a:t> v </a:t>
            </a:r>
            <a:r>
              <a:rPr lang="en-US" sz="4200" dirty="0" err="1">
                <a:solidFill>
                  <a:srgbClr val="FFFFFF"/>
                </a:solidFill>
              </a:rPr>
              <a:t>Linuxe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sk-SK" dirty="0">
                <a:solidFill>
                  <a:srgbClr val="FFFFFF"/>
                </a:solidFill>
              </a:rPr>
              <a:t>Adrián Šuľák I.V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pl-PL" sz="4200">
                <a:solidFill>
                  <a:schemeClr val="bg1"/>
                </a:solidFill>
              </a:rPr>
              <a:t>1. Čo je Bash a na čo slúži?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 to jest Bash">
            <a:extLst>
              <a:ext uri="{FF2B5EF4-FFF2-40B4-BE49-F238E27FC236}">
                <a16:creationId xmlns:a16="http://schemas.microsoft.com/office/drawing/2014/main" id="{7BED2F51-BDB4-35A2-4A1C-64BD992B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5" y="395330"/>
            <a:ext cx="4025432" cy="20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Bash: </a:t>
            </a:r>
            <a:r>
              <a:rPr lang="en-US" sz="1600" dirty="0" err="1">
                <a:solidFill>
                  <a:schemeClr val="bg1"/>
                </a:solidFill>
              </a:rPr>
              <a:t>príkazový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riadok</a:t>
            </a:r>
            <a:r>
              <a:rPr lang="en-US" sz="1600" dirty="0">
                <a:solidFill>
                  <a:schemeClr val="bg1"/>
                </a:solidFill>
              </a:rPr>
              <a:t> pre </a:t>
            </a:r>
            <a:r>
              <a:rPr lang="en-US" sz="1600" dirty="0" err="1">
                <a:solidFill>
                  <a:schemeClr val="bg1"/>
                </a:solidFill>
              </a:rPr>
              <a:t>komunikáciu</a:t>
            </a:r>
            <a:r>
              <a:rPr lang="en-US" sz="1600" dirty="0">
                <a:solidFill>
                  <a:schemeClr val="bg1"/>
                </a:solidFill>
              </a:rPr>
              <a:t> s </a:t>
            </a:r>
            <a:r>
              <a:rPr lang="en-US" sz="1600" dirty="0" err="1">
                <a:solidFill>
                  <a:schemeClr val="bg1"/>
                </a:solidFill>
              </a:rPr>
              <a:t>Linuxom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príkazový</a:t>
            </a:r>
            <a:r>
              <a:rPr lang="en-US" sz="1600" dirty="0">
                <a:solidFill>
                  <a:schemeClr val="bg1"/>
                </a:solidFill>
              </a:rPr>
              <a:t> shell interpreter, </a:t>
            </a:r>
            <a:r>
              <a:rPr lang="en-US" sz="1600" dirty="0" err="1">
                <a:solidFill>
                  <a:schemeClr val="bg1"/>
                </a:solidFill>
              </a:rPr>
              <a:t>naprogramovaný</a:t>
            </a:r>
            <a:r>
              <a:rPr lang="en-US" sz="1600" dirty="0">
                <a:solidFill>
                  <a:schemeClr val="bg1"/>
                </a:solidFill>
              </a:rPr>
              <a:t> v </a:t>
            </a:r>
            <a:r>
              <a:rPr lang="en-US" sz="1600" dirty="0" err="1">
                <a:solidFill>
                  <a:schemeClr val="bg1"/>
                </a:solidFill>
              </a:rPr>
              <a:t>rámci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projektu</a:t>
            </a:r>
            <a:r>
              <a:rPr lang="en-US" sz="1600" dirty="0">
                <a:solidFill>
                  <a:schemeClr val="bg1"/>
                </a:solidFill>
              </a:rPr>
              <a:t> GNU.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Názov</a:t>
            </a:r>
            <a:r>
              <a:rPr lang="en-US" sz="1600" dirty="0">
                <a:solidFill>
                  <a:schemeClr val="bg1"/>
                </a:solidFill>
              </a:rPr>
              <a:t> je </a:t>
            </a:r>
            <a:r>
              <a:rPr lang="en-US" sz="1600" dirty="0" err="1">
                <a:solidFill>
                  <a:schemeClr val="bg1"/>
                </a:solidFill>
              </a:rPr>
              <a:t>skratka</a:t>
            </a:r>
            <a:r>
              <a:rPr lang="en-US" sz="1600" dirty="0">
                <a:solidFill>
                  <a:schemeClr val="bg1"/>
                </a:solidFill>
              </a:rPr>
              <a:t> k </a:t>
            </a:r>
            <a:r>
              <a:rPr lang="en-US" sz="1600" dirty="0" err="1">
                <a:solidFill>
                  <a:schemeClr val="bg1"/>
                </a:solidFill>
              </a:rPr>
              <a:t>názvu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Bourne</a:t>
            </a:r>
            <a:r>
              <a:rPr lang="en-US" sz="1600" dirty="0">
                <a:solidFill>
                  <a:schemeClr val="bg1"/>
                </a:solidFill>
              </a:rPr>
              <a:t> again shell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Automatizácia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opakujúcich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úloh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Jednoduchšie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riadenie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systému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2. Vytvorenie prvého Bash skriptu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1. </a:t>
            </a:r>
            <a:r>
              <a:rPr lang="en-US" sz="1600" dirty="0" err="1">
                <a:solidFill>
                  <a:schemeClr val="bg1"/>
                </a:solidFill>
              </a:rPr>
              <a:t>Skripty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píšu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vždy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bežných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súborov</a:t>
            </a:r>
            <a:r>
              <a:rPr lang="en-US" sz="1600" dirty="0">
                <a:solidFill>
                  <a:schemeClr val="bg1"/>
                </a:solidFill>
              </a:rPr>
              <a:t> (bez </a:t>
            </a:r>
            <a:r>
              <a:rPr lang="en-US" sz="1600" dirty="0" err="1">
                <a:solidFill>
                  <a:schemeClr val="bg1"/>
                </a:solidFill>
              </a:rPr>
              <a:t>špeciálnej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prípony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  <a:r>
              <a:rPr lang="en-US" sz="1600" dirty="0" err="1">
                <a:solidFill>
                  <a:schemeClr val="bg1"/>
                </a:solidFill>
              </a:rPr>
              <a:t>Zdroj</a:t>
            </a:r>
            <a:r>
              <a:rPr lang="en-US" sz="1600" dirty="0">
                <a:solidFill>
                  <a:schemeClr val="bg1"/>
                </a:solidFill>
              </a:rPr>
              <a:t>::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   touch moj_skript.sh</a:t>
            </a:r>
          </a:p>
          <a:p>
            <a:r>
              <a:rPr lang="en-US" sz="1600" dirty="0">
                <a:solidFill>
                  <a:schemeClr val="bg1"/>
                </a:solidFill>
              </a:rPr>
              <a:t>2. </a:t>
            </a:r>
            <a:r>
              <a:rPr lang="en-US" sz="1600" dirty="0" err="1">
                <a:solidFill>
                  <a:schemeClr val="bg1"/>
                </a:solidFill>
              </a:rPr>
              <a:t>Pretože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serveroch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často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grafické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prostrediechýba</a:t>
            </a:r>
            <a:r>
              <a:rPr lang="en-US" sz="1600" dirty="0">
                <a:solidFill>
                  <a:schemeClr val="bg1"/>
                </a:solidFill>
              </a:rPr>
              <a:t>, je </a:t>
            </a:r>
            <a:r>
              <a:rPr lang="en-US" sz="1600" dirty="0" err="1">
                <a:solidFill>
                  <a:schemeClr val="bg1"/>
                </a:solidFill>
              </a:rPr>
              <a:t>dobré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naučiť</a:t>
            </a:r>
            <a:r>
              <a:rPr lang="en-US" sz="1600" dirty="0">
                <a:solidFill>
                  <a:schemeClr val="bg1"/>
                </a:solidFill>
              </a:rPr>
              <a:t> s </a:t>
            </a:r>
            <a:r>
              <a:rPr lang="en-US" sz="1600" dirty="0" err="1">
                <a:solidFill>
                  <a:schemeClr val="bg1"/>
                </a:solidFill>
              </a:rPr>
              <a:t>terminálovým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editorom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	  nano moj_skript.sh</a:t>
            </a:r>
          </a:p>
          <a:p>
            <a:r>
              <a:rPr lang="en-US" sz="1600" dirty="0">
                <a:solidFill>
                  <a:schemeClr val="bg1"/>
                </a:solidFill>
              </a:rPr>
              <a:t>3. V</a:t>
            </a:r>
            <a:r>
              <a:rPr lang="sk-SK" sz="1600" dirty="0" err="1">
                <a:solidFill>
                  <a:schemeClr val="bg1"/>
                </a:solidFill>
              </a:rPr>
              <a:t>ždy</a:t>
            </a:r>
            <a:r>
              <a:rPr lang="sk-SK" sz="1600" dirty="0">
                <a:solidFill>
                  <a:schemeClr val="bg1"/>
                </a:solidFill>
              </a:rPr>
              <a:t> začína znakom </a:t>
            </a:r>
            <a:r>
              <a:rPr lang="en-US" sz="1600" dirty="0">
                <a:solidFill>
                  <a:schemeClr val="bg1"/>
                </a:solidFill>
              </a:rPr>
              <a:t>#!</a:t>
            </a:r>
            <a:r>
              <a:rPr lang="sk-SK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bin/bash</a:t>
            </a:r>
            <a:r>
              <a:rPr lang="sk-SK" sz="1600" dirty="0">
                <a:solidFill>
                  <a:schemeClr val="bg1"/>
                </a:solidFill>
              </a:rPr>
              <a:t> čo je vlastne </a:t>
            </a:r>
            <a:r>
              <a:rPr lang="sk-SK" sz="1600" dirty="0" err="1">
                <a:solidFill>
                  <a:schemeClr val="bg1"/>
                </a:solidFill>
              </a:rPr>
              <a:t>shebang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echo "</a:t>
            </a:r>
            <a:r>
              <a:rPr lang="en-US" sz="1600" dirty="0" err="1">
                <a:solidFill>
                  <a:schemeClr val="bg1"/>
                </a:solidFill>
              </a:rPr>
              <a:t>Ahoj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svet</a:t>
            </a:r>
            <a:r>
              <a:rPr lang="en-US" sz="1600" dirty="0">
                <a:solidFill>
                  <a:schemeClr val="bg1"/>
                </a:solidFill>
              </a:rPr>
              <a:t>!"</a:t>
            </a:r>
          </a:p>
          <a:p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sk-SK" sz="1600" dirty="0">
                <a:solidFill>
                  <a:schemeClr val="bg1"/>
                </a:solidFill>
              </a:rPr>
              <a:t>. </a:t>
            </a:r>
            <a:r>
              <a:rPr lang="sk-SK" sz="1600" dirty="0" err="1">
                <a:solidFill>
                  <a:schemeClr val="bg1"/>
                </a:solidFill>
              </a:rPr>
              <a:t>Script</a:t>
            </a:r>
            <a:r>
              <a:rPr lang="sk-SK" sz="1600" dirty="0">
                <a:solidFill>
                  <a:schemeClr val="bg1"/>
                </a:solidFill>
              </a:rPr>
              <a:t> </a:t>
            </a:r>
            <a:r>
              <a:rPr lang="sk-SK" sz="1600" dirty="0" err="1">
                <a:solidFill>
                  <a:schemeClr val="bg1"/>
                </a:solidFill>
              </a:rPr>
              <a:t>mozeme</a:t>
            </a:r>
            <a:r>
              <a:rPr lang="sk-SK" sz="1600" dirty="0">
                <a:solidFill>
                  <a:schemeClr val="bg1"/>
                </a:solidFill>
              </a:rPr>
              <a:t> spustiť aj bez </a:t>
            </a:r>
            <a:r>
              <a:rPr lang="sk-SK" sz="1600" dirty="0" err="1">
                <a:solidFill>
                  <a:schemeClr val="bg1"/>
                </a:solidFill>
              </a:rPr>
              <a:t>prikazu</a:t>
            </a:r>
            <a:r>
              <a:rPr lang="sk-SK" sz="1600" dirty="0">
                <a:solidFill>
                  <a:schemeClr val="bg1"/>
                </a:solidFill>
              </a:rPr>
              <a:t> </a:t>
            </a:r>
            <a:r>
              <a:rPr lang="sk-SK" sz="1600" dirty="0" err="1">
                <a:solidFill>
                  <a:schemeClr val="bg1"/>
                </a:solidFill>
              </a:rPr>
              <a:t>bash</a:t>
            </a:r>
            <a:r>
              <a:rPr lang="sk-SK" sz="1600" dirty="0">
                <a:solidFill>
                  <a:schemeClr val="bg1"/>
                </a:solidFill>
              </a:rPr>
              <a:t>, ale je k tomu potrebné oprávnenie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./moj_skript.sh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Výstup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Ahoj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svet</a:t>
            </a:r>
            <a:r>
              <a:rPr lang="en-US" sz="1600" dirty="0">
                <a:solidFill>
                  <a:schemeClr val="bg1"/>
                </a:solidFill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fr-FR" sz="4200">
                <a:solidFill>
                  <a:schemeClr val="bg1"/>
                </a:solidFill>
              </a:rPr>
              <a:t>3. Premenné v Bash skripte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Definícia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premennej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1600" dirty="0" err="1">
                <a:solidFill>
                  <a:schemeClr val="bg1"/>
                </a:solidFill>
              </a:rPr>
              <a:t>meno</a:t>
            </a:r>
            <a:r>
              <a:rPr lang="en-US" sz="1600" dirty="0">
                <a:solidFill>
                  <a:schemeClr val="bg1"/>
                </a:solidFill>
              </a:rPr>
              <a:t>="Peter"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Použitie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premennej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echo "</a:t>
            </a:r>
            <a:r>
              <a:rPr lang="en-US" sz="1600" dirty="0" err="1">
                <a:solidFill>
                  <a:schemeClr val="bg1"/>
                </a:solidFill>
              </a:rPr>
              <a:t>Ahoj</a:t>
            </a:r>
            <a:r>
              <a:rPr lang="en-US" sz="1600" dirty="0">
                <a:solidFill>
                  <a:schemeClr val="bg1"/>
                </a:solidFill>
              </a:rPr>
              <a:t>, $</a:t>
            </a:r>
            <a:r>
              <a:rPr lang="en-US" sz="1600" dirty="0" err="1">
                <a:solidFill>
                  <a:schemeClr val="bg1"/>
                </a:solidFill>
              </a:rPr>
              <a:t>meno</a:t>
            </a:r>
            <a:r>
              <a:rPr lang="en-US" sz="1600" dirty="0">
                <a:solidFill>
                  <a:schemeClr val="bg1"/>
                </a:solidFill>
              </a:rPr>
              <a:t>!"</a:t>
            </a:r>
          </a:p>
          <a:p>
            <a:r>
              <a:rPr lang="en-US" sz="1600" dirty="0">
                <a:solidFill>
                  <a:schemeClr val="bg1"/>
                </a:solidFill>
              </a:rPr>
              <a:t>- </a:t>
            </a:r>
            <a:r>
              <a:rPr lang="en-US" sz="1600" dirty="0" err="1">
                <a:solidFill>
                  <a:schemeClr val="bg1"/>
                </a:solidFill>
              </a:rPr>
              <a:t>Výstup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Ahoj</a:t>
            </a:r>
            <a:r>
              <a:rPr lang="en-US" sz="1600" dirty="0">
                <a:solidFill>
                  <a:schemeClr val="bg1"/>
                </a:solidFill>
              </a:rPr>
              <a:t>, Peter!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sk-SK" sz="4200" dirty="0">
                <a:solidFill>
                  <a:schemeClr val="bg1"/>
                </a:solidFill>
              </a:rPr>
              <a:t>4</a:t>
            </a:r>
            <a:r>
              <a:rPr lang="en-US" sz="4200" dirty="0">
                <a:solidFill>
                  <a:schemeClr val="bg1"/>
                </a:solidFill>
              </a:rPr>
              <a:t>. </a:t>
            </a:r>
            <a:r>
              <a:rPr lang="en-US" sz="4200" dirty="0" err="1">
                <a:solidFill>
                  <a:schemeClr val="bg1"/>
                </a:solidFill>
              </a:rPr>
              <a:t>Skript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na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zálohovanie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00" y="2201903"/>
            <a:ext cx="3798143" cy="2096769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Jednoduchý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zálohovací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skript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Skript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skopíruje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obsah</a:t>
            </a:r>
            <a:r>
              <a:rPr lang="en-US" sz="1600" dirty="0">
                <a:solidFill>
                  <a:schemeClr val="bg1"/>
                </a:solidFill>
              </a:rPr>
              <a:t> z </a:t>
            </a:r>
            <a:r>
              <a:rPr lang="en-US" sz="1600" dirty="0" err="1">
                <a:solidFill>
                  <a:schemeClr val="bg1"/>
                </a:solidFill>
              </a:rPr>
              <a:t>jedného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adresára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druhého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vypíše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správu</a:t>
            </a:r>
            <a:r>
              <a:rPr lang="en-US" sz="1600" dirty="0">
                <a:solidFill>
                  <a:schemeClr val="bg1"/>
                </a:solidFill>
              </a:rPr>
              <a:t> o </a:t>
            </a:r>
            <a:r>
              <a:rPr lang="en-US" sz="1600" dirty="0" err="1">
                <a:solidFill>
                  <a:schemeClr val="bg1"/>
                </a:solidFill>
              </a:rPr>
              <a:t>dokončení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5DF0F0-51F7-BBCB-B41C-AC7C38EA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" y="3725635"/>
            <a:ext cx="8132299" cy="158579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l-PL" sz="4200" dirty="0">
                <a:solidFill>
                  <a:schemeClr val="bg1"/>
                </a:solidFill>
              </a:rPr>
              <a:t>5. Tipy na prácu s Bash skriptami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" y="2188254"/>
            <a:ext cx="9139428" cy="2096769"/>
          </a:xfrm>
          <a:noFill/>
        </p:spPr>
        <p:txBody>
          <a:bodyPr numCol="2"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Debugging: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Keď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chceme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veďieť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postupne</a:t>
            </a:r>
            <a:r>
              <a:rPr lang="en-US" sz="1600" dirty="0">
                <a:solidFill>
                  <a:schemeClr val="bg1"/>
                </a:solidFill>
              </a:rPr>
              <a:t> program </a:t>
            </a:r>
            <a:r>
              <a:rPr lang="en-US" sz="1600" dirty="0" err="1">
                <a:solidFill>
                  <a:schemeClr val="bg1"/>
                </a:solidFill>
              </a:rPr>
              <a:t>vykonáva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pridáme</a:t>
            </a:r>
            <a:r>
              <a:rPr lang="en-US" sz="1600" dirty="0">
                <a:solidFill>
                  <a:schemeClr val="bg1"/>
                </a:solidFill>
              </a:rPr>
              <a:t> –x</a:t>
            </a:r>
            <a:endParaRPr lang="sk-SK" sz="1600" dirty="0">
              <a:solidFill>
                <a:schemeClr val="bg1"/>
              </a:solidFill>
            </a:endParaRPr>
          </a:p>
          <a:p>
            <a:endParaRPr lang="sk-SK" sz="1600" dirty="0">
              <a:solidFill>
                <a:schemeClr val="bg1"/>
              </a:solidFill>
            </a:endParaRPr>
          </a:p>
          <a:p>
            <a:endParaRPr lang="sk-SK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Výsledok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sk-SK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Tu </a:t>
            </a:r>
            <a:r>
              <a:rPr lang="en-US" sz="1600" dirty="0" err="1">
                <a:solidFill>
                  <a:schemeClr val="bg1"/>
                </a:solidFill>
              </a:rPr>
              <a:t>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zobrazuje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každý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príkaz</a:t>
            </a:r>
            <a:r>
              <a:rPr lang="en-US" sz="1600" dirty="0">
                <a:solidFill>
                  <a:schemeClr val="bg1"/>
                </a:solidFill>
              </a:rPr>
              <a:t> pred </a:t>
            </a:r>
            <a:r>
              <a:rPr lang="en-US" sz="1600" dirty="0" err="1">
                <a:solidFill>
                  <a:schemeClr val="bg1"/>
                </a:solidFill>
              </a:rPr>
              <a:t>vykonaním</a:t>
            </a:r>
            <a:r>
              <a:rPr lang="en-US" sz="1600" dirty="0">
                <a:solidFill>
                  <a:schemeClr val="bg1"/>
                </a:solidFill>
              </a:rPr>
              <a:t> (+ echo "</a:t>
            </a:r>
            <a:r>
              <a:rPr lang="en-US" sz="1600" dirty="0" err="1">
                <a:solidFill>
                  <a:schemeClr val="bg1"/>
                </a:solidFill>
              </a:rPr>
              <a:t>Ahoj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svet</a:t>
            </a:r>
            <a:r>
              <a:rPr lang="en-US" sz="1600" dirty="0">
                <a:solidFill>
                  <a:schemeClr val="bg1"/>
                </a:solidFill>
              </a:rPr>
              <a:t>!"), </a:t>
            </a:r>
            <a:r>
              <a:rPr lang="en-US" sz="1600" dirty="0" err="1">
                <a:solidFill>
                  <a:schemeClr val="bg1"/>
                </a:solidFill>
              </a:rPr>
              <a:t>čo</a:t>
            </a:r>
            <a:r>
              <a:rPr lang="en-US" sz="1600" dirty="0">
                <a:solidFill>
                  <a:schemeClr val="bg1"/>
                </a:solidFill>
              </a:rPr>
              <a:t> je      </a:t>
            </a:r>
            <a:r>
              <a:rPr lang="en-US" sz="1600" dirty="0" err="1">
                <a:solidFill>
                  <a:schemeClr val="bg1"/>
                </a:solidFill>
              </a:rPr>
              <a:t>užitočné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keď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hľadáme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chyby</a:t>
            </a:r>
            <a:r>
              <a:rPr lang="en-US" sz="1600" dirty="0">
                <a:solidFill>
                  <a:schemeClr val="bg1"/>
                </a:solidFill>
              </a:rPr>
              <a:t>..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CA6BF1-4DE2-F690-C019-09427A40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2" y="4007846"/>
            <a:ext cx="6180655" cy="563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9E542-3397-F2E4-AF43-7C1858BF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394" y="3981839"/>
            <a:ext cx="5024866" cy="6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l-PL" sz="4200" dirty="0">
                <a:solidFill>
                  <a:schemeClr val="bg1"/>
                </a:solidFill>
              </a:rPr>
              <a:t>6. Záver a odkazy na učenie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7" y="630936"/>
            <a:ext cx="3798143" cy="209676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- Bash skripty sú užitočné na automatizáciu</a:t>
            </a:r>
          </a:p>
          <a:p>
            <a:r>
              <a:rPr lang="en-US" sz="1600">
                <a:solidFill>
                  <a:schemeClr val="bg1"/>
                </a:solidFill>
              </a:rPr>
              <a:t>- Ďalšie zdroje:</a:t>
            </a:r>
          </a:p>
          <a:p>
            <a:r>
              <a:rPr lang="en-US" sz="1600">
                <a:solidFill>
                  <a:schemeClr val="bg1"/>
                </a:solidFill>
              </a:rPr>
              <a:t>   - LinuxCommand.org</a:t>
            </a:r>
          </a:p>
          <a:p>
            <a:r>
              <a:rPr lang="en-US" sz="1600">
                <a:solidFill>
                  <a:schemeClr val="bg1"/>
                </a:solidFill>
              </a:rPr>
              <a:t>   - GNU Bash Reference Manual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F295112A-F851-42C9-841F-EE46C3B3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7044" y="2885910"/>
            <a:ext cx="326524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1EFE0-3648-6FF1-EA88-56E6F88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k-SK" sz="3500" dirty="0">
                <a:solidFill>
                  <a:srgbClr val="FFFFFF"/>
                </a:solidFill>
              </a:rPr>
              <a:t>Ďakujem za </a:t>
            </a:r>
            <a:r>
              <a:rPr lang="sk-SK" sz="3500" dirty="0" err="1">
                <a:solidFill>
                  <a:srgbClr val="FFFFFF"/>
                </a:solidFill>
              </a:rPr>
              <a:t>pozo</a:t>
            </a:r>
            <a:r>
              <a:rPr lang="en-US" sz="3500" dirty="0" err="1">
                <a:solidFill>
                  <a:srgbClr val="FFFFFF"/>
                </a:solidFill>
              </a:rPr>
              <a:t>rnos</a:t>
            </a:r>
            <a:r>
              <a:rPr lang="sk-SK" sz="3500">
                <a:solidFill>
                  <a:srgbClr val="FFFFFF"/>
                </a:solidFill>
              </a:rPr>
              <a:t>ť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9541-2B23-CF54-3DA4-27B8F5A9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2050" name="Picture 2" descr="Prihlásiť sa">
            <a:extLst>
              <a:ext uri="{FF2B5EF4-FFF2-40B4-BE49-F238E27FC236}">
                <a16:creationId xmlns:a16="http://schemas.microsoft.com/office/drawing/2014/main" id="{78B64C68-7696-AE1C-B4B2-748EDC101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8" y="1472276"/>
            <a:ext cx="5919970" cy="413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3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Bash skriptovanie v Linuxe</vt:lpstr>
      <vt:lpstr>1. Čo je Bash a na čo slúži?</vt:lpstr>
      <vt:lpstr>2. Vytvorenie prvého Bash skriptu</vt:lpstr>
      <vt:lpstr>3. Premenné v Bash skripte</vt:lpstr>
      <vt:lpstr>4. Skript na zálohovanie</vt:lpstr>
      <vt:lpstr>5. Tipy na prácu s Bash skriptami</vt:lpstr>
      <vt:lpstr>6. Záver a odkazy na učenie</vt:lpstr>
      <vt:lpstr>Ďakujem za pozornosť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skriptovania v Linuxe</dc:title>
  <dc:subject/>
  <dc:creator/>
  <cp:keywords/>
  <dc:description>generated using python-pptx</dc:description>
  <cp:lastModifiedBy>Sulak, Adrian</cp:lastModifiedBy>
  <cp:revision>2</cp:revision>
  <dcterms:created xsi:type="dcterms:W3CDTF">2013-01-27T09:14:16Z</dcterms:created>
  <dcterms:modified xsi:type="dcterms:W3CDTF">2024-11-25T11:40:50Z</dcterms:modified>
  <cp:category/>
</cp:coreProperties>
</file>