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5F370F9-1C29-BB21-4C35-1D0805872D4C}" name="Molnár, Kamil" initials="KM" userId="S::Kamil.Molnar@t-systems.com::051fc12f-b5dc-4c84-8d2e-124f4549626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3558C-9DAD-41FB-B784-EF7C5E23F1B3}" v="79" dt="2024-11-18T11:01:22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6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nár, Kamil" userId="051fc12f-b5dc-4c84-8d2e-124f45496262" providerId="ADAL" clId="{5CA3558C-9DAD-41FB-B784-EF7C5E23F1B3}"/>
    <pc:docChg chg="undo redo custSel addSld delSld modSld sldOrd">
      <pc:chgData name="Molnár, Kamil" userId="051fc12f-b5dc-4c84-8d2e-124f45496262" providerId="ADAL" clId="{5CA3558C-9DAD-41FB-B784-EF7C5E23F1B3}" dt="2024-11-18T11:01:24.853" v="843"/>
      <pc:docMkLst>
        <pc:docMk/>
      </pc:docMkLst>
      <pc:sldChg chg="addSp delSp modSp mod modTransition modClrScheme chgLayout">
        <pc:chgData name="Molnár, Kamil" userId="051fc12f-b5dc-4c84-8d2e-124f45496262" providerId="ADAL" clId="{5CA3558C-9DAD-41FB-B784-EF7C5E23F1B3}" dt="2024-11-18T10:48:31.917" v="832"/>
        <pc:sldMkLst>
          <pc:docMk/>
          <pc:sldMk cId="0" sldId="256"/>
        </pc:sldMkLst>
        <pc:spChg chg="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Molnár, Kamil" userId="051fc12f-b5dc-4c84-8d2e-124f45496262" providerId="ADAL" clId="{5CA3558C-9DAD-41FB-B784-EF7C5E23F1B3}" dt="2024-11-11T09:29:36.978" v="760" actId="27636"/>
          <ac:spMkLst>
            <pc:docMk/>
            <pc:sldMk cId="0" sldId="256"/>
            <ac:spMk id="3" creationId="{00000000-0000-0000-0000-000000000000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6"/>
            <ac:spMk id="4" creationId="{95679D72-46F6-3F3E-AF79-D0DD1BF58E87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6"/>
            <ac:spMk id="5" creationId="{E9D69D5D-D956-5173-C93F-6774DE6211CD}"/>
          </ac:spMkLst>
        </pc:spChg>
        <pc:spChg chg="add del mod ord">
          <ac:chgData name="Molnár, Kamil" userId="051fc12f-b5dc-4c84-8d2e-124f45496262" providerId="ADAL" clId="{5CA3558C-9DAD-41FB-B784-EF7C5E23F1B3}" dt="2024-11-11T09:29:36.978" v="759" actId="27636"/>
          <ac:spMkLst>
            <pc:docMk/>
            <pc:sldMk cId="0" sldId="256"/>
            <ac:spMk id="6" creationId="{1EFC9B4E-CC73-C66D-E79F-9A71FE617D88}"/>
          </ac:spMkLst>
        </pc:spChg>
        <pc:spChg chg="add mod">
          <ac:chgData name="Molnár, Kamil" userId="051fc12f-b5dc-4c84-8d2e-124f45496262" providerId="ADAL" clId="{5CA3558C-9DAD-41FB-B784-EF7C5E23F1B3}" dt="2024-11-11T07:20:13.171" v="76"/>
          <ac:spMkLst>
            <pc:docMk/>
            <pc:sldMk cId="0" sldId="256"/>
            <ac:spMk id="7" creationId="{8608AF6D-340C-D99E-EBB7-9D61ACF5CEDE}"/>
          </ac:spMkLst>
        </pc:spChg>
        <pc:picChg chg="add mod">
          <ac:chgData name="Molnár, Kamil" userId="051fc12f-b5dc-4c84-8d2e-124f45496262" providerId="ADAL" clId="{5CA3558C-9DAD-41FB-B784-EF7C5E23F1B3}" dt="2024-11-11T09:30:56.701" v="776" actId="1076"/>
          <ac:picMkLst>
            <pc:docMk/>
            <pc:sldMk cId="0" sldId="256"/>
            <ac:picMk id="7" creationId="{0783181E-FA6A-609F-4BF1-3A55DBA7A81D}"/>
          </ac:picMkLst>
        </pc:picChg>
        <pc:picChg chg="add del mod">
          <ac:chgData name="Molnár, Kamil" userId="051fc12f-b5dc-4c84-8d2e-124f45496262" providerId="ADAL" clId="{5CA3558C-9DAD-41FB-B784-EF7C5E23F1B3}" dt="2024-11-11T09:31:32.997" v="781" actId="21"/>
          <ac:picMkLst>
            <pc:docMk/>
            <pc:sldMk cId="0" sldId="256"/>
            <ac:picMk id="8" creationId="{BF5DDFC3-76AE-BFAE-AFD6-063FD4AF5782}"/>
          </ac:picMkLst>
        </pc:picChg>
        <pc:picChg chg="add del mod">
          <ac:chgData name="Molnár, Kamil" userId="051fc12f-b5dc-4c84-8d2e-124f45496262" providerId="ADAL" clId="{5CA3558C-9DAD-41FB-B784-EF7C5E23F1B3}" dt="2024-11-11T09:32:09.867" v="788" actId="21"/>
          <ac:picMkLst>
            <pc:docMk/>
            <pc:sldMk cId="0" sldId="256"/>
            <ac:picMk id="9" creationId="{2E0C2166-0C98-3926-F27D-B11146C64BF6}"/>
          </ac:picMkLst>
        </pc:picChg>
        <pc:picChg chg="add del">
          <ac:chgData name="Molnár, Kamil" userId="051fc12f-b5dc-4c84-8d2e-124f45496262" providerId="ADAL" clId="{5CA3558C-9DAD-41FB-B784-EF7C5E23F1B3}" dt="2024-11-11T09:32:21.604" v="790" actId="21"/>
          <ac:picMkLst>
            <pc:docMk/>
            <pc:sldMk cId="0" sldId="256"/>
            <ac:picMk id="10" creationId="{3EE50F4D-8ACF-3536-FC7A-16BFBDBA634D}"/>
          </ac:picMkLst>
        </pc:picChg>
        <pc:picChg chg="add del mod">
          <ac:chgData name="Molnár, Kamil" userId="051fc12f-b5dc-4c84-8d2e-124f45496262" providerId="ADAL" clId="{5CA3558C-9DAD-41FB-B784-EF7C5E23F1B3}" dt="2024-11-11T09:32:47.735" v="796" actId="21"/>
          <ac:picMkLst>
            <pc:docMk/>
            <pc:sldMk cId="0" sldId="256"/>
            <ac:picMk id="11" creationId="{9C8DAC4A-E43A-1683-C708-41F6B4A51905}"/>
          </ac:picMkLst>
        </pc:picChg>
        <pc:picChg chg="add mod">
          <ac:chgData name="Molnár, Kamil" userId="051fc12f-b5dc-4c84-8d2e-124f45496262" providerId="ADAL" clId="{5CA3558C-9DAD-41FB-B784-EF7C5E23F1B3}" dt="2024-11-11T09:33:35.165" v="807" actId="14100"/>
          <ac:picMkLst>
            <pc:docMk/>
            <pc:sldMk cId="0" sldId="256"/>
            <ac:picMk id="12" creationId="{BF436486-4FD7-7F69-17DF-79BC0BCDCD99}"/>
          </ac:picMkLst>
        </pc:picChg>
      </pc:sldChg>
      <pc:sldChg chg="addSp delSp modSp mod modTransition modClrScheme chgLayout">
        <pc:chgData name="Molnár, Kamil" userId="051fc12f-b5dc-4c84-8d2e-124f45496262" providerId="ADAL" clId="{5CA3558C-9DAD-41FB-B784-EF7C5E23F1B3}" dt="2024-11-18T10:48:33.799" v="833"/>
        <pc:sldMkLst>
          <pc:docMk/>
          <pc:sldMk cId="0" sldId="257"/>
        </pc:sldMkLst>
        <pc:spChg chg="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7"/>
            <ac:spMk id="2" creationId="{00000000-0000-0000-0000-000000000000}"/>
          </ac:spMkLst>
        </pc:spChg>
        <pc:spChg chg="add del mod ord">
          <ac:chgData name="Molnár, Kamil" userId="051fc12f-b5dc-4c84-8d2e-124f45496262" providerId="ADAL" clId="{5CA3558C-9DAD-41FB-B784-EF7C5E23F1B3}" dt="2024-11-11T09:29:37.056" v="762" actId="27636"/>
          <ac:spMkLst>
            <pc:docMk/>
            <pc:sldMk cId="0" sldId="257"/>
            <ac:spMk id="3" creationId="{00000000-0000-0000-0000-000000000000}"/>
          </ac:spMkLst>
        </pc:spChg>
        <pc:spChg chg="add del mod ord">
          <ac:chgData name="Molnár, Kamil" userId="051fc12f-b5dc-4c84-8d2e-124f45496262" providerId="ADAL" clId="{5CA3558C-9DAD-41FB-B784-EF7C5E23F1B3}" dt="2024-11-11T07:26:01.794" v="161" actId="700"/>
          <ac:spMkLst>
            <pc:docMk/>
            <pc:sldMk cId="0" sldId="257"/>
            <ac:spMk id="4" creationId="{3AFE0B08-3BA0-BC41-2817-35AA75DD42DE}"/>
          </ac:spMkLst>
        </pc:spChg>
        <pc:spChg chg="add mod">
          <ac:chgData name="Molnár, Kamil" userId="051fc12f-b5dc-4c84-8d2e-124f45496262" providerId="ADAL" clId="{5CA3558C-9DAD-41FB-B784-EF7C5E23F1B3}" dt="2024-11-11T07:24:22.797" v="131"/>
          <ac:spMkLst>
            <pc:docMk/>
            <pc:sldMk cId="0" sldId="257"/>
            <ac:spMk id="5" creationId="{ACF0B997-CB5F-1E7B-EB8A-FCE7F29E43B8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7"/>
            <ac:spMk id="6" creationId="{CDC08256-9E86-312E-7A82-95091D49A664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7"/>
            <ac:spMk id="7" creationId="{FC79EF4F-3F5C-89D7-8AD6-62BF4BA298CE}"/>
          </ac:spMkLst>
        </pc:spChg>
        <pc:spChg chg="add del mod ord">
          <ac:chgData name="Molnár, Kamil" userId="051fc12f-b5dc-4c84-8d2e-124f45496262" providerId="ADAL" clId="{5CA3558C-9DAD-41FB-B784-EF7C5E23F1B3}" dt="2024-11-11T09:29:37.056" v="763" actId="27636"/>
          <ac:spMkLst>
            <pc:docMk/>
            <pc:sldMk cId="0" sldId="257"/>
            <ac:spMk id="8" creationId="{8F5929DD-0097-D46E-1B65-41994EA2674F}"/>
          </ac:spMkLst>
        </pc:spChg>
        <pc:spChg chg="add mod">
          <ac:chgData name="Molnár, Kamil" userId="051fc12f-b5dc-4c84-8d2e-124f45496262" providerId="ADAL" clId="{5CA3558C-9DAD-41FB-B784-EF7C5E23F1B3}" dt="2024-11-11T07:26:40.578" v="182"/>
          <ac:spMkLst>
            <pc:docMk/>
            <pc:sldMk cId="0" sldId="257"/>
            <ac:spMk id="9" creationId="{DA73B274-69C7-CC2B-DC68-DE2BC231261A}"/>
          </ac:spMkLst>
        </pc:spChg>
        <pc:spChg chg="add mod">
          <ac:chgData name="Molnár, Kamil" userId="051fc12f-b5dc-4c84-8d2e-124f45496262" providerId="ADAL" clId="{5CA3558C-9DAD-41FB-B784-EF7C5E23F1B3}" dt="2024-11-11T07:28:09.207" v="201"/>
          <ac:spMkLst>
            <pc:docMk/>
            <pc:sldMk cId="0" sldId="257"/>
            <ac:spMk id="10" creationId="{E95D4B23-E0B0-C342-14E3-909F216D777F}"/>
          </ac:spMkLst>
        </pc:spChg>
      </pc:sldChg>
      <pc:sldChg chg="addSp delSp modSp mod modTransition modClrScheme addCm delCm chgLayout">
        <pc:chgData name="Molnár, Kamil" userId="051fc12f-b5dc-4c84-8d2e-124f45496262" providerId="ADAL" clId="{5CA3558C-9DAD-41FB-B784-EF7C5E23F1B3}" dt="2024-11-18T11:01:24.853" v="843"/>
        <pc:sldMkLst>
          <pc:docMk/>
          <pc:sldMk cId="0" sldId="258"/>
        </pc:sldMkLst>
        <pc:spChg chg="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8"/>
            <ac:spMk id="2" creationId="{00000000-0000-0000-0000-000000000000}"/>
          </ac:spMkLst>
        </pc:spChg>
        <pc:spChg chg="del mod ord">
          <ac:chgData name="Molnár, Kamil" userId="051fc12f-b5dc-4c84-8d2e-124f45496262" providerId="ADAL" clId="{5CA3558C-9DAD-41FB-B784-EF7C5E23F1B3}" dt="2024-11-11T07:33:58.608" v="236" actId="700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Molnár, Kamil" userId="051fc12f-b5dc-4c84-8d2e-124f45496262" providerId="ADAL" clId="{5CA3558C-9DAD-41FB-B784-EF7C5E23F1B3}" dt="2024-11-18T11:01:24.853" v="843"/>
          <ac:spMkLst>
            <pc:docMk/>
            <pc:sldMk cId="0" sldId="258"/>
            <ac:spMk id="3" creationId="{04177172-8433-8EA6-5EAB-D5B2B57A322E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8"/>
            <ac:spMk id="4" creationId="{C8B58B43-1CB8-8FE4-7538-7082B7760BDF}"/>
          </ac:spMkLst>
        </pc:spChg>
        <pc:spChg chg="add del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8"/>
            <ac:spMk id="5" creationId="{93DA0981-0042-6DE3-A0E4-0F17E4BBADFC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8"/>
            <ac:spMk id="6" creationId="{E78FA198-5BFB-42FF-822D-B36C8BA27651}"/>
          </ac:spMkLst>
        </pc:spChg>
        <pc:spChg chg="add del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8"/>
            <ac:spMk id="7" creationId="{4B898575-259A-3DAF-A752-36A77E6289D7}"/>
          </ac:spMkLst>
        </pc:spChg>
        <pc:spChg chg="add mod">
          <ac:chgData name="Molnár, Kamil" userId="051fc12f-b5dc-4c84-8d2e-124f45496262" providerId="ADAL" clId="{5CA3558C-9DAD-41FB-B784-EF7C5E23F1B3}" dt="2024-11-11T07:34:26.455" v="254"/>
          <ac:spMkLst>
            <pc:docMk/>
            <pc:sldMk cId="0" sldId="258"/>
            <ac:spMk id="8" creationId="{F90EA288-8168-D7A1-61C9-E5DEFE98BC7C}"/>
          </ac:spMkLst>
        </pc:spChg>
        <pc:spChg chg="add mod">
          <ac:chgData name="Molnár, Kamil" userId="051fc12f-b5dc-4c84-8d2e-124f45496262" providerId="ADAL" clId="{5CA3558C-9DAD-41FB-B784-EF7C5E23F1B3}" dt="2024-11-11T07:35:58.341" v="282"/>
          <ac:spMkLst>
            <pc:docMk/>
            <pc:sldMk cId="0" sldId="258"/>
            <ac:spMk id="9" creationId="{F5E8932B-472B-6058-7208-671B0F8B456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Molnár, Kamil" userId="051fc12f-b5dc-4c84-8d2e-124f45496262" providerId="ADAL" clId="{5CA3558C-9DAD-41FB-B784-EF7C5E23F1B3}" dt="2024-11-18T11:01:17.559" v="840"/>
              <pc2:cmMkLst xmlns:pc2="http://schemas.microsoft.com/office/powerpoint/2019/9/main/command">
                <pc:docMk/>
                <pc:sldMk cId="0" sldId="258"/>
                <pc2:cmMk id="{D3CC2093-216C-4E6C-98DC-786F0A2FF093}"/>
              </pc2:cmMkLst>
            </pc226:cmChg>
          </p:ext>
        </pc:extLst>
      </pc:sldChg>
      <pc:sldChg chg="addSp delSp modSp mod modTransition modClrScheme chgLayout">
        <pc:chgData name="Molnár, Kamil" userId="051fc12f-b5dc-4c84-8d2e-124f45496262" providerId="ADAL" clId="{5CA3558C-9DAD-41FB-B784-EF7C5E23F1B3}" dt="2024-11-18T10:48:37.539" v="835"/>
        <pc:sldMkLst>
          <pc:docMk/>
          <pc:sldMk cId="0" sldId="259"/>
        </pc:sldMkLst>
        <pc:spChg chg="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9"/>
            <ac:spMk id="2" creationId="{00000000-0000-0000-0000-000000000000}"/>
          </ac:spMkLst>
        </pc:spChg>
        <pc:spChg chg="del mod ord">
          <ac:chgData name="Molnár, Kamil" userId="051fc12f-b5dc-4c84-8d2e-124f45496262" providerId="ADAL" clId="{5CA3558C-9DAD-41FB-B784-EF7C5E23F1B3}" dt="2024-11-11T07:38:40.690" v="294" actId="700"/>
          <ac:spMkLst>
            <pc:docMk/>
            <pc:sldMk cId="0" sldId="259"/>
            <ac:spMk id="3" creationId="{00000000-0000-0000-0000-000000000000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9"/>
            <ac:spMk id="4" creationId="{4F91081C-7767-32FB-9AB6-2E415D837B6C}"/>
          </ac:spMkLst>
        </pc:spChg>
        <pc:spChg chg="add del mod ord">
          <ac:chgData name="Molnár, Kamil" userId="051fc12f-b5dc-4c84-8d2e-124f45496262" providerId="ADAL" clId="{5CA3558C-9DAD-41FB-B784-EF7C5E23F1B3}" dt="2024-11-11T09:29:37.119" v="764" actId="27636"/>
          <ac:spMkLst>
            <pc:docMk/>
            <pc:sldMk cId="0" sldId="259"/>
            <ac:spMk id="5" creationId="{8753D58A-77F4-C1E8-7466-1A69C538600C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59"/>
            <ac:spMk id="6" creationId="{5304EB1A-EB8D-8D57-86A6-61E091172F95}"/>
          </ac:spMkLst>
        </pc:spChg>
        <pc:spChg chg="add del mod ord">
          <ac:chgData name="Molnár, Kamil" userId="051fc12f-b5dc-4c84-8d2e-124f45496262" providerId="ADAL" clId="{5CA3558C-9DAD-41FB-B784-EF7C5E23F1B3}" dt="2024-11-11T09:29:37.127" v="765" actId="27636"/>
          <ac:spMkLst>
            <pc:docMk/>
            <pc:sldMk cId="0" sldId="259"/>
            <ac:spMk id="7" creationId="{4C54DE1E-9FF0-555B-1A14-F83A7E10DD10}"/>
          </ac:spMkLst>
        </pc:spChg>
        <pc:spChg chg="add mod">
          <ac:chgData name="Molnár, Kamil" userId="051fc12f-b5dc-4c84-8d2e-124f45496262" providerId="ADAL" clId="{5CA3558C-9DAD-41FB-B784-EF7C5E23F1B3}" dt="2024-11-11T07:39:01.402" v="314"/>
          <ac:spMkLst>
            <pc:docMk/>
            <pc:sldMk cId="0" sldId="259"/>
            <ac:spMk id="8" creationId="{E390DCF6-32BA-D92C-790B-6E1E6B7274A0}"/>
          </ac:spMkLst>
        </pc:spChg>
        <pc:spChg chg="add mod">
          <ac:chgData name="Molnár, Kamil" userId="051fc12f-b5dc-4c84-8d2e-124f45496262" providerId="ADAL" clId="{5CA3558C-9DAD-41FB-B784-EF7C5E23F1B3}" dt="2024-11-11T07:39:48.293" v="326"/>
          <ac:spMkLst>
            <pc:docMk/>
            <pc:sldMk cId="0" sldId="259"/>
            <ac:spMk id="9" creationId="{2DAA59D4-BDF9-7956-73F6-90B8B33E254F}"/>
          </ac:spMkLst>
        </pc:spChg>
      </pc:sldChg>
      <pc:sldChg chg="addSp delSp modSp mod modTransition modClrScheme chgLayout">
        <pc:chgData name="Molnár, Kamil" userId="051fc12f-b5dc-4c84-8d2e-124f45496262" providerId="ADAL" clId="{5CA3558C-9DAD-41FB-B784-EF7C5E23F1B3}" dt="2024-11-18T10:48:39.027" v="836"/>
        <pc:sldMkLst>
          <pc:docMk/>
          <pc:sldMk cId="0" sldId="260"/>
        </pc:sldMkLst>
        <pc:spChg chg="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60"/>
            <ac:spMk id="2" creationId="{00000000-0000-0000-0000-000000000000}"/>
          </ac:spMkLst>
        </pc:spChg>
        <pc:spChg chg="del mod ord">
          <ac:chgData name="Molnár, Kamil" userId="051fc12f-b5dc-4c84-8d2e-124f45496262" providerId="ADAL" clId="{5CA3558C-9DAD-41FB-B784-EF7C5E23F1B3}" dt="2024-11-11T07:42:16.823" v="343" actId="700"/>
          <ac:spMkLst>
            <pc:docMk/>
            <pc:sldMk cId="0" sldId="260"/>
            <ac:spMk id="3" creationId="{00000000-0000-0000-0000-000000000000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60"/>
            <ac:spMk id="4" creationId="{2B602BB9-3A3F-EFF7-ED69-2AEA29C07D73}"/>
          </ac:spMkLst>
        </pc:spChg>
        <pc:spChg chg="add del mod ord">
          <ac:chgData name="Molnár, Kamil" userId="051fc12f-b5dc-4c84-8d2e-124f45496262" providerId="ADAL" clId="{5CA3558C-9DAD-41FB-B784-EF7C5E23F1B3}" dt="2024-11-11T09:29:37.566" v="767" actId="27636"/>
          <ac:spMkLst>
            <pc:docMk/>
            <pc:sldMk cId="0" sldId="260"/>
            <ac:spMk id="5" creationId="{5DB5C08A-E3C7-5329-044E-B9491BDD5CA9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60"/>
            <ac:spMk id="6" creationId="{B957F91F-CB79-9B76-B938-CA35833F6E76}"/>
          </ac:spMkLst>
        </pc:spChg>
        <pc:spChg chg="add del mod ord">
          <ac:chgData name="Molnár, Kamil" userId="051fc12f-b5dc-4c84-8d2e-124f45496262" providerId="ADAL" clId="{5CA3558C-9DAD-41FB-B784-EF7C5E23F1B3}" dt="2024-11-11T09:29:37.555" v="766" actId="27636"/>
          <ac:spMkLst>
            <pc:docMk/>
            <pc:sldMk cId="0" sldId="260"/>
            <ac:spMk id="7" creationId="{6D71F820-6FBE-E39B-AEFA-3A5BEA83A207}"/>
          </ac:spMkLst>
        </pc:spChg>
        <pc:spChg chg="add mod">
          <ac:chgData name="Molnár, Kamil" userId="051fc12f-b5dc-4c84-8d2e-124f45496262" providerId="ADAL" clId="{5CA3558C-9DAD-41FB-B784-EF7C5E23F1B3}" dt="2024-11-11T07:42:53.738" v="361"/>
          <ac:spMkLst>
            <pc:docMk/>
            <pc:sldMk cId="0" sldId="260"/>
            <ac:spMk id="8" creationId="{4B4929C3-00F2-C2A9-3979-43354CCB4C8E}"/>
          </ac:spMkLst>
        </pc:spChg>
        <pc:spChg chg="add mod">
          <ac:chgData name="Molnár, Kamil" userId="051fc12f-b5dc-4c84-8d2e-124f45496262" providerId="ADAL" clId="{5CA3558C-9DAD-41FB-B784-EF7C5E23F1B3}" dt="2024-11-11T07:44:11.064" v="393"/>
          <ac:spMkLst>
            <pc:docMk/>
            <pc:sldMk cId="0" sldId="260"/>
            <ac:spMk id="9" creationId="{23AB5C8A-6888-7CC4-9E6D-914FC07BA1E3}"/>
          </ac:spMkLst>
        </pc:spChg>
      </pc:sldChg>
      <pc:sldChg chg="del">
        <pc:chgData name="Molnár, Kamil" userId="051fc12f-b5dc-4c84-8d2e-124f45496262" providerId="ADAL" clId="{5CA3558C-9DAD-41FB-B784-EF7C5E23F1B3}" dt="2024-11-11T07:46:33.869" v="411" actId="2696"/>
        <pc:sldMkLst>
          <pc:docMk/>
          <pc:sldMk cId="0" sldId="261"/>
        </pc:sldMkLst>
      </pc:sldChg>
      <pc:sldChg chg="addSp delSp modSp mod modTransition modClrScheme chgLayout">
        <pc:chgData name="Molnár, Kamil" userId="051fc12f-b5dc-4c84-8d2e-124f45496262" providerId="ADAL" clId="{5CA3558C-9DAD-41FB-B784-EF7C5E23F1B3}" dt="2024-11-18T10:48:40.396" v="837"/>
        <pc:sldMkLst>
          <pc:docMk/>
          <pc:sldMk cId="0" sldId="262"/>
        </pc:sldMkLst>
        <pc:spChg chg="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62"/>
            <ac:spMk id="2" creationId="{00000000-0000-0000-0000-000000000000}"/>
          </ac:spMkLst>
        </pc:spChg>
        <pc:spChg chg="del mod ord">
          <ac:chgData name="Molnár, Kamil" userId="051fc12f-b5dc-4c84-8d2e-124f45496262" providerId="ADAL" clId="{5CA3558C-9DAD-41FB-B784-EF7C5E23F1B3}" dt="2024-11-11T07:46:58.660" v="431" actId="700"/>
          <ac:spMkLst>
            <pc:docMk/>
            <pc:sldMk cId="0" sldId="262"/>
            <ac:spMk id="3" creationId="{00000000-0000-0000-0000-000000000000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62"/>
            <ac:spMk id="4" creationId="{6B9979E9-4647-8960-4DBC-1C814F43098C}"/>
          </ac:spMkLst>
        </pc:spChg>
        <pc:spChg chg="add del mod ord">
          <ac:chgData name="Molnár, Kamil" userId="051fc12f-b5dc-4c84-8d2e-124f45496262" providerId="ADAL" clId="{5CA3558C-9DAD-41FB-B784-EF7C5E23F1B3}" dt="2024-11-11T09:29:37.659" v="768" actId="27636"/>
          <ac:spMkLst>
            <pc:docMk/>
            <pc:sldMk cId="0" sldId="262"/>
            <ac:spMk id="5" creationId="{8B392412-9EA4-170D-A9C7-9D2628E21672}"/>
          </ac:spMkLst>
        </pc:spChg>
        <pc:spChg chg="add mod or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62"/>
            <ac:spMk id="6" creationId="{65C1155D-7C0D-934F-9A13-2D1158462D9A}"/>
          </ac:spMkLst>
        </pc:spChg>
        <pc:spChg chg="add del mod ord">
          <ac:chgData name="Molnár, Kamil" userId="051fc12f-b5dc-4c84-8d2e-124f45496262" providerId="ADAL" clId="{5CA3558C-9DAD-41FB-B784-EF7C5E23F1B3}" dt="2024-11-11T09:29:37.665" v="769" actId="27636"/>
          <ac:spMkLst>
            <pc:docMk/>
            <pc:sldMk cId="0" sldId="262"/>
            <ac:spMk id="7" creationId="{EDF726F8-1377-3E15-C036-5AEEA04D481B}"/>
          </ac:spMkLst>
        </pc:spChg>
        <pc:spChg chg="add mod">
          <ac:chgData name="Molnár, Kamil" userId="051fc12f-b5dc-4c84-8d2e-124f45496262" providerId="ADAL" clId="{5CA3558C-9DAD-41FB-B784-EF7C5E23F1B3}" dt="2024-11-11T07:47:23.547" v="449"/>
          <ac:spMkLst>
            <pc:docMk/>
            <pc:sldMk cId="0" sldId="262"/>
            <ac:spMk id="8" creationId="{758A3ECA-FA96-C7D9-2961-344D2210E827}"/>
          </ac:spMkLst>
        </pc:spChg>
        <pc:spChg chg="add mod">
          <ac:chgData name="Molnár, Kamil" userId="051fc12f-b5dc-4c84-8d2e-124f45496262" providerId="ADAL" clId="{5CA3558C-9DAD-41FB-B784-EF7C5E23F1B3}" dt="2024-11-11T07:48:13.517" v="470"/>
          <ac:spMkLst>
            <pc:docMk/>
            <pc:sldMk cId="0" sldId="262"/>
            <ac:spMk id="9" creationId="{D53F349D-A409-8634-C052-4B72E2DA37F8}"/>
          </ac:spMkLst>
        </pc:spChg>
      </pc:sldChg>
      <pc:sldChg chg="modSp mod modTransition">
        <pc:chgData name="Molnár, Kamil" userId="051fc12f-b5dc-4c84-8d2e-124f45496262" providerId="ADAL" clId="{5CA3558C-9DAD-41FB-B784-EF7C5E23F1B3}" dt="2024-11-18T10:48:42.193" v="838"/>
        <pc:sldMkLst>
          <pc:docMk/>
          <pc:sldMk cId="0" sldId="263"/>
        </pc:sldMkLst>
        <pc:spChg chg="mo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lnár, Kamil" userId="051fc12f-b5dc-4c84-8d2e-124f45496262" providerId="ADAL" clId="{5CA3558C-9DAD-41FB-B784-EF7C5E23F1B3}" dt="2024-11-11T09:29:36.606" v="75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Molnár, Kamil" userId="051fc12f-b5dc-4c84-8d2e-124f45496262" providerId="ADAL" clId="{5CA3558C-9DAD-41FB-B784-EF7C5E23F1B3}" dt="2024-11-11T07:50:01.096" v="486" actId="2696"/>
        <pc:sldMkLst>
          <pc:docMk/>
          <pc:sldMk cId="0" sldId="264"/>
        </pc:sldMkLst>
      </pc:sldChg>
      <pc:sldChg chg="del">
        <pc:chgData name="Molnár, Kamil" userId="051fc12f-b5dc-4c84-8d2e-124f45496262" providerId="ADAL" clId="{5CA3558C-9DAD-41FB-B784-EF7C5E23F1B3}" dt="2024-11-11T07:45:35.298" v="410" actId="2696"/>
        <pc:sldMkLst>
          <pc:docMk/>
          <pc:sldMk cId="0" sldId="265"/>
        </pc:sldMkLst>
      </pc:sldChg>
      <pc:sldChg chg="new del ord">
        <pc:chgData name="Molnár, Kamil" userId="051fc12f-b5dc-4c84-8d2e-124f45496262" providerId="ADAL" clId="{5CA3558C-9DAD-41FB-B784-EF7C5E23F1B3}" dt="2024-11-11T07:49:52.416" v="485" actId="2696"/>
        <pc:sldMkLst>
          <pc:docMk/>
          <pc:sldMk cId="876537105" sldId="266"/>
        </pc:sldMkLst>
      </pc:sldChg>
      <pc:sldChg chg="addSp delSp modSp new mod ord modTransition setBg">
        <pc:chgData name="Molnár, Kamil" userId="051fc12f-b5dc-4c84-8d2e-124f45496262" providerId="ADAL" clId="{5CA3558C-9DAD-41FB-B784-EF7C5E23F1B3}" dt="2024-11-18T10:48:28.967" v="831"/>
        <pc:sldMkLst>
          <pc:docMk/>
          <pc:sldMk cId="1267274392" sldId="267"/>
        </pc:sldMkLst>
        <pc:spChg chg="mod">
          <ac:chgData name="Molnár, Kamil" userId="051fc12f-b5dc-4c84-8d2e-124f45496262" providerId="ADAL" clId="{5CA3558C-9DAD-41FB-B784-EF7C5E23F1B3}" dt="2024-11-11T09:29:36.606" v="757"/>
          <ac:spMkLst>
            <pc:docMk/>
            <pc:sldMk cId="1267274392" sldId="267"/>
            <ac:spMk id="2" creationId="{9DAFB5ED-00D4-BA14-2BBD-51FF9C0CC693}"/>
          </ac:spMkLst>
        </pc:spChg>
        <pc:spChg chg="mod">
          <ac:chgData name="Molnár, Kamil" userId="051fc12f-b5dc-4c84-8d2e-124f45496262" providerId="ADAL" clId="{5CA3558C-9DAD-41FB-B784-EF7C5E23F1B3}" dt="2024-11-11T09:29:36.899" v="758" actId="27636"/>
          <ac:spMkLst>
            <pc:docMk/>
            <pc:sldMk cId="1267274392" sldId="267"/>
            <ac:spMk id="3" creationId="{B622FA87-74B3-683E-9698-2E6198B6832E}"/>
          </ac:spMkLst>
        </pc:spChg>
        <pc:spChg chg="add del">
          <ac:chgData name="Molnár, Kamil" userId="051fc12f-b5dc-4c84-8d2e-124f45496262" providerId="ADAL" clId="{5CA3558C-9DAD-41FB-B784-EF7C5E23F1B3}" dt="2024-11-11T09:29:11.133" v="754" actId="26606"/>
          <ac:spMkLst>
            <pc:docMk/>
            <pc:sldMk cId="1267274392" sldId="267"/>
            <ac:spMk id="8" creationId="{0D7B6173-1D58-48E2-83CF-37350F315F75}"/>
          </ac:spMkLst>
        </pc:spChg>
        <pc:spChg chg="add del">
          <ac:chgData name="Molnár, Kamil" userId="051fc12f-b5dc-4c84-8d2e-124f45496262" providerId="ADAL" clId="{5CA3558C-9DAD-41FB-B784-EF7C5E23F1B3}" dt="2024-11-11T09:29:11.133" v="754" actId="26606"/>
          <ac:spMkLst>
            <pc:docMk/>
            <pc:sldMk cId="1267274392" sldId="267"/>
            <ac:spMk id="10" creationId="{3E4CBDBB-4FBD-4B9E-BD01-054A81D431CC}"/>
          </ac:spMkLst>
        </pc:spChg>
        <pc:spChg chg="add del">
          <ac:chgData name="Molnár, Kamil" userId="051fc12f-b5dc-4c84-8d2e-124f45496262" providerId="ADAL" clId="{5CA3558C-9DAD-41FB-B784-EF7C5E23F1B3}" dt="2024-11-11T09:29:11.133" v="754" actId="26606"/>
          <ac:spMkLst>
            <pc:docMk/>
            <pc:sldMk cId="1267274392" sldId="267"/>
            <ac:spMk id="14" creationId="{72C4834C-B602-4125-8264-BD0D55A5885F}"/>
          </ac:spMkLst>
        </pc:spChg>
        <pc:spChg chg="add del">
          <ac:chgData name="Molnár, Kamil" userId="051fc12f-b5dc-4c84-8d2e-124f45496262" providerId="ADAL" clId="{5CA3558C-9DAD-41FB-B784-EF7C5E23F1B3}" dt="2024-11-11T09:29:18.876" v="756" actId="26606"/>
          <ac:spMkLst>
            <pc:docMk/>
            <pc:sldMk cId="1267274392" sldId="267"/>
            <ac:spMk id="15" creationId="{D5B0017B-2ECA-49AF-B397-DC140825DF8D}"/>
          </ac:spMkLst>
        </pc:spChg>
        <pc:spChg chg="add del">
          <ac:chgData name="Molnár, Kamil" userId="051fc12f-b5dc-4c84-8d2e-124f45496262" providerId="ADAL" clId="{5CA3558C-9DAD-41FB-B784-EF7C5E23F1B3}" dt="2024-11-11T09:29:11.133" v="754" actId="26606"/>
          <ac:spMkLst>
            <pc:docMk/>
            <pc:sldMk cId="1267274392" sldId="267"/>
            <ac:spMk id="16" creationId="{53172EE5-132F-4DD4-8855-4DBBD9C3465E}"/>
          </ac:spMkLst>
        </pc:spChg>
        <pc:spChg chg="add del">
          <ac:chgData name="Molnár, Kamil" userId="051fc12f-b5dc-4c84-8d2e-124f45496262" providerId="ADAL" clId="{5CA3558C-9DAD-41FB-B784-EF7C5E23F1B3}" dt="2024-11-11T09:29:18.876" v="756" actId="26606"/>
          <ac:spMkLst>
            <pc:docMk/>
            <pc:sldMk cId="1267274392" sldId="267"/>
            <ac:spMk id="18" creationId="{B6CDA21F-E7AF-4C75-8395-33F58D5B0E45}"/>
          </ac:spMkLst>
        </pc:spChg>
        <pc:grpChg chg="add del">
          <ac:chgData name="Molnár, Kamil" userId="051fc12f-b5dc-4c84-8d2e-124f45496262" providerId="ADAL" clId="{5CA3558C-9DAD-41FB-B784-EF7C5E23F1B3}" dt="2024-11-11T09:29:18.876" v="756" actId="26606"/>
          <ac:grpSpMkLst>
            <pc:docMk/>
            <pc:sldMk cId="1267274392" sldId="267"/>
            <ac:grpSpMk id="19" creationId="{AE1C45F0-260A-458C-96ED-C1F6D2151219}"/>
          </ac:grpSpMkLst>
        </pc:grpChg>
        <pc:picChg chg="add del">
          <ac:chgData name="Molnár, Kamil" userId="051fc12f-b5dc-4c84-8d2e-124f45496262" providerId="ADAL" clId="{5CA3558C-9DAD-41FB-B784-EF7C5E23F1B3}" dt="2024-11-11T09:29:11.133" v="754" actId="26606"/>
          <ac:picMkLst>
            <pc:docMk/>
            <pc:sldMk cId="1267274392" sldId="267"/>
            <ac:picMk id="12" creationId="{B01A6F03-171F-40B2-8B2C-A061B89241F6}"/>
          </ac:picMkLst>
        </pc:picChg>
        <pc:cxnChg chg="add del">
          <ac:chgData name="Molnár, Kamil" userId="051fc12f-b5dc-4c84-8d2e-124f45496262" providerId="ADAL" clId="{5CA3558C-9DAD-41FB-B784-EF7C5E23F1B3}" dt="2024-11-11T09:29:18.876" v="756" actId="26606"/>
          <ac:cxnSpMkLst>
            <pc:docMk/>
            <pc:sldMk cId="1267274392" sldId="267"/>
            <ac:cxnSpMk id="17" creationId="{6CF1BAF6-AD41-4082-B212-8A1F9A2E87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2102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1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0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5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78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1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8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B5ED-00D4-BA14-2BBD-51FF9C0C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>
                <a:solidFill>
                  <a:schemeClr val="accent1"/>
                </a:solidFill>
              </a:rPr>
              <a:t>LINUX VS WINDOWS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FA87-74B3-683E-9698-2E6198B6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  <a:p>
            <a:endParaRPr lang="sk-SK"/>
          </a:p>
          <a:p>
            <a:r>
              <a:rPr lang="sk-SK"/>
              <a:t>Kamil Molnár I.V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72743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en-US" dirty="0" err="1"/>
              <a:t>Stručný</a:t>
            </a:r>
            <a:r>
              <a:rPr lang="en-US" dirty="0"/>
              <a:t> </a:t>
            </a:r>
            <a:r>
              <a:rPr lang="en-US" dirty="0" err="1"/>
              <a:t>prehľad</a:t>
            </a:r>
            <a:r>
              <a:rPr lang="en-US" dirty="0"/>
              <a:t> </a:t>
            </a:r>
            <a:r>
              <a:rPr lang="en-US" dirty="0" err="1"/>
              <a:t>oboch</a:t>
            </a:r>
            <a:r>
              <a:rPr lang="en-US" dirty="0"/>
              <a:t> OS: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79D72-46F6-3F3E-AF79-D0DD1BF58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  <a:defRPr sz="2000"/>
            </a:pPr>
            <a:endParaRPr lang="sk-SK" b="1" dirty="0"/>
          </a:p>
          <a:p>
            <a:pPr>
              <a:defRPr sz="2000"/>
            </a:pPr>
            <a:r>
              <a:rPr lang="en-US" sz="2000" b="1" dirty="0" err="1"/>
              <a:t>Otvorený</a:t>
            </a:r>
            <a:r>
              <a:rPr lang="en-US" sz="2000" b="1" dirty="0"/>
              <a:t> </a:t>
            </a:r>
            <a:r>
              <a:rPr lang="en-US" sz="2000" b="1" dirty="0" err="1"/>
              <a:t>operačný</a:t>
            </a:r>
            <a:r>
              <a:rPr lang="en-US" sz="2000" b="1" dirty="0"/>
              <a:t> </a:t>
            </a:r>
            <a:r>
              <a:rPr lang="en-US" sz="2000" b="1" dirty="0" err="1"/>
              <a:t>systém</a:t>
            </a:r>
            <a:r>
              <a:rPr lang="en-US" sz="2000" b="1" dirty="0"/>
              <a:t> </a:t>
            </a:r>
            <a:r>
              <a:rPr lang="en-US" sz="2000" b="1" dirty="0" err="1"/>
              <a:t>založený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Unix-e</a:t>
            </a:r>
            <a:endParaRPr lang="sk-SK" sz="2000" b="1" dirty="0"/>
          </a:p>
          <a:p>
            <a:pPr>
              <a:defRPr sz="2000"/>
            </a:pPr>
            <a:r>
              <a:rPr lang="en-US" sz="2000" b="1" dirty="0" err="1"/>
              <a:t>Vyvinutý</a:t>
            </a:r>
            <a:r>
              <a:rPr lang="en-US" sz="2000" b="1" dirty="0"/>
              <a:t> v 90. </a:t>
            </a:r>
            <a:r>
              <a:rPr lang="en-US" sz="2000" b="1" dirty="0" err="1"/>
              <a:t>rokoch</a:t>
            </a:r>
            <a:r>
              <a:rPr lang="en-US" sz="2000" b="1" dirty="0"/>
              <a:t> </a:t>
            </a:r>
            <a:r>
              <a:rPr lang="en-US" sz="2000" b="1" dirty="0" err="1"/>
              <a:t>Linusom</a:t>
            </a:r>
            <a:r>
              <a:rPr lang="en-US" sz="2000" b="1" dirty="0"/>
              <a:t> </a:t>
            </a:r>
            <a:r>
              <a:rPr lang="en-US" sz="2000" b="1" dirty="0" err="1"/>
              <a:t>Torvaldsom</a:t>
            </a:r>
            <a:endParaRPr lang="sk-SK" sz="2000" b="1" dirty="0"/>
          </a:p>
          <a:p>
            <a:pPr>
              <a:defRPr sz="2000"/>
            </a:pPr>
            <a:r>
              <a:rPr lang="en-US" sz="2000" b="1" dirty="0" err="1"/>
              <a:t>Zdarma</a:t>
            </a:r>
            <a:r>
              <a:rPr lang="en-US" sz="2000" b="1" dirty="0"/>
              <a:t> </a:t>
            </a:r>
            <a:r>
              <a:rPr lang="en-US" sz="2000" b="1" dirty="0" err="1"/>
              <a:t>dostupný</a:t>
            </a:r>
            <a:r>
              <a:rPr lang="en-US" sz="2000" b="1" dirty="0"/>
              <a:t> a open-source s </a:t>
            </a:r>
            <a:r>
              <a:rPr lang="en-US" sz="2000" b="1" dirty="0" err="1"/>
              <a:t>možnosťou</a:t>
            </a:r>
            <a:r>
              <a:rPr lang="en-US" sz="2000" b="1" dirty="0"/>
              <a:t> </a:t>
            </a:r>
            <a:r>
              <a:rPr lang="en-US" sz="2000" b="1" dirty="0" err="1"/>
              <a:t>úprav</a:t>
            </a:r>
            <a:endParaRPr lang="sk-SK" sz="2000" b="1" dirty="0"/>
          </a:p>
          <a:p>
            <a:pPr>
              <a:defRPr sz="2000"/>
            </a:pPr>
            <a:r>
              <a:rPr lang="en-US" sz="2000" b="1" dirty="0" err="1"/>
              <a:t>Vysoká</a:t>
            </a:r>
            <a:r>
              <a:rPr lang="en-US" sz="2000" b="1" dirty="0"/>
              <a:t> </a:t>
            </a:r>
            <a:r>
              <a:rPr lang="en-US" sz="2000" b="1" dirty="0" err="1"/>
              <a:t>úroveň</a:t>
            </a:r>
            <a:r>
              <a:rPr lang="en-US" sz="2000" b="1" dirty="0"/>
              <a:t> </a:t>
            </a:r>
            <a:r>
              <a:rPr lang="en-US" sz="2000" b="1" dirty="0" err="1"/>
              <a:t>prispôsobiteľnosti</a:t>
            </a:r>
            <a:r>
              <a:rPr lang="en-US" sz="2000" b="1" dirty="0"/>
              <a:t> a </a:t>
            </a:r>
            <a:r>
              <a:rPr lang="en-US" sz="2000" b="1" dirty="0" err="1"/>
              <a:t>bezpečnosti</a:t>
            </a:r>
            <a:endParaRPr lang="sk-SK" sz="2000" b="1" dirty="0"/>
          </a:p>
          <a:p>
            <a:pPr>
              <a:defRPr sz="2000"/>
            </a:pPr>
            <a:r>
              <a:rPr lang="en-US" sz="2000" b="1" dirty="0" err="1"/>
              <a:t>Používaný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serveroch</a:t>
            </a:r>
            <a:r>
              <a:rPr lang="en-US" sz="2000" b="1" dirty="0"/>
              <a:t>, </a:t>
            </a:r>
            <a:r>
              <a:rPr lang="en-US" sz="2000" b="1" dirty="0" err="1"/>
              <a:t>desktopoch</a:t>
            </a:r>
            <a:r>
              <a:rPr lang="en-US" sz="2000" b="1" dirty="0"/>
              <a:t>, </a:t>
            </a:r>
            <a:r>
              <a:rPr lang="en-US" sz="2000" b="1" dirty="0" err="1"/>
              <a:t>superpočítačoch</a:t>
            </a:r>
            <a:r>
              <a:rPr lang="en-US" sz="2000" b="1" dirty="0"/>
              <a:t>, v </a:t>
            </a:r>
            <a:r>
              <a:rPr lang="en-US" sz="2000" b="1" dirty="0" err="1"/>
              <a:t>mobiloch</a:t>
            </a:r>
            <a:r>
              <a:rPr lang="en-US" sz="2000" b="1" dirty="0"/>
              <a:t> </a:t>
            </a:r>
            <a:endParaRPr lang="sk-SK" sz="2000" b="1" dirty="0"/>
          </a:p>
          <a:p>
            <a:pPr marL="0" indent="0">
              <a:buNone/>
              <a:defRPr sz="2000"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69D5D-D956-5173-C93F-6774DE621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/>
              <a:t>WINDOWS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C9B4E-CC73-C66D-E79F-9A71FE617D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b="1" dirty="0" err="1"/>
              <a:t>Uzavretý</a:t>
            </a:r>
            <a:r>
              <a:rPr lang="en-US" sz="2000" b="1" dirty="0"/>
              <a:t> </a:t>
            </a:r>
            <a:r>
              <a:rPr lang="en-US" sz="2000" b="1" dirty="0" err="1"/>
              <a:t>operačný</a:t>
            </a:r>
            <a:r>
              <a:rPr lang="en-US" sz="2000" b="1" dirty="0"/>
              <a:t> </a:t>
            </a:r>
            <a:r>
              <a:rPr lang="en-US" sz="2000" b="1" dirty="0" err="1"/>
              <a:t>systém</a:t>
            </a:r>
            <a:r>
              <a:rPr lang="en-US" sz="2000" b="1" dirty="0"/>
              <a:t> </a:t>
            </a:r>
            <a:r>
              <a:rPr lang="en-US" sz="2000" b="1" dirty="0" err="1"/>
              <a:t>vyvinutý</a:t>
            </a:r>
            <a:r>
              <a:rPr lang="en-US" sz="2000" b="1" dirty="0"/>
              <a:t> </a:t>
            </a:r>
            <a:r>
              <a:rPr lang="en-US" sz="2000" b="1" dirty="0" err="1"/>
              <a:t>spoločnosťou</a:t>
            </a:r>
            <a:r>
              <a:rPr lang="en-US" sz="2000" b="1" dirty="0"/>
              <a:t> Microsoft</a:t>
            </a:r>
            <a:endParaRPr lang="sk-SK" sz="2000" b="1" dirty="0"/>
          </a:p>
          <a:p>
            <a:r>
              <a:rPr lang="en-US" sz="2000" b="1" dirty="0" err="1"/>
              <a:t>Prvá</a:t>
            </a:r>
            <a:r>
              <a:rPr lang="en-US" sz="2000" b="1" dirty="0"/>
              <a:t> </a:t>
            </a:r>
            <a:r>
              <a:rPr lang="en-US" sz="2000" b="1" dirty="0" err="1"/>
              <a:t>verzia</a:t>
            </a:r>
            <a:r>
              <a:rPr lang="en-US" sz="2000" b="1" dirty="0"/>
              <a:t> </a:t>
            </a:r>
            <a:r>
              <a:rPr lang="en-US" sz="2000" b="1" dirty="0" err="1"/>
              <a:t>vydaná</a:t>
            </a:r>
            <a:r>
              <a:rPr lang="en-US" sz="2000" b="1" dirty="0"/>
              <a:t> v </a:t>
            </a:r>
            <a:r>
              <a:rPr lang="en-US" sz="2000" b="1" dirty="0" err="1"/>
              <a:t>roku</a:t>
            </a:r>
            <a:r>
              <a:rPr lang="en-US" sz="2000" b="1" dirty="0"/>
              <a:t> 1985, </a:t>
            </a:r>
            <a:r>
              <a:rPr lang="en-US" sz="2000" b="1" dirty="0" err="1"/>
              <a:t>neustále</a:t>
            </a:r>
            <a:r>
              <a:rPr lang="en-US" sz="2000" b="1" dirty="0"/>
              <a:t> </a:t>
            </a:r>
            <a:r>
              <a:rPr lang="en-US" sz="2000" b="1" dirty="0" err="1"/>
              <a:t>aktualizovaná</a:t>
            </a:r>
            <a:endParaRPr lang="sk-SK" sz="2000" b="1" dirty="0"/>
          </a:p>
          <a:p>
            <a:r>
              <a:rPr lang="en-US" sz="2000" b="1" dirty="0" err="1"/>
              <a:t>Jednoduchá</a:t>
            </a:r>
            <a:r>
              <a:rPr lang="en-US" sz="2000" b="1" dirty="0"/>
              <a:t> </a:t>
            </a:r>
            <a:r>
              <a:rPr lang="en-US" sz="2000" b="1" dirty="0" err="1"/>
              <a:t>inštalácia</a:t>
            </a:r>
            <a:r>
              <a:rPr lang="en-US" sz="2000" b="1" dirty="0"/>
              <a:t> a </a:t>
            </a:r>
            <a:r>
              <a:rPr lang="en-US" sz="2000" b="1" dirty="0" err="1"/>
              <a:t>užívateľsky</a:t>
            </a:r>
            <a:r>
              <a:rPr lang="en-US" sz="2000" b="1" dirty="0"/>
              <a:t> </a:t>
            </a:r>
            <a:r>
              <a:rPr lang="en-US" sz="2000" b="1" dirty="0" err="1"/>
              <a:t>prístupný</a:t>
            </a:r>
            <a:endParaRPr lang="sk-SK" sz="2000" b="1" dirty="0"/>
          </a:p>
          <a:p>
            <a:r>
              <a:rPr lang="en-US" sz="2000" b="1" dirty="0" err="1"/>
              <a:t>Používaný</a:t>
            </a:r>
            <a:r>
              <a:rPr lang="en-US" sz="2000" b="1" dirty="0"/>
              <a:t> </a:t>
            </a:r>
            <a:r>
              <a:rPr lang="en-US" sz="2000" b="1" dirty="0" err="1"/>
              <a:t>hlavne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desktopoch</a:t>
            </a:r>
            <a:r>
              <a:rPr lang="en-US" sz="2000" b="1" dirty="0"/>
              <a:t>, </a:t>
            </a:r>
            <a:r>
              <a:rPr lang="en-US" sz="2000" b="1" dirty="0" err="1"/>
              <a:t>herných</a:t>
            </a:r>
            <a:r>
              <a:rPr lang="en-US" sz="2000" b="1" dirty="0"/>
              <a:t> </a:t>
            </a:r>
            <a:r>
              <a:rPr lang="en-US" sz="2000" b="1" dirty="0" err="1"/>
              <a:t>zariadeniach</a:t>
            </a:r>
            <a:r>
              <a:rPr lang="en-US" sz="2000" b="1" dirty="0"/>
              <a:t>, </a:t>
            </a:r>
            <a:r>
              <a:rPr lang="en-US" sz="2000" b="1" dirty="0" err="1"/>
              <a:t>firemných</a:t>
            </a:r>
            <a:r>
              <a:rPr lang="en-US" sz="2000" b="1" dirty="0"/>
              <a:t> </a:t>
            </a:r>
            <a:r>
              <a:rPr lang="en-US" sz="2000" b="1" dirty="0" err="1"/>
              <a:t>prostrediach</a:t>
            </a: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3181E-FA6A-609F-4BF1-3A55DBA7A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1" y="2007476"/>
            <a:ext cx="2549720" cy="1699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436486-4FD7-7F69-17DF-79BC0BCDC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49" y="5181599"/>
            <a:ext cx="1349091" cy="13545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en-US" dirty="0" err="1"/>
              <a:t>Rozdiely</a:t>
            </a:r>
            <a:r>
              <a:rPr lang="en-US" dirty="0"/>
              <a:t> v </a:t>
            </a:r>
            <a:r>
              <a:rPr lang="en-US" dirty="0" err="1"/>
              <a:t>architektúre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C08256-9E86-312E-7A82-95091D49A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defRPr sz="2000"/>
            </a:pPr>
            <a:r>
              <a:rPr lang="en-US" b="1" dirty="0" err="1"/>
              <a:t>Monolitické</a:t>
            </a:r>
            <a:r>
              <a:rPr lang="en-US" b="1" dirty="0"/>
              <a:t> </a:t>
            </a:r>
            <a:r>
              <a:rPr lang="en-US" b="1" dirty="0" err="1"/>
              <a:t>jadro</a:t>
            </a:r>
            <a:r>
              <a:rPr lang="en-US" dirty="0"/>
              <a:t>: </a:t>
            </a:r>
            <a:r>
              <a:rPr lang="en-US" dirty="0" err="1"/>
              <a:t>Všetky</a:t>
            </a:r>
            <a:r>
              <a:rPr lang="en-US" dirty="0"/>
              <a:t> </a:t>
            </a:r>
            <a:r>
              <a:rPr lang="en-US" dirty="0" err="1"/>
              <a:t>základné</a:t>
            </a:r>
            <a:r>
              <a:rPr lang="sk-SK" dirty="0"/>
              <a:t> funkcie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zahrnuté</a:t>
            </a:r>
            <a:r>
              <a:rPr lang="en-US" dirty="0"/>
              <a:t> v </a:t>
            </a:r>
            <a:r>
              <a:rPr lang="en-US" dirty="0" err="1"/>
              <a:t>jadre</a:t>
            </a:r>
            <a:r>
              <a:rPr lang="en-US" dirty="0"/>
              <a:t>.</a:t>
            </a:r>
            <a:endParaRPr lang="sk-SK" dirty="0"/>
          </a:p>
          <a:p>
            <a:pPr algn="l">
              <a:defRPr sz="2000"/>
            </a:pPr>
            <a:r>
              <a:rPr lang="en-US" b="1" dirty="0" err="1"/>
              <a:t>Modulárnosť</a:t>
            </a:r>
            <a:r>
              <a:rPr lang="en-US" dirty="0"/>
              <a:t>: </a:t>
            </a:r>
            <a:r>
              <a:rPr lang="en-US" dirty="0" err="1"/>
              <a:t>Možnosť</a:t>
            </a:r>
            <a:r>
              <a:rPr lang="en-US" dirty="0"/>
              <a:t> </a:t>
            </a:r>
            <a:r>
              <a:rPr lang="en-US" dirty="0" err="1"/>
              <a:t>dynamicky</a:t>
            </a:r>
            <a:r>
              <a:rPr lang="en-US" dirty="0"/>
              <a:t> </a:t>
            </a:r>
            <a:r>
              <a:rPr lang="en-US" dirty="0" err="1"/>
              <a:t>pridávať</a:t>
            </a:r>
            <a:r>
              <a:rPr lang="en-US" dirty="0"/>
              <a:t> a </a:t>
            </a:r>
            <a:r>
              <a:rPr lang="en-US" dirty="0" err="1"/>
              <a:t>odstraňovať</a:t>
            </a:r>
            <a:r>
              <a:rPr lang="en-US" dirty="0"/>
              <a:t> </a:t>
            </a:r>
            <a:r>
              <a:rPr lang="en-US" dirty="0" err="1"/>
              <a:t>moduly</a:t>
            </a:r>
            <a:r>
              <a:rPr lang="en-US" dirty="0"/>
              <a:t> </a:t>
            </a:r>
            <a:r>
              <a:rPr lang="en-US" dirty="0" err="1"/>
              <a:t>jadra</a:t>
            </a:r>
            <a:r>
              <a:rPr lang="en-US" dirty="0"/>
              <a:t> </a:t>
            </a:r>
            <a:r>
              <a:rPr lang="en-US" dirty="0" err="1"/>
              <a:t>podľa</a:t>
            </a:r>
            <a:r>
              <a:rPr lang="en-US" dirty="0"/>
              <a:t> </a:t>
            </a:r>
            <a:r>
              <a:rPr lang="en-US" dirty="0" err="1"/>
              <a:t>potreby</a:t>
            </a:r>
            <a:r>
              <a:rPr lang="en-US" dirty="0"/>
              <a:t>.</a:t>
            </a:r>
            <a:endParaRPr lang="sk-SK" dirty="0"/>
          </a:p>
          <a:p>
            <a:pPr algn="l">
              <a:defRPr sz="2000"/>
            </a:pPr>
            <a:r>
              <a:rPr lang="en-US" b="1" dirty="0" err="1"/>
              <a:t>Systém</a:t>
            </a:r>
            <a:r>
              <a:rPr lang="en-US" b="1" dirty="0"/>
              <a:t> </a:t>
            </a:r>
            <a:r>
              <a:rPr lang="en-US" b="1" dirty="0" err="1"/>
              <a:t>súborov</a:t>
            </a:r>
            <a:r>
              <a:rPr lang="en-US" dirty="0"/>
              <a:t>: </a:t>
            </a:r>
            <a:r>
              <a:rPr lang="en-US" dirty="0" err="1"/>
              <a:t>Podporuje</a:t>
            </a:r>
            <a:r>
              <a:rPr lang="en-US" dirty="0"/>
              <a:t> </a:t>
            </a:r>
            <a:r>
              <a:rPr lang="en-US" dirty="0" err="1"/>
              <a:t>širokú</a:t>
            </a:r>
            <a:r>
              <a:rPr lang="en-US" dirty="0"/>
              <a:t> </a:t>
            </a:r>
            <a:r>
              <a:rPr lang="en-US" dirty="0" err="1"/>
              <a:t>škálu</a:t>
            </a:r>
            <a:r>
              <a:rPr lang="en-US" dirty="0"/>
              <a:t> </a:t>
            </a:r>
            <a:r>
              <a:rPr lang="en-US" dirty="0" err="1"/>
              <a:t>súborových</a:t>
            </a:r>
            <a:r>
              <a:rPr lang="en-US" dirty="0"/>
              <a:t> </a:t>
            </a:r>
            <a:r>
              <a:rPr lang="en-US" dirty="0" err="1"/>
              <a:t>systémov</a:t>
            </a:r>
            <a:r>
              <a:rPr lang="en-US" dirty="0"/>
              <a:t> (</a:t>
            </a:r>
            <a:r>
              <a:rPr lang="en-US" dirty="0" err="1"/>
              <a:t>napr</a:t>
            </a:r>
            <a:r>
              <a:rPr lang="en-US" dirty="0"/>
              <a:t>. ext4, </a:t>
            </a:r>
            <a:r>
              <a:rPr lang="en-US" dirty="0" err="1"/>
              <a:t>Btrfs</a:t>
            </a:r>
            <a:r>
              <a:rPr lang="en-US" dirty="0"/>
              <a:t>, XFS).</a:t>
            </a:r>
            <a:endParaRPr lang="sk-SK" dirty="0"/>
          </a:p>
          <a:p>
            <a:pPr algn="l">
              <a:defRPr sz="2000"/>
            </a:pPr>
            <a:r>
              <a:rPr lang="en-US" b="1" dirty="0" err="1"/>
              <a:t>Prístup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úrovni</a:t>
            </a:r>
            <a:r>
              <a:rPr lang="en-US" b="1" dirty="0"/>
              <a:t> </a:t>
            </a:r>
            <a:r>
              <a:rPr lang="en-US" b="1" dirty="0" err="1"/>
              <a:t>oprávnení</a:t>
            </a:r>
            <a:r>
              <a:rPr lang="en-US" dirty="0"/>
              <a:t>: </a:t>
            </a:r>
            <a:r>
              <a:rPr lang="en-US" dirty="0" err="1"/>
              <a:t>Vysoko</a:t>
            </a:r>
            <a:r>
              <a:rPr lang="en-US" dirty="0"/>
              <a:t> </a:t>
            </a:r>
            <a:r>
              <a:rPr lang="en-US" dirty="0" err="1"/>
              <a:t>prispôsobiteľný</a:t>
            </a:r>
            <a:r>
              <a:rPr lang="en-US" dirty="0"/>
              <a:t> s </a:t>
            </a:r>
            <a:r>
              <a:rPr lang="en-US" dirty="0" err="1"/>
              <a:t>použitím</a:t>
            </a:r>
            <a:r>
              <a:rPr lang="en-US" dirty="0"/>
              <a:t> </a:t>
            </a:r>
            <a:r>
              <a:rPr lang="en-US" dirty="0" err="1"/>
              <a:t>užívateľských</a:t>
            </a:r>
            <a:r>
              <a:rPr lang="en-US" dirty="0"/>
              <a:t> a </a:t>
            </a:r>
            <a:r>
              <a:rPr lang="en-US" dirty="0" err="1"/>
              <a:t>skupinových</a:t>
            </a:r>
            <a:r>
              <a:rPr lang="en-US" dirty="0"/>
              <a:t> </a:t>
            </a:r>
            <a:r>
              <a:rPr lang="en-US" dirty="0" err="1"/>
              <a:t>oprávnení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79EF4F-3F5C-89D7-8AD6-62BF4BA29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/>
              <a:t>WINDOWS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5929DD-0097-D46E-1B65-41994EA267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000" b="1" dirty="0" err="1"/>
              <a:t>Hybridné</a:t>
            </a:r>
            <a:r>
              <a:rPr lang="en-US" sz="2000" b="1" dirty="0"/>
              <a:t> </a:t>
            </a:r>
            <a:r>
              <a:rPr lang="en-US" sz="2000" b="1" dirty="0" err="1"/>
              <a:t>jadro</a:t>
            </a:r>
            <a:r>
              <a:rPr lang="en-US" sz="2000" dirty="0"/>
              <a:t>: </a:t>
            </a:r>
            <a:r>
              <a:rPr lang="en-US" sz="2000" dirty="0" err="1"/>
              <a:t>Kombinuje</a:t>
            </a:r>
            <a:r>
              <a:rPr lang="en-US" sz="2000" dirty="0"/>
              <a:t> </a:t>
            </a:r>
            <a:r>
              <a:rPr lang="en-US" sz="2000" dirty="0" err="1"/>
              <a:t>monolitický</a:t>
            </a:r>
            <a:r>
              <a:rPr lang="en-US" sz="2000" dirty="0"/>
              <a:t> a </a:t>
            </a:r>
            <a:r>
              <a:rPr lang="en-US" sz="2000" dirty="0" err="1"/>
              <a:t>mikrojadrový</a:t>
            </a:r>
            <a:r>
              <a:rPr lang="en-US" sz="2000" dirty="0"/>
              <a:t> </a:t>
            </a:r>
            <a:r>
              <a:rPr lang="en-US" sz="2000" dirty="0" err="1"/>
              <a:t>prístup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/>
              <a:t>Kernel a User Mode</a:t>
            </a:r>
            <a:r>
              <a:rPr lang="en-US" sz="2000" dirty="0"/>
              <a:t>: </a:t>
            </a:r>
            <a:r>
              <a:rPr lang="en-US" sz="2000" dirty="0" err="1"/>
              <a:t>Oddelené</a:t>
            </a:r>
            <a:r>
              <a:rPr lang="en-US" sz="2000" dirty="0"/>
              <a:t> </a:t>
            </a:r>
            <a:r>
              <a:rPr lang="en-US" sz="2000" dirty="0" err="1"/>
              <a:t>režimy</a:t>
            </a:r>
            <a:r>
              <a:rPr lang="en-US" sz="2000" dirty="0"/>
              <a:t> pre </a:t>
            </a:r>
            <a:r>
              <a:rPr lang="en-US" sz="2000" dirty="0" err="1"/>
              <a:t>stabilitu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Systém</a:t>
            </a:r>
            <a:r>
              <a:rPr lang="en-US" sz="2000" b="1" dirty="0"/>
              <a:t> </a:t>
            </a:r>
            <a:r>
              <a:rPr lang="en-US" sz="2000" b="1" dirty="0" err="1"/>
              <a:t>súborov</a:t>
            </a:r>
            <a:r>
              <a:rPr lang="en-US" sz="2000" dirty="0"/>
              <a:t>: NTFS, </a:t>
            </a:r>
            <a:r>
              <a:rPr lang="en-US" sz="2000" dirty="0" err="1"/>
              <a:t>exFAT</a:t>
            </a:r>
            <a:r>
              <a:rPr lang="en-US" sz="2000" dirty="0"/>
              <a:t> pre </a:t>
            </a:r>
            <a:r>
              <a:rPr lang="en-US" sz="2000" dirty="0" err="1"/>
              <a:t>špecifické</a:t>
            </a:r>
            <a:r>
              <a:rPr lang="en-US" sz="2000" dirty="0"/>
              <a:t> </a:t>
            </a:r>
            <a:r>
              <a:rPr lang="en-US" sz="2000" dirty="0" err="1"/>
              <a:t>účely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Zabezpečenie</a:t>
            </a:r>
            <a:r>
              <a:rPr lang="en-US" sz="2000" dirty="0"/>
              <a:t>: Access Control List (ACL) pre </a:t>
            </a:r>
            <a:r>
              <a:rPr lang="en-US" sz="2000" dirty="0" err="1"/>
              <a:t>riadenie</a:t>
            </a:r>
            <a:r>
              <a:rPr lang="en-US" sz="2000" dirty="0"/>
              <a:t> </a:t>
            </a:r>
            <a:r>
              <a:rPr lang="en-US" sz="2000" dirty="0" err="1"/>
              <a:t>prístupu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sk-SK" dirty="0"/>
              <a:t>Rozdiely v GUI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58B43-1CB8-8FE4-7538-7082B7760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/>
              <a:t>LINUX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DA0981-0042-6DE3-A0E4-0F17E4BBAD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1" dirty="0" err="1"/>
              <a:t>Rôzne</a:t>
            </a:r>
            <a:r>
              <a:rPr lang="en-US" sz="2000" b="1" dirty="0"/>
              <a:t> </a:t>
            </a:r>
            <a:r>
              <a:rPr lang="en-US" sz="2000" b="1" dirty="0" err="1"/>
              <a:t>prostredia</a:t>
            </a:r>
            <a:r>
              <a:rPr lang="en-US" sz="2000" dirty="0"/>
              <a:t>: </a:t>
            </a:r>
            <a:r>
              <a:rPr lang="en-US" sz="2000" dirty="0" err="1"/>
              <a:t>Výber</a:t>
            </a:r>
            <a:r>
              <a:rPr lang="en-US" sz="2000" dirty="0"/>
              <a:t> z </a:t>
            </a:r>
            <a:r>
              <a:rPr lang="en-US" sz="2000" dirty="0" err="1"/>
              <a:t>viacerých</a:t>
            </a:r>
            <a:r>
              <a:rPr lang="en-US" sz="2000" dirty="0"/>
              <a:t> </a:t>
            </a:r>
            <a:r>
              <a:rPr lang="en-US" sz="2000" dirty="0" err="1"/>
              <a:t>desktopových</a:t>
            </a:r>
            <a:r>
              <a:rPr lang="en-US" sz="2000" dirty="0"/>
              <a:t> </a:t>
            </a:r>
            <a:r>
              <a:rPr lang="en-US" sz="2000" dirty="0" err="1"/>
              <a:t>prostredí</a:t>
            </a:r>
            <a:r>
              <a:rPr lang="en-US" sz="2000" dirty="0"/>
              <a:t> s </a:t>
            </a:r>
            <a:r>
              <a:rPr lang="en-US" sz="2000" dirty="0" err="1"/>
              <a:t>vysokou</a:t>
            </a:r>
            <a:r>
              <a:rPr lang="en-US" sz="2000" dirty="0"/>
              <a:t> </a:t>
            </a:r>
            <a:r>
              <a:rPr lang="en-US" sz="2000" dirty="0" err="1"/>
              <a:t>prispôsobiteľnosťou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Správa</a:t>
            </a:r>
            <a:r>
              <a:rPr lang="en-US" sz="2000" b="1" dirty="0"/>
              <a:t> </a:t>
            </a:r>
            <a:r>
              <a:rPr lang="en-US" sz="2000" b="1" dirty="0" err="1"/>
              <a:t>okien</a:t>
            </a:r>
            <a:r>
              <a:rPr lang="en-US" sz="2000" dirty="0"/>
              <a:t>: </a:t>
            </a:r>
            <a:r>
              <a:rPr lang="en-US" sz="2000" dirty="0" err="1"/>
              <a:t>Podpora</a:t>
            </a:r>
            <a:r>
              <a:rPr lang="en-US" sz="2000" dirty="0"/>
              <a:t> </a:t>
            </a:r>
            <a:r>
              <a:rPr lang="en-US" sz="2000" dirty="0" err="1"/>
              <a:t>rôznych</a:t>
            </a:r>
            <a:r>
              <a:rPr lang="en-US" sz="2000" dirty="0"/>
              <a:t> </a:t>
            </a:r>
            <a:r>
              <a:rPr lang="en-US" sz="2000" dirty="0" err="1"/>
              <a:t>správcov</a:t>
            </a:r>
            <a:r>
              <a:rPr lang="en-US" sz="2000" dirty="0"/>
              <a:t> </a:t>
            </a:r>
            <a:r>
              <a:rPr lang="en-US" sz="2000" dirty="0" err="1"/>
              <a:t>okien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úpravu</a:t>
            </a:r>
            <a:r>
              <a:rPr lang="en-US" sz="2000" dirty="0"/>
              <a:t> </a:t>
            </a:r>
            <a:r>
              <a:rPr lang="en-US" sz="2000" dirty="0" err="1"/>
              <a:t>vzhľadu</a:t>
            </a:r>
            <a:r>
              <a:rPr lang="en-US" sz="2000" dirty="0"/>
              <a:t> a </a:t>
            </a:r>
            <a:r>
              <a:rPr lang="en-US" sz="2000" dirty="0" err="1"/>
              <a:t>správania</a:t>
            </a:r>
            <a:r>
              <a:rPr lang="sk-SK" dirty="0"/>
              <a:t>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8FA198-5BFB-42FF-822D-B36C8BA27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/>
              <a:t>WINDOWS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898575-259A-3DAF-A752-36A77E6289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Jednotné</a:t>
            </a:r>
            <a:r>
              <a:rPr lang="en-US" sz="2000" b="1" dirty="0"/>
              <a:t> </a:t>
            </a:r>
            <a:r>
              <a:rPr lang="en-US" sz="2000" b="1" dirty="0" err="1"/>
              <a:t>prostredie</a:t>
            </a:r>
            <a:r>
              <a:rPr lang="en-US" sz="2000" dirty="0"/>
              <a:t>: </a:t>
            </a:r>
            <a:r>
              <a:rPr lang="en-US" sz="2000" dirty="0" err="1"/>
              <a:t>Predvolené</a:t>
            </a:r>
            <a:r>
              <a:rPr lang="en-US" sz="2000" dirty="0"/>
              <a:t> </a:t>
            </a:r>
            <a:r>
              <a:rPr lang="en-US" sz="2000" dirty="0" err="1"/>
              <a:t>prostredie</a:t>
            </a:r>
            <a:r>
              <a:rPr lang="en-US" sz="2000" dirty="0"/>
              <a:t> s </a:t>
            </a:r>
            <a:r>
              <a:rPr lang="en-US" sz="2000" dirty="0" err="1"/>
              <a:t>miernymi</a:t>
            </a:r>
            <a:r>
              <a:rPr lang="en-US" sz="2000" dirty="0"/>
              <a:t> </a:t>
            </a:r>
            <a:r>
              <a:rPr lang="en-US" sz="2000" dirty="0" err="1"/>
              <a:t>úpravami</a:t>
            </a:r>
            <a:r>
              <a:rPr lang="en-US" sz="2000" dirty="0"/>
              <a:t> </a:t>
            </a:r>
            <a:r>
              <a:rPr lang="en-US" sz="2000" dirty="0" err="1"/>
              <a:t>medzi</a:t>
            </a:r>
            <a:r>
              <a:rPr lang="en-US" sz="2000" dirty="0"/>
              <a:t> </a:t>
            </a:r>
            <a:r>
              <a:rPr lang="en-US" sz="2000" dirty="0" err="1"/>
              <a:t>verziami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Obmedzené</a:t>
            </a:r>
            <a:r>
              <a:rPr lang="en-US" sz="2000" b="1" dirty="0"/>
              <a:t> </a:t>
            </a:r>
            <a:r>
              <a:rPr lang="en-US" sz="2000" b="1" dirty="0" err="1"/>
              <a:t>prispôsobenie</a:t>
            </a:r>
            <a:r>
              <a:rPr lang="en-US" sz="2000" b="1" dirty="0"/>
              <a:t>: </a:t>
            </a:r>
            <a:r>
              <a:rPr lang="en-US" sz="2000" dirty="0" err="1"/>
              <a:t>Možnosti</a:t>
            </a:r>
            <a:r>
              <a:rPr lang="en-US" sz="2000" dirty="0"/>
              <a:t> </a:t>
            </a:r>
            <a:r>
              <a:rPr lang="en-US" sz="2000" dirty="0" err="1"/>
              <a:t>zmeny</a:t>
            </a:r>
            <a:r>
              <a:rPr lang="en-US" sz="2000" dirty="0"/>
              <a:t> </a:t>
            </a:r>
            <a:r>
              <a:rPr lang="en-US" sz="2000" dirty="0" err="1"/>
              <a:t>sú</a:t>
            </a:r>
            <a:r>
              <a:rPr lang="en-US" sz="2000" dirty="0"/>
              <a:t> </a:t>
            </a:r>
            <a:r>
              <a:rPr lang="en-US" sz="2000" dirty="0" err="1"/>
              <a:t>hlavne</a:t>
            </a:r>
            <a:r>
              <a:rPr lang="en-US" sz="2000" dirty="0"/>
              <a:t> </a:t>
            </a:r>
            <a:r>
              <a:rPr lang="en-US" sz="2000" dirty="0" err="1"/>
              <a:t>motívy</a:t>
            </a:r>
            <a:r>
              <a:rPr lang="en-US" sz="2000" dirty="0"/>
              <a:t> a </a:t>
            </a:r>
            <a:r>
              <a:rPr lang="en-US" sz="2000" dirty="0" err="1"/>
              <a:t>farby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en-US" dirty="0" err="1"/>
              <a:t>Rozdiely</a:t>
            </a:r>
            <a:r>
              <a:rPr lang="en-US" dirty="0"/>
              <a:t> v </a:t>
            </a:r>
            <a:r>
              <a:rPr lang="en-US" dirty="0" err="1"/>
              <a:t>inštalácii</a:t>
            </a:r>
            <a:r>
              <a:rPr lang="en-US" dirty="0"/>
              <a:t> a </a:t>
            </a:r>
            <a:r>
              <a:rPr lang="en-US" dirty="0" err="1"/>
              <a:t>distribúcii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1081C-7767-32FB-9AB6-2E415D837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/>
              <a:t>LINUX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3D58A-77F4-C1E8-7466-1A69C53860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err="1"/>
              <a:t>Distribúcie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Široký</a:t>
            </a:r>
            <a:r>
              <a:rPr lang="en-US" sz="2000" dirty="0"/>
              <a:t> </a:t>
            </a:r>
            <a:r>
              <a:rPr lang="en-US" sz="2000" dirty="0" err="1"/>
              <a:t>výber</a:t>
            </a:r>
            <a:r>
              <a:rPr lang="en-US" sz="2000" dirty="0"/>
              <a:t> (</a:t>
            </a:r>
            <a:r>
              <a:rPr lang="en-US" sz="2000" dirty="0" err="1"/>
              <a:t>napr</a:t>
            </a:r>
            <a:r>
              <a:rPr lang="en-US" sz="2000" dirty="0"/>
              <a:t>. Ubuntu, Fedora, Arch), </a:t>
            </a:r>
            <a:r>
              <a:rPr lang="en-US" sz="2000" dirty="0" err="1"/>
              <a:t>každá</a:t>
            </a:r>
            <a:r>
              <a:rPr lang="en-US" sz="2000" dirty="0"/>
              <a:t> s </a:t>
            </a:r>
            <a:r>
              <a:rPr lang="en-US" sz="2000" dirty="0" err="1"/>
              <a:t>unikátnymi</a:t>
            </a:r>
            <a:r>
              <a:rPr lang="en-US" sz="2000" dirty="0"/>
              <a:t> </a:t>
            </a:r>
            <a:r>
              <a:rPr lang="en-US" sz="2000" dirty="0" err="1"/>
              <a:t>vlastnosťami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Inštalácia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Rôzne</a:t>
            </a:r>
            <a:r>
              <a:rPr lang="en-US" sz="2000" dirty="0"/>
              <a:t> </a:t>
            </a:r>
            <a:r>
              <a:rPr lang="en-US" sz="2000" dirty="0" err="1"/>
              <a:t>inštalačné</a:t>
            </a:r>
            <a:r>
              <a:rPr lang="en-US" sz="2000" dirty="0"/>
              <a:t> </a:t>
            </a:r>
            <a:r>
              <a:rPr lang="en-US" sz="2000" dirty="0" err="1"/>
              <a:t>procesy</a:t>
            </a:r>
            <a:r>
              <a:rPr lang="en-US" sz="2000" dirty="0"/>
              <a:t> </a:t>
            </a:r>
            <a:r>
              <a:rPr lang="en-US" sz="2000" dirty="0" err="1"/>
              <a:t>podľa</a:t>
            </a:r>
            <a:r>
              <a:rPr lang="en-US" sz="2000" dirty="0"/>
              <a:t> </a:t>
            </a:r>
            <a:r>
              <a:rPr lang="en-US" sz="2000" dirty="0" err="1"/>
              <a:t>distribúcie</a:t>
            </a:r>
            <a:r>
              <a:rPr lang="en-US" sz="2000" dirty="0"/>
              <a:t>, </a:t>
            </a:r>
            <a:r>
              <a:rPr lang="en-US" sz="2000" dirty="0" err="1"/>
              <a:t>často</a:t>
            </a:r>
            <a:r>
              <a:rPr lang="en-US" sz="2000" dirty="0"/>
              <a:t> </a:t>
            </a:r>
            <a:r>
              <a:rPr lang="en-US" sz="2000" dirty="0" err="1"/>
              <a:t>zdarma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Flexibilita</a:t>
            </a:r>
            <a:r>
              <a:rPr lang="en-US" sz="2000" b="1" dirty="0"/>
              <a:t>: </a:t>
            </a:r>
            <a:r>
              <a:rPr lang="en-US" sz="2000" dirty="0" err="1"/>
              <a:t>Možnosť</a:t>
            </a:r>
            <a:r>
              <a:rPr lang="en-US" sz="2000" dirty="0"/>
              <a:t> </a:t>
            </a:r>
            <a:r>
              <a:rPr lang="en-US" sz="2000" dirty="0" err="1"/>
              <a:t>prispôsobiť</a:t>
            </a:r>
            <a:r>
              <a:rPr lang="en-US" sz="2000" dirty="0"/>
              <a:t> </a:t>
            </a:r>
            <a:r>
              <a:rPr lang="en-US" sz="2000" dirty="0" err="1"/>
              <a:t>inštaláciu</a:t>
            </a:r>
            <a:r>
              <a:rPr lang="en-US" sz="2000" dirty="0"/>
              <a:t> </a:t>
            </a:r>
            <a:r>
              <a:rPr lang="en-US" sz="2000" dirty="0" err="1"/>
              <a:t>podľa</a:t>
            </a:r>
            <a:r>
              <a:rPr lang="en-US" sz="2000" dirty="0"/>
              <a:t> </a:t>
            </a:r>
            <a:r>
              <a:rPr lang="en-US" sz="2000" dirty="0" err="1"/>
              <a:t>potrieb</a:t>
            </a:r>
            <a:r>
              <a:rPr lang="en-US" sz="2000" dirty="0"/>
              <a:t> </a:t>
            </a:r>
            <a:r>
              <a:rPr lang="en-US" sz="2000" dirty="0" err="1"/>
              <a:t>používateľa</a:t>
            </a:r>
            <a:r>
              <a:rPr lang="en-US" sz="2000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04EB1A-EB8D-8D57-86A6-61E091172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/>
              <a:t>WINDOWS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4DE1E-9FF0-555B-1A14-F83A7E10DD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err="1"/>
              <a:t>Jednotná</a:t>
            </a:r>
            <a:r>
              <a:rPr lang="en-US" sz="2000" b="1" dirty="0"/>
              <a:t> </a:t>
            </a:r>
            <a:r>
              <a:rPr lang="en-US" sz="2000" b="1" dirty="0" err="1"/>
              <a:t>verzia</a:t>
            </a:r>
            <a:r>
              <a:rPr lang="en-US" sz="2000" b="1" dirty="0"/>
              <a:t>: </a:t>
            </a:r>
            <a:r>
              <a:rPr lang="en-US" sz="2000" dirty="0"/>
              <a:t>K </a:t>
            </a:r>
            <a:r>
              <a:rPr lang="en-US" sz="2000" dirty="0" err="1"/>
              <a:t>dispozícii</a:t>
            </a:r>
            <a:r>
              <a:rPr lang="en-US" sz="2000" dirty="0"/>
              <a:t> v </a:t>
            </a:r>
            <a:r>
              <a:rPr lang="en-US" sz="2000" dirty="0" err="1"/>
              <a:t>niekoľkých</a:t>
            </a:r>
            <a:r>
              <a:rPr lang="en-US" sz="2000" dirty="0"/>
              <a:t> </a:t>
            </a:r>
            <a:r>
              <a:rPr lang="en-US" sz="2000" dirty="0" err="1"/>
              <a:t>edíciách</a:t>
            </a:r>
            <a:r>
              <a:rPr lang="en-US" sz="2000" dirty="0"/>
              <a:t> (Home, Pro), ale s </a:t>
            </a:r>
            <a:r>
              <a:rPr lang="en-US" sz="2000" dirty="0" err="1"/>
              <a:t>rovnakým</a:t>
            </a:r>
            <a:r>
              <a:rPr lang="en-US" sz="2000" dirty="0"/>
              <a:t> </a:t>
            </a:r>
            <a:r>
              <a:rPr lang="en-US" sz="2000" dirty="0" err="1"/>
              <a:t>základom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Inštalácia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Jednotný</a:t>
            </a:r>
            <a:r>
              <a:rPr lang="en-US" sz="2000" dirty="0"/>
              <a:t> </a:t>
            </a:r>
            <a:r>
              <a:rPr lang="en-US" sz="2000" dirty="0" err="1"/>
              <a:t>inštalačný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s </a:t>
            </a:r>
            <a:r>
              <a:rPr lang="en-US" sz="2000" dirty="0" err="1"/>
              <a:t>licenčným</a:t>
            </a:r>
            <a:r>
              <a:rPr lang="en-US" sz="2000" dirty="0"/>
              <a:t> </a:t>
            </a:r>
            <a:r>
              <a:rPr lang="en-US" sz="2000" dirty="0" err="1"/>
              <a:t>kľúčom</a:t>
            </a:r>
            <a:r>
              <a:rPr lang="en-US" sz="2000" dirty="0"/>
              <a:t>, </a:t>
            </a:r>
            <a:r>
              <a:rPr lang="en-US" sz="2000" dirty="0" err="1"/>
              <a:t>platený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Jednoduchosť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Zamerané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užívateľskú</a:t>
            </a:r>
            <a:r>
              <a:rPr lang="en-US" sz="2000" dirty="0"/>
              <a:t> </a:t>
            </a:r>
            <a:r>
              <a:rPr lang="en-US" sz="2000" dirty="0" err="1"/>
              <a:t>prívetivosť</a:t>
            </a:r>
            <a:r>
              <a:rPr lang="en-US" sz="2000" dirty="0"/>
              <a:t> s </a:t>
            </a:r>
            <a:r>
              <a:rPr lang="en-US" sz="2000" dirty="0" err="1"/>
              <a:t>automatickými</a:t>
            </a:r>
            <a:r>
              <a:rPr lang="en-US" sz="2000" dirty="0"/>
              <a:t> </a:t>
            </a:r>
            <a:r>
              <a:rPr lang="en-US" sz="2000" dirty="0" err="1"/>
              <a:t>aktualizáciami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en-US" dirty="0" err="1"/>
              <a:t>Porovnanie</a:t>
            </a:r>
            <a:r>
              <a:rPr lang="en-US" dirty="0"/>
              <a:t> </a:t>
            </a:r>
            <a:r>
              <a:rPr lang="en-US" dirty="0" err="1"/>
              <a:t>systémov</a:t>
            </a:r>
            <a:r>
              <a:rPr lang="en-US" dirty="0"/>
              <a:t> </a:t>
            </a:r>
            <a:r>
              <a:rPr lang="en-US" dirty="0" err="1"/>
              <a:t>súborov</a:t>
            </a:r>
            <a:r>
              <a:rPr lang="en-US" dirty="0"/>
              <a:t>:</a:t>
            </a:r>
            <a:br>
              <a:rPr lang="en-US" dirty="0"/>
            </a:b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02BB9-3A3F-EFF7-ED69-2AEA29C07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/>
              <a:t>LINUX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B5C08A-E3C7-5329-044E-B9491BDD5C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 err="1"/>
              <a:t>Podporované</a:t>
            </a:r>
            <a:r>
              <a:rPr lang="en-US" sz="2000" b="1" dirty="0"/>
              <a:t> </a:t>
            </a:r>
            <a:r>
              <a:rPr lang="en-US" sz="2000" b="1" dirty="0" err="1"/>
              <a:t>systémy</a:t>
            </a:r>
            <a:r>
              <a:rPr lang="en-US" sz="2000" b="1" dirty="0"/>
              <a:t> </a:t>
            </a:r>
            <a:r>
              <a:rPr lang="en-US" sz="2000" b="1" dirty="0" err="1"/>
              <a:t>súborov</a:t>
            </a:r>
            <a:r>
              <a:rPr lang="en-US" sz="2000" dirty="0"/>
              <a:t>: ext4 (</a:t>
            </a:r>
            <a:r>
              <a:rPr lang="en-US" sz="2000" dirty="0" err="1"/>
              <a:t>najčastejší</a:t>
            </a:r>
            <a:r>
              <a:rPr lang="en-US" sz="2000" dirty="0"/>
              <a:t>), </a:t>
            </a:r>
            <a:r>
              <a:rPr lang="en-US" sz="2000" dirty="0" err="1"/>
              <a:t>Btrfs</a:t>
            </a:r>
            <a:r>
              <a:rPr lang="en-US" sz="2000" dirty="0"/>
              <a:t>, XFS, ZFS</a:t>
            </a:r>
            <a:r>
              <a:rPr lang="sk-SK" sz="2000" dirty="0"/>
              <a:t>...</a:t>
            </a:r>
          </a:p>
          <a:p>
            <a:r>
              <a:rPr lang="en-US" sz="2000" b="1" dirty="0" err="1"/>
              <a:t>Prístup</a:t>
            </a:r>
            <a:r>
              <a:rPr lang="en-US" sz="2000" b="1" dirty="0"/>
              <a:t> a </a:t>
            </a:r>
            <a:r>
              <a:rPr lang="en-US" sz="2000" b="1" dirty="0" err="1"/>
              <a:t>oprávnenia</a:t>
            </a:r>
            <a:r>
              <a:rPr lang="en-US" sz="2000" b="1" dirty="0"/>
              <a:t>: </a:t>
            </a:r>
            <a:r>
              <a:rPr lang="en-US" sz="2000" dirty="0" err="1"/>
              <a:t>Vysoko</a:t>
            </a:r>
            <a:r>
              <a:rPr lang="en-US" sz="2000" dirty="0"/>
              <a:t> </a:t>
            </a:r>
            <a:r>
              <a:rPr lang="en-US" sz="2000" dirty="0" err="1"/>
              <a:t>prispôsobiteľný</a:t>
            </a:r>
            <a:r>
              <a:rPr lang="en-US" sz="2000" dirty="0"/>
              <a:t> </a:t>
            </a:r>
            <a:r>
              <a:rPr lang="en-US" sz="2000" dirty="0" err="1"/>
              <a:t>systém</a:t>
            </a:r>
            <a:r>
              <a:rPr lang="en-US" sz="2000" dirty="0"/>
              <a:t> </a:t>
            </a:r>
            <a:r>
              <a:rPr lang="en-US" sz="2000" dirty="0" err="1"/>
              <a:t>oprávnení</a:t>
            </a:r>
            <a:r>
              <a:rPr lang="en-US" sz="2000" dirty="0"/>
              <a:t> (</a:t>
            </a:r>
            <a:r>
              <a:rPr lang="en-US" sz="2000" dirty="0" err="1"/>
              <a:t>čítanie</a:t>
            </a:r>
            <a:r>
              <a:rPr lang="en-US" sz="2000" dirty="0"/>
              <a:t>, </a:t>
            </a:r>
            <a:r>
              <a:rPr lang="en-US" sz="2000" dirty="0" err="1"/>
              <a:t>zápis</a:t>
            </a:r>
            <a:r>
              <a:rPr lang="en-US" sz="2000" dirty="0"/>
              <a:t>, </a:t>
            </a:r>
            <a:r>
              <a:rPr lang="en-US" sz="2000" dirty="0" err="1"/>
              <a:t>spustenie</a:t>
            </a:r>
            <a:r>
              <a:rPr lang="en-US" sz="2000" dirty="0"/>
              <a:t>)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úrovni</a:t>
            </a:r>
            <a:r>
              <a:rPr lang="en-US" sz="2000" dirty="0"/>
              <a:t> </a:t>
            </a:r>
            <a:r>
              <a:rPr lang="en-US" sz="2000" dirty="0" err="1"/>
              <a:t>používateľov</a:t>
            </a:r>
            <a:r>
              <a:rPr lang="en-US" sz="2000" dirty="0"/>
              <a:t> a </a:t>
            </a:r>
            <a:r>
              <a:rPr lang="en-US" sz="2000" dirty="0" err="1"/>
              <a:t>skupín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Flexibilita</a:t>
            </a:r>
            <a:r>
              <a:rPr lang="en-US" sz="2000" b="1" dirty="0"/>
              <a:t>: </a:t>
            </a:r>
            <a:r>
              <a:rPr lang="en-US" sz="2000" dirty="0" err="1"/>
              <a:t>Podpora</a:t>
            </a:r>
            <a:r>
              <a:rPr lang="en-US" sz="2000" dirty="0"/>
              <a:t> pre </a:t>
            </a:r>
            <a:r>
              <a:rPr lang="en-US" sz="2000" dirty="0" err="1"/>
              <a:t>rôzne</a:t>
            </a:r>
            <a:r>
              <a:rPr lang="en-US" sz="2000" dirty="0"/>
              <a:t> </a:t>
            </a:r>
            <a:r>
              <a:rPr lang="en-US" sz="2000" dirty="0" err="1"/>
              <a:t>súborové</a:t>
            </a:r>
            <a:r>
              <a:rPr lang="en-US" sz="2000" dirty="0"/>
              <a:t> </a:t>
            </a:r>
            <a:r>
              <a:rPr lang="en-US" sz="2000" dirty="0" err="1"/>
              <a:t>systémy</a:t>
            </a:r>
            <a:r>
              <a:rPr lang="en-US" sz="2000" dirty="0"/>
              <a:t> pre </a:t>
            </a:r>
            <a:r>
              <a:rPr lang="en-US" sz="2000" dirty="0" err="1"/>
              <a:t>rôzne</a:t>
            </a:r>
            <a:r>
              <a:rPr lang="en-US" sz="2000" dirty="0"/>
              <a:t> </a:t>
            </a:r>
            <a:r>
              <a:rPr lang="en-US" sz="2000" dirty="0" err="1"/>
              <a:t>účely</a:t>
            </a:r>
            <a:r>
              <a:rPr lang="en-US" sz="2000" dirty="0"/>
              <a:t> (</a:t>
            </a:r>
            <a:r>
              <a:rPr lang="en-US" sz="2000" dirty="0" err="1"/>
              <a:t>napr</a:t>
            </a:r>
            <a:r>
              <a:rPr lang="en-US" sz="2000" dirty="0"/>
              <a:t>. ext4 pre </a:t>
            </a:r>
            <a:r>
              <a:rPr lang="en-US" sz="2000" dirty="0" err="1"/>
              <a:t>stabilitu</a:t>
            </a:r>
            <a:r>
              <a:rPr lang="en-US" sz="2000" dirty="0"/>
              <a:t>, </a:t>
            </a:r>
            <a:r>
              <a:rPr lang="en-US" sz="2000" dirty="0" err="1"/>
              <a:t>Btrfs</a:t>
            </a:r>
            <a:r>
              <a:rPr lang="en-US" sz="2000" dirty="0"/>
              <a:t> pre </a:t>
            </a:r>
            <a:r>
              <a:rPr lang="en-US" sz="2000" dirty="0" err="1"/>
              <a:t>funkcie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snímky</a:t>
            </a:r>
            <a:r>
              <a:rPr lang="en-US" sz="2000" dirty="0"/>
              <a:t>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57F91F-CB79-9B76-B938-CA35833F6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/>
              <a:t>WINDOWS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71F820-6FBE-E39B-AEFA-3A5BEA83A2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 err="1"/>
              <a:t>Hlavný</a:t>
            </a:r>
            <a:r>
              <a:rPr lang="en-US" sz="2000" b="1" dirty="0"/>
              <a:t> </a:t>
            </a:r>
            <a:r>
              <a:rPr lang="en-US" sz="2000" b="1" dirty="0" err="1"/>
              <a:t>systém</a:t>
            </a:r>
            <a:r>
              <a:rPr lang="en-US" sz="2000" b="1" dirty="0"/>
              <a:t> </a:t>
            </a:r>
            <a:r>
              <a:rPr lang="en-US" sz="2000" b="1" dirty="0" err="1"/>
              <a:t>súborov</a:t>
            </a:r>
            <a:r>
              <a:rPr lang="en-US" sz="2000" b="1" dirty="0"/>
              <a:t>: </a:t>
            </a:r>
            <a:r>
              <a:rPr lang="en-US" sz="2000" dirty="0"/>
              <a:t>NTFS (</a:t>
            </a:r>
            <a:r>
              <a:rPr lang="en-US" sz="2000" dirty="0" err="1"/>
              <a:t>predvolený</a:t>
            </a:r>
            <a:r>
              <a:rPr lang="en-US" sz="2000" dirty="0"/>
              <a:t>), </a:t>
            </a:r>
            <a:r>
              <a:rPr lang="en-US" sz="2000" dirty="0" err="1"/>
              <a:t>podpora</a:t>
            </a:r>
            <a:r>
              <a:rPr lang="en-US" sz="2000" dirty="0"/>
              <a:t> </a:t>
            </a:r>
            <a:r>
              <a:rPr lang="en-US" sz="2000" dirty="0" err="1"/>
              <a:t>exFAT</a:t>
            </a:r>
            <a:r>
              <a:rPr lang="en-US" sz="2000" dirty="0"/>
              <a:t> a FAT32 pre </a:t>
            </a:r>
            <a:r>
              <a:rPr lang="en-US" sz="2000" dirty="0" err="1"/>
              <a:t>kompatibilitu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Prístup</a:t>
            </a:r>
            <a:r>
              <a:rPr lang="en-US" sz="2000" b="1" dirty="0"/>
              <a:t> a </a:t>
            </a:r>
            <a:r>
              <a:rPr lang="en-US" sz="2000" b="1" dirty="0" err="1"/>
              <a:t>zabezpečenie</a:t>
            </a:r>
            <a:r>
              <a:rPr lang="en-US" sz="2000" b="1" dirty="0"/>
              <a:t>: </a:t>
            </a:r>
            <a:r>
              <a:rPr lang="en-US" sz="2000" dirty="0" err="1"/>
              <a:t>Využíva</a:t>
            </a:r>
            <a:r>
              <a:rPr lang="en-US" sz="2000" dirty="0"/>
              <a:t> Access Control List (ACL) pre </a:t>
            </a:r>
            <a:r>
              <a:rPr lang="en-US" sz="2000" dirty="0" err="1"/>
              <a:t>detailnú</a:t>
            </a:r>
            <a:r>
              <a:rPr lang="en-US" sz="2000" dirty="0"/>
              <a:t> </a:t>
            </a:r>
            <a:r>
              <a:rPr lang="en-US" sz="2000" dirty="0" err="1"/>
              <a:t>kontrolu</a:t>
            </a:r>
            <a:r>
              <a:rPr lang="en-US" sz="2000" dirty="0"/>
              <a:t> </a:t>
            </a:r>
            <a:r>
              <a:rPr lang="en-US" sz="2000" dirty="0" err="1"/>
              <a:t>prístupu</a:t>
            </a:r>
            <a:r>
              <a:rPr lang="en-US" sz="2000" dirty="0"/>
              <a:t> k </a:t>
            </a:r>
            <a:r>
              <a:rPr lang="en-US" sz="2000" dirty="0" err="1"/>
              <a:t>súborom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Kompatibilita</a:t>
            </a:r>
            <a:r>
              <a:rPr lang="en-US" sz="2000" b="1" dirty="0"/>
              <a:t>: </a:t>
            </a:r>
            <a:r>
              <a:rPr lang="en-US" sz="2000" dirty="0"/>
              <a:t>NTFS </a:t>
            </a:r>
            <a:r>
              <a:rPr lang="en-US" sz="2000" dirty="0" err="1"/>
              <a:t>optimalizovaný</a:t>
            </a:r>
            <a:r>
              <a:rPr lang="en-US" sz="2000" dirty="0"/>
              <a:t> pre Windows, ale </a:t>
            </a:r>
            <a:r>
              <a:rPr lang="en-US" sz="2000" dirty="0" err="1"/>
              <a:t>má</a:t>
            </a:r>
            <a:r>
              <a:rPr lang="en-US" sz="2000" dirty="0"/>
              <a:t> </a:t>
            </a:r>
            <a:r>
              <a:rPr lang="en-US" sz="2000" dirty="0" err="1"/>
              <a:t>obmedzenú</a:t>
            </a:r>
            <a:r>
              <a:rPr lang="en-US" sz="2000" dirty="0"/>
              <a:t> </a:t>
            </a:r>
            <a:r>
              <a:rPr lang="en-US" sz="2000" dirty="0" err="1"/>
              <a:t>podporu</a:t>
            </a:r>
            <a:r>
              <a:rPr lang="en-US" sz="2000" dirty="0"/>
              <a:t> v </a:t>
            </a:r>
            <a:r>
              <a:rPr lang="en-US" sz="2000" dirty="0" err="1"/>
              <a:t>Linuxe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sk-SK" dirty="0"/>
              <a:t>Rozdiely v </a:t>
            </a:r>
            <a:r>
              <a:rPr dirty="0" err="1"/>
              <a:t>Bezpečnos</a:t>
            </a:r>
            <a:r>
              <a:rPr lang="sk-SK" dirty="0"/>
              <a:t>ti</a:t>
            </a:r>
            <a:r>
              <a:rPr dirty="0"/>
              <a:t> a </a:t>
            </a:r>
            <a:r>
              <a:rPr dirty="0" err="1"/>
              <a:t>ochran</a:t>
            </a:r>
            <a:r>
              <a:rPr lang="sk-SK" dirty="0"/>
              <a:t>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979E9-4647-8960-4DBC-1C814F430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k-SK" dirty="0"/>
              <a:t>LINUX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92412-9EA4-170D-A9C7-9D2628E216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b="1" dirty="0" err="1"/>
              <a:t>Otvorený</a:t>
            </a:r>
            <a:r>
              <a:rPr lang="en-US" sz="2000" b="1" dirty="0"/>
              <a:t> </a:t>
            </a:r>
            <a:r>
              <a:rPr lang="en-US" sz="2000" b="1" dirty="0" err="1"/>
              <a:t>kód</a:t>
            </a:r>
            <a:r>
              <a:rPr lang="en-US" sz="2000" b="1" dirty="0"/>
              <a:t>: </a:t>
            </a:r>
            <a:r>
              <a:rPr lang="en-US" sz="2000" dirty="0" err="1"/>
              <a:t>Umožňuje</a:t>
            </a:r>
            <a:r>
              <a:rPr lang="en-US" sz="2000" dirty="0"/>
              <a:t> </a:t>
            </a:r>
            <a:r>
              <a:rPr lang="en-US" sz="2000" dirty="0" err="1"/>
              <a:t>komunite</a:t>
            </a:r>
            <a:r>
              <a:rPr lang="en-US" sz="2000" dirty="0"/>
              <a:t> </a:t>
            </a:r>
            <a:r>
              <a:rPr lang="en-US" sz="2000" dirty="0" err="1"/>
              <a:t>rýchlo</a:t>
            </a:r>
            <a:r>
              <a:rPr lang="en-US" sz="2000" dirty="0"/>
              <a:t> </a:t>
            </a:r>
            <a:r>
              <a:rPr lang="en-US" sz="2000" dirty="0" err="1"/>
              <a:t>nájsť</a:t>
            </a:r>
            <a:r>
              <a:rPr lang="en-US" sz="2000" dirty="0"/>
              <a:t> a </a:t>
            </a:r>
            <a:r>
              <a:rPr lang="en-US" sz="2000" dirty="0" err="1"/>
              <a:t>opraviť</a:t>
            </a:r>
            <a:r>
              <a:rPr lang="en-US" sz="2000" dirty="0"/>
              <a:t> </a:t>
            </a:r>
            <a:r>
              <a:rPr lang="en-US" sz="2000" dirty="0" err="1"/>
              <a:t>zraniteľnosti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Prístupové</a:t>
            </a:r>
            <a:r>
              <a:rPr lang="en-US" sz="2000" b="1" dirty="0"/>
              <a:t> </a:t>
            </a:r>
            <a:r>
              <a:rPr lang="en-US" sz="2000" b="1" dirty="0" err="1"/>
              <a:t>oprávnenia</a:t>
            </a:r>
            <a:r>
              <a:rPr lang="en-US" sz="2000" b="1" dirty="0"/>
              <a:t>: </a:t>
            </a:r>
            <a:r>
              <a:rPr lang="en-US" sz="2000" dirty="0" err="1"/>
              <a:t>Silný</a:t>
            </a:r>
            <a:r>
              <a:rPr lang="en-US" sz="2000" dirty="0"/>
              <a:t> </a:t>
            </a:r>
            <a:r>
              <a:rPr lang="en-US" sz="2000" dirty="0" err="1"/>
              <a:t>systém</a:t>
            </a:r>
            <a:r>
              <a:rPr lang="en-US" sz="2000" dirty="0"/>
              <a:t> </a:t>
            </a:r>
            <a:r>
              <a:rPr lang="en-US" sz="2000" dirty="0" err="1"/>
              <a:t>oprávnení</a:t>
            </a:r>
            <a:r>
              <a:rPr lang="en-US" sz="2000" dirty="0"/>
              <a:t> a </a:t>
            </a:r>
            <a:r>
              <a:rPr lang="en-US" sz="2000" dirty="0" err="1"/>
              <a:t>podpora</a:t>
            </a:r>
            <a:r>
              <a:rPr lang="en-US" sz="2000" dirty="0"/>
              <a:t> </a:t>
            </a:r>
            <a:r>
              <a:rPr lang="en-US" sz="2000" dirty="0" err="1"/>
              <a:t>SELinux</a:t>
            </a:r>
            <a:r>
              <a:rPr lang="en-US" sz="2000" dirty="0"/>
              <a:t>/</a:t>
            </a:r>
            <a:r>
              <a:rPr lang="en-US" sz="2000" dirty="0" err="1"/>
              <a:t>AppArmor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zvýšenú</a:t>
            </a:r>
            <a:r>
              <a:rPr lang="en-US" sz="2000" dirty="0"/>
              <a:t> </a:t>
            </a:r>
            <a:r>
              <a:rPr lang="en-US" sz="2000" dirty="0" err="1"/>
              <a:t>bezpečnosť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Menšie</a:t>
            </a:r>
            <a:r>
              <a:rPr lang="en-US" sz="2000" b="1" dirty="0"/>
              <a:t> </a:t>
            </a:r>
            <a:r>
              <a:rPr lang="en-US" sz="2000" b="1" dirty="0" err="1"/>
              <a:t>riziko</a:t>
            </a:r>
            <a:r>
              <a:rPr lang="en-US" sz="2000" b="1" dirty="0"/>
              <a:t> </a:t>
            </a:r>
            <a:r>
              <a:rPr lang="en-US" sz="2000" b="1" dirty="0" err="1"/>
              <a:t>malvéru</a:t>
            </a:r>
            <a:r>
              <a:rPr lang="en-US" sz="2000" b="1" dirty="0"/>
              <a:t>: </a:t>
            </a:r>
            <a:r>
              <a:rPr lang="en-US" sz="2000" dirty="0" err="1"/>
              <a:t>Menej</a:t>
            </a:r>
            <a:r>
              <a:rPr lang="en-US" sz="2000" dirty="0"/>
              <a:t> </a:t>
            </a:r>
            <a:r>
              <a:rPr lang="en-US" sz="2000" dirty="0" err="1"/>
              <a:t>častý</a:t>
            </a:r>
            <a:r>
              <a:rPr lang="en-US" sz="2000" dirty="0"/>
              <a:t> </a:t>
            </a:r>
            <a:r>
              <a:rPr lang="en-US" sz="2000" dirty="0" err="1"/>
              <a:t>cieľ</a:t>
            </a:r>
            <a:r>
              <a:rPr lang="en-US" sz="2000" dirty="0"/>
              <a:t> pre </a:t>
            </a:r>
            <a:r>
              <a:rPr lang="en-US" sz="2000" dirty="0" err="1"/>
              <a:t>vírusy</a:t>
            </a:r>
            <a:r>
              <a:rPr lang="en-US" sz="2000" dirty="0"/>
              <a:t> a </a:t>
            </a:r>
            <a:r>
              <a:rPr lang="en-US" sz="2000" dirty="0" err="1"/>
              <a:t>útoky</a:t>
            </a:r>
            <a:r>
              <a:rPr lang="en-US" sz="2000" dirty="0"/>
              <a:t> v </a:t>
            </a:r>
            <a:r>
              <a:rPr lang="en-US" sz="2000" dirty="0" err="1"/>
              <a:t>porovnaní</a:t>
            </a:r>
            <a:r>
              <a:rPr lang="en-US" sz="2000" dirty="0"/>
              <a:t> s Windows.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C1155D-7C0D-934F-9A13-2D1158462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k-SK" dirty="0"/>
              <a:t>WINDOWS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F726F8-1377-3E15-C036-5AEEA04D48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b="1" dirty="0" err="1"/>
              <a:t>Zatvorený</a:t>
            </a:r>
            <a:r>
              <a:rPr lang="en-US" sz="2000" b="1" dirty="0"/>
              <a:t> </a:t>
            </a:r>
            <a:r>
              <a:rPr lang="en-US" sz="2000" b="1" dirty="0" err="1"/>
              <a:t>kód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Riešenie</a:t>
            </a:r>
            <a:r>
              <a:rPr lang="en-US" sz="2000" dirty="0"/>
              <a:t> </a:t>
            </a:r>
            <a:r>
              <a:rPr lang="en-US" sz="2000" dirty="0" err="1"/>
              <a:t>zraniteľností</a:t>
            </a:r>
            <a:r>
              <a:rPr lang="en-US" sz="2000" dirty="0"/>
              <a:t> </a:t>
            </a:r>
            <a:r>
              <a:rPr lang="en-US" sz="2000" dirty="0" err="1"/>
              <a:t>závisí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Microsoft-e.</a:t>
            </a:r>
            <a:endParaRPr lang="sk-SK" sz="2000" dirty="0"/>
          </a:p>
          <a:p>
            <a:r>
              <a:rPr lang="en-US" sz="2000" b="1" dirty="0"/>
              <a:t>Access Control List (ACL): </a:t>
            </a:r>
            <a:r>
              <a:rPr lang="en-US" sz="2000" dirty="0" err="1"/>
              <a:t>Detailný</a:t>
            </a:r>
            <a:r>
              <a:rPr lang="en-US" sz="2000" dirty="0"/>
              <a:t> </a:t>
            </a:r>
            <a:r>
              <a:rPr lang="en-US" sz="2000" dirty="0" err="1"/>
              <a:t>systém</a:t>
            </a:r>
            <a:r>
              <a:rPr lang="en-US" sz="2000" dirty="0"/>
              <a:t> </a:t>
            </a:r>
            <a:r>
              <a:rPr lang="en-US" sz="2000" dirty="0" err="1"/>
              <a:t>riadenia</a:t>
            </a:r>
            <a:r>
              <a:rPr lang="en-US" sz="2000" dirty="0"/>
              <a:t> </a:t>
            </a:r>
            <a:r>
              <a:rPr lang="en-US" sz="2000" dirty="0" err="1"/>
              <a:t>prístupu</a:t>
            </a:r>
            <a:r>
              <a:rPr lang="en-US" sz="2000" dirty="0"/>
              <a:t> k </a:t>
            </a:r>
            <a:r>
              <a:rPr lang="en-US" sz="2000" dirty="0" err="1"/>
              <a:t>súborom</a:t>
            </a:r>
            <a:r>
              <a:rPr lang="en-US" sz="2000" dirty="0"/>
              <a:t> a </a:t>
            </a:r>
            <a:r>
              <a:rPr lang="en-US" sz="2000" dirty="0" err="1"/>
              <a:t>zdrojom</a:t>
            </a:r>
            <a:r>
              <a:rPr lang="en-US" sz="2000" dirty="0"/>
              <a:t>.</a:t>
            </a:r>
            <a:endParaRPr lang="sk-SK" sz="2000" dirty="0"/>
          </a:p>
          <a:p>
            <a:r>
              <a:rPr lang="en-US" sz="2000" b="1" dirty="0" err="1"/>
              <a:t>Väčšie</a:t>
            </a:r>
            <a:r>
              <a:rPr lang="en-US" sz="2000" b="1" dirty="0"/>
              <a:t> </a:t>
            </a:r>
            <a:r>
              <a:rPr lang="en-US" sz="2000" b="1" dirty="0" err="1"/>
              <a:t>riziko</a:t>
            </a:r>
            <a:r>
              <a:rPr lang="en-US" sz="2000" b="1" dirty="0"/>
              <a:t> </a:t>
            </a:r>
            <a:r>
              <a:rPr lang="en-US" sz="2000" b="1" dirty="0" err="1"/>
              <a:t>malvéru</a:t>
            </a:r>
            <a:r>
              <a:rPr lang="en-US" sz="2000" b="1" dirty="0"/>
              <a:t>: </a:t>
            </a:r>
            <a:r>
              <a:rPr lang="en-US" sz="2000" dirty="0" err="1"/>
              <a:t>Cieľom</a:t>
            </a:r>
            <a:r>
              <a:rPr lang="en-US" sz="2000" dirty="0"/>
              <a:t> je </a:t>
            </a:r>
            <a:r>
              <a:rPr lang="en-US" sz="2000" dirty="0" err="1"/>
              <a:t>viac</a:t>
            </a:r>
            <a:r>
              <a:rPr lang="en-US" sz="2000" dirty="0"/>
              <a:t> </a:t>
            </a:r>
            <a:r>
              <a:rPr lang="en-US" sz="2000" dirty="0" err="1"/>
              <a:t>útokov</a:t>
            </a:r>
            <a:r>
              <a:rPr lang="en-US" sz="2000" dirty="0"/>
              <a:t> a </a:t>
            </a:r>
            <a:r>
              <a:rPr lang="en-US" sz="2000" dirty="0" err="1"/>
              <a:t>vírusov</a:t>
            </a:r>
            <a:r>
              <a:rPr lang="en-US" sz="2000" dirty="0"/>
              <a:t>, </a:t>
            </a:r>
            <a:r>
              <a:rPr lang="en-US" sz="2000" dirty="0" err="1"/>
              <a:t>vyžaduje</a:t>
            </a:r>
            <a:r>
              <a:rPr lang="en-US" sz="2000" dirty="0"/>
              <a:t> </a:t>
            </a:r>
            <a:r>
              <a:rPr lang="en-US" sz="2000" dirty="0" err="1"/>
              <a:t>pravidelné</a:t>
            </a:r>
            <a:r>
              <a:rPr lang="en-US" sz="2000" dirty="0"/>
              <a:t> </a:t>
            </a:r>
            <a:r>
              <a:rPr lang="en-US" sz="2000" dirty="0" err="1"/>
              <a:t>aktualizácie</a:t>
            </a:r>
            <a:r>
              <a:rPr lang="en-US" sz="2000" dirty="0"/>
              <a:t> a </a:t>
            </a:r>
            <a:r>
              <a:rPr lang="en-US" sz="2000" dirty="0" err="1"/>
              <a:t>antivírusový</a:t>
            </a:r>
            <a:r>
              <a:rPr lang="en-US" sz="2000" dirty="0"/>
              <a:t> </a:t>
            </a:r>
            <a:r>
              <a:rPr lang="en-US" sz="2000" dirty="0" err="1"/>
              <a:t>softvér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sk-SK" dirty="0"/>
              <a:t>ĎAKUJEM ZA POZORNOSŤ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2000"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527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LINUX VS WINDOWS</vt:lpstr>
      <vt:lpstr>Stručný prehľad oboch OS: </vt:lpstr>
      <vt:lpstr>Rozdiely v architektúre: </vt:lpstr>
      <vt:lpstr>Rozdiely v GUI</vt:lpstr>
      <vt:lpstr>Rozdiely v inštalácii a distribúcii</vt:lpstr>
      <vt:lpstr>Porovnanie systémov súborov: </vt:lpstr>
      <vt:lpstr>Rozdiely v Bezpečnosti a ochrane</vt:lpstr>
      <vt:lpstr>ĎAKUJEM ZA POZORNOSŤ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Linuxu a Windowsu</dc:title>
  <dc:subject/>
  <dc:creator>Molnár, Kamil</dc:creator>
  <cp:keywords/>
  <dc:description>generated using python-pptx</dc:description>
  <cp:lastModifiedBy>Molnár, Kamil</cp:lastModifiedBy>
  <cp:revision>1</cp:revision>
  <dcterms:created xsi:type="dcterms:W3CDTF">2013-01-27T09:14:16Z</dcterms:created>
  <dcterms:modified xsi:type="dcterms:W3CDTF">2024-11-18T11:01:26Z</dcterms:modified>
  <cp:category/>
</cp:coreProperties>
</file>