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D8BE31-A22B-4B61-A83D-8D1694DBF1FA}" v="107" dt="2024-11-25T11:18:16.9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rga, Alexander" userId="38623072-a3ce-4ea3-8f9f-67c1c1ce8093" providerId="ADAL" clId="{5ED8BE31-A22B-4B61-A83D-8D1694DBF1FA}"/>
    <pc:docChg chg="undo custSel addSld modSld">
      <pc:chgData name="Varga, Alexander" userId="38623072-a3ce-4ea3-8f9f-67c1c1ce8093" providerId="ADAL" clId="{5ED8BE31-A22B-4B61-A83D-8D1694DBF1FA}" dt="2024-11-25T11:18:10.863" v="263"/>
      <pc:docMkLst>
        <pc:docMk/>
      </pc:docMkLst>
      <pc:sldChg chg="addSp delSp modSp mod setBg addAnim delAnim setClrOvrMap">
        <pc:chgData name="Varga, Alexander" userId="38623072-a3ce-4ea3-8f9f-67c1c1ce8093" providerId="ADAL" clId="{5ED8BE31-A22B-4B61-A83D-8D1694DBF1FA}" dt="2024-11-10T20:42:59.271" v="255" actId="113"/>
        <pc:sldMkLst>
          <pc:docMk/>
          <pc:sldMk cId="2157413988" sldId="256"/>
        </pc:sldMkLst>
        <pc:spChg chg="mod">
          <ac:chgData name="Varga, Alexander" userId="38623072-a3ce-4ea3-8f9f-67c1c1ce8093" providerId="ADAL" clId="{5ED8BE31-A22B-4B61-A83D-8D1694DBF1FA}" dt="2024-11-10T20:26:04.572" v="156" actId="113"/>
          <ac:spMkLst>
            <pc:docMk/>
            <pc:sldMk cId="2157413988" sldId="256"/>
            <ac:spMk id="2" creationId="{DDCE04D3-ADD3-672D-F768-8211D1443151}"/>
          </ac:spMkLst>
        </pc:spChg>
        <pc:spChg chg="mod">
          <ac:chgData name="Varga, Alexander" userId="38623072-a3ce-4ea3-8f9f-67c1c1ce8093" providerId="ADAL" clId="{5ED8BE31-A22B-4B61-A83D-8D1694DBF1FA}" dt="2024-11-10T20:42:59.271" v="255" actId="113"/>
          <ac:spMkLst>
            <pc:docMk/>
            <pc:sldMk cId="2157413988" sldId="256"/>
            <ac:spMk id="3" creationId="{43AF880B-C0DE-A926-1CDC-51186F117E9C}"/>
          </ac:spMkLst>
        </pc:spChg>
        <pc:spChg chg="add del">
          <ac:chgData name="Varga, Alexander" userId="38623072-a3ce-4ea3-8f9f-67c1c1ce8093" providerId="ADAL" clId="{5ED8BE31-A22B-4B61-A83D-8D1694DBF1FA}" dt="2024-11-10T20:22:49.097" v="139" actId="26606"/>
          <ac:spMkLst>
            <pc:docMk/>
            <pc:sldMk cId="2157413988" sldId="256"/>
            <ac:spMk id="91" creationId="{4D6A640B-6684-4338-9199-6EE758735581}"/>
          </ac:spMkLst>
        </pc:spChg>
        <pc:spChg chg="add del">
          <ac:chgData name="Varga, Alexander" userId="38623072-a3ce-4ea3-8f9f-67c1c1ce8093" providerId="ADAL" clId="{5ED8BE31-A22B-4B61-A83D-8D1694DBF1FA}" dt="2024-11-10T20:22:49.097" v="139" actId="26606"/>
          <ac:spMkLst>
            <pc:docMk/>
            <pc:sldMk cId="2157413988" sldId="256"/>
            <ac:spMk id="149" creationId="{FF5E4228-419E-44B9-B090-94A9540E5B3F}"/>
          </ac:spMkLst>
        </pc:spChg>
        <pc:spChg chg="add del">
          <ac:chgData name="Varga, Alexander" userId="38623072-a3ce-4ea3-8f9f-67c1c1ce8093" providerId="ADAL" clId="{5ED8BE31-A22B-4B61-A83D-8D1694DBF1FA}" dt="2024-11-10T20:22:42.451" v="134" actId="26606"/>
          <ac:spMkLst>
            <pc:docMk/>
            <pc:sldMk cId="2157413988" sldId="256"/>
            <ac:spMk id="2055" creationId="{01958E0A-0BC1-424F-9B41-D614FC13A47E}"/>
          </ac:spMkLst>
        </pc:spChg>
        <pc:spChg chg="add">
          <ac:chgData name="Varga, Alexander" userId="38623072-a3ce-4ea3-8f9f-67c1c1ce8093" providerId="ADAL" clId="{5ED8BE31-A22B-4B61-A83D-8D1694DBF1FA}" dt="2024-11-10T20:22:49.097" v="139" actId="26606"/>
          <ac:spMkLst>
            <pc:docMk/>
            <pc:sldMk cId="2157413988" sldId="256"/>
            <ac:spMk id="2083" creationId="{01958E0A-0BC1-424F-9B41-D614FC13A47E}"/>
          </ac:spMkLst>
        </pc:spChg>
        <pc:grpChg chg="add del">
          <ac:chgData name="Varga, Alexander" userId="38623072-a3ce-4ea3-8f9f-67c1c1ce8093" providerId="ADAL" clId="{5ED8BE31-A22B-4B61-A83D-8D1694DBF1FA}" dt="2024-11-10T20:22:49.097" v="139" actId="26606"/>
          <ac:grpSpMkLst>
            <pc:docMk/>
            <pc:sldMk cId="2157413988" sldId="256"/>
            <ac:grpSpMk id="93" creationId="{5BAB052D-92E4-4715-895B-E423230754C2}"/>
          </ac:grpSpMkLst>
        </pc:grpChg>
        <pc:grpChg chg="add del">
          <ac:chgData name="Varga, Alexander" userId="38623072-a3ce-4ea3-8f9f-67c1c1ce8093" providerId="ADAL" clId="{5ED8BE31-A22B-4B61-A83D-8D1694DBF1FA}" dt="2024-11-10T20:22:49.079" v="138" actId="26606"/>
          <ac:grpSpMkLst>
            <pc:docMk/>
            <pc:sldMk cId="2157413988" sldId="256"/>
            <ac:grpSpMk id="2058" creationId="{316DCFC9-6877-407C-8170-608FCB8E35AE}"/>
          </ac:grpSpMkLst>
        </pc:grpChg>
        <pc:grpChg chg="add del">
          <ac:chgData name="Varga, Alexander" userId="38623072-a3ce-4ea3-8f9f-67c1c1ce8093" providerId="ADAL" clId="{5ED8BE31-A22B-4B61-A83D-8D1694DBF1FA}" dt="2024-11-10T20:22:49.079" v="138" actId="26606"/>
          <ac:grpSpMkLst>
            <pc:docMk/>
            <pc:sldMk cId="2157413988" sldId="256"/>
            <ac:grpSpMk id="2059" creationId="{89353FE7-0D03-4AD2-8B8A-60A06F6BDA4C}"/>
          </ac:grpSpMkLst>
        </pc:grpChg>
        <pc:picChg chg="mod ord">
          <ac:chgData name="Varga, Alexander" userId="38623072-a3ce-4ea3-8f9f-67c1c1ce8093" providerId="ADAL" clId="{5ED8BE31-A22B-4B61-A83D-8D1694DBF1FA}" dt="2024-11-10T20:22:49.097" v="139" actId="26606"/>
          <ac:picMkLst>
            <pc:docMk/>
            <pc:sldMk cId="2157413988" sldId="256"/>
            <ac:picMk id="2050" creationId="{E00E17ED-15E2-EDA4-9EC5-5C25C618EDE0}"/>
          </ac:picMkLst>
        </pc:picChg>
      </pc:sldChg>
      <pc:sldChg chg="modSp mod">
        <pc:chgData name="Varga, Alexander" userId="38623072-a3ce-4ea3-8f9f-67c1c1ce8093" providerId="ADAL" clId="{5ED8BE31-A22B-4B61-A83D-8D1694DBF1FA}" dt="2024-11-10T20:25:59.764" v="155" actId="113"/>
        <pc:sldMkLst>
          <pc:docMk/>
          <pc:sldMk cId="3621187193" sldId="257"/>
        </pc:sldMkLst>
        <pc:spChg chg="mod">
          <ac:chgData name="Varga, Alexander" userId="38623072-a3ce-4ea3-8f9f-67c1c1ce8093" providerId="ADAL" clId="{5ED8BE31-A22B-4B61-A83D-8D1694DBF1FA}" dt="2024-11-10T20:25:59.764" v="155" actId="113"/>
          <ac:spMkLst>
            <pc:docMk/>
            <pc:sldMk cId="3621187193" sldId="257"/>
            <ac:spMk id="2" creationId="{B2179879-1935-21E4-AE58-D699D31EBCE1}"/>
          </ac:spMkLst>
        </pc:spChg>
      </pc:sldChg>
      <pc:sldChg chg="addSp delSp modSp mod setBg setClrOvrMap">
        <pc:chgData name="Varga, Alexander" userId="38623072-a3ce-4ea3-8f9f-67c1c1ce8093" providerId="ADAL" clId="{5ED8BE31-A22B-4B61-A83D-8D1694DBF1FA}" dt="2024-11-10T20:25:54.654" v="154" actId="113"/>
        <pc:sldMkLst>
          <pc:docMk/>
          <pc:sldMk cId="3174099287" sldId="258"/>
        </pc:sldMkLst>
        <pc:spChg chg="mod">
          <ac:chgData name="Varga, Alexander" userId="38623072-a3ce-4ea3-8f9f-67c1c1ce8093" providerId="ADAL" clId="{5ED8BE31-A22B-4B61-A83D-8D1694DBF1FA}" dt="2024-11-10T20:25:54.654" v="154" actId="113"/>
          <ac:spMkLst>
            <pc:docMk/>
            <pc:sldMk cId="3174099287" sldId="258"/>
            <ac:spMk id="2" creationId="{BE514F04-58E4-2884-9CE2-3AEC8F98C407}"/>
          </ac:spMkLst>
        </pc:spChg>
        <pc:spChg chg="del">
          <ac:chgData name="Varga, Alexander" userId="38623072-a3ce-4ea3-8f9f-67c1c1ce8093" providerId="ADAL" clId="{5ED8BE31-A22B-4B61-A83D-8D1694DBF1FA}" dt="2024-11-10T20:23:02.686" v="142" actId="26606"/>
          <ac:spMkLst>
            <pc:docMk/>
            <pc:sldMk cId="3174099287" sldId="258"/>
            <ac:spMk id="3" creationId="{575B38E8-F9D8-8E6B-8015-0E476F45D846}"/>
          </ac:spMkLst>
        </pc:spChg>
        <pc:spChg chg="del">
          <ac:chgData name="Varga, Alexander" userId="38623072-a3ce-4ea3-8f9f-67c1c1ce8093" providerId="ADAL" clId="{5ED8BE31-A22B-4B61-A83D-8D1694DBF1FA}" dt="2024-11-10T20:23:02.686" v="142" actId="26606"/>
          <ac:spMkLst>
            <pc:docMk/>
            <pc:sldMk cId="3174099287" sldId="258"/>
            <ac:spMk id="8" creationId="{B61375F2-60B1-44ED-B60A-019C4BD5A62A}"/>
          </ac:spMkLst>
        </pc:spChg>
        <pc:spChg chg="add">
          <ac:chgData name="Varga, Alexander" userId="38623072-a3ce-4ea3-8f9f-67c1c1ce8093" providerId="ADAL" clId="{5ED8BE31-A22B-4B61-A83D-8D1694DBF1FA}" dt="2024-11-10T20:23:02.686" v="142" actId="26606"/>
          <ac:spMkLst>
            <pc:docMk/>
            <pc:sldMk cId="3174099287" sldId="258"/>
            <ac:spMk id="55" creationId="{54B9C16B-AC4A-44ED-9075-F76549B46E7C}"/>
          </ac:spMkLst>
        </pc:spChg>
        <pc:spChg chg="add">
          <ac:chgData name="Varga, Alexander" userId="38623072-a3ce-4ea3-8f9f-67c1c1ce8093" providerId="ADAL" clId="{5ED8BE31-A22B-4B61-A83D-8D1694DBF1FA}" dt="2024-11-10T20:23:02.686" v="142" actId="26606"/>
          <ac:spMkLst>
            <pc:docMk/>
            <pc:sldMk cId="3174099287" sldId="258"/>
            <ac:spMk id="88" creationId="{B53044DC-4918-43DA-B49D-91673C6C9485}"/>
          </ac:spMkLst>
        </pc:spChg>
        <pc:grpChg chg="del">
          <ac:chgData name="Varga, Alexander" userId="38623072-a3ce-4ea3-8f9f-67c1c1ce8093" providerId="ADAL" clId="{5ED8BE31-A22B-4B61-A83D-8D1694DBF1FA}" dt="2024-11-10T20:23:02.686" v="142" actId="26606"/>
          <ac:grpSpMkLst>
            <pc:docMk/>
            <pc:sldMk cId="3174099287" sldId="258"/>
            <ac:grpSpMk id="10" creationId="{4ADB9295-9645-4BF2-ADFD-75800B7FAD06}"/>
          </ac:grpSpMkLst>
        </pc:grpChg>
        <pc:grpChg chg="del">
          <ac:chgData name="Varga, Alexander" userId="38623072-a3ce-4ea3-8f9f-67c1c1ce8093" providerId="ADAL" clId="{5ED8BE31-A22B-4B61-A83D-8D1694DBF1FA}" dt="2024-11-10T20:23:02.686" v="142" actId="26606"/>
          <ac:grpSpMkLst>
            <pc:docMk/>
            <pc:sldMk cId="3174099287" sldId="258"/>
            <ac:grpSpMk id="39" creationId="{B485B3F6-654D-4842-A2DE-677D12FED460}"/>
          </ac:grpSpMkLst>
        </pc:grpChg>
        <pc:grpChg chg="add">
          <ac:chgData name="Varga, Alexander" userId="38623072-a3ce-4ea3-8f9f-67c1c1ce8093" providerId="ADAL" clId="{5ED8BE31-A22B-4B61-A83D-8D1694DBF1FA}" dt="2024-11-10T20:23:02.686" v="142" actId="26606"/>
          <ac:grpSpMkLst>
            <pc:docMk/>
            <pc:sldMk cId="3174099287" sldId="258"/>
            <ac:grpSpMk id="57" creationId="{62A2FEB6-F419-4684-9ABC-9E32E012E8B7}"/>
          </ac:grpSpMkLst>
        </pc:grpChg>
        <pc:grpChg chg="add">
          <ac:chgData name="Varga, Alexander" userId="38623072-a3ce-4ea3-8f9f-67c1c1ce8093" providerId="ADAL" clId="{5ED8BE31-A22B-4B61-A83D-8D1694DBF1FA}" dt="2024-11-10T20:23:02.686" v="142" actId="26606"/>
          <ac:grpSpMkLst>
            <pc:docMk/>
            <pc:sldMk cId="3174099287" sldId="258"/>
            <ac:grpSpMk id="90" creationId="{1DCE6B36-1420-43AB-86CF-4E653A517B9C}"/>
          </ac:grpSpMkLst>
        </pc:grpChg>
        <pc:graphicFrameChg chg="add">
          <ac:chgData name="Varga, Alexander" userId="38623072-a3ce-4ea3-8f9f-67c1c1ce8093" providerId="ADAL" clId="{5ED8BE31-A22B-4B61-A83D-8D1694DBF1FA}" dt="2024-11-10T20:23:02.686" v="142" actId="26606"/>
          <ac:graphicFrameMkLst>
            <pc:docMk/>
            <pc:sldMk cId="3174099287" sldId="258"/>
            <ac:graphicFrameMk id="51" creationId="{64352900-25EF-4DC1-12B9-A0378C5085DF}"/>
          </ac:graphicFrameMkLst>
        </pc:graphicFrameChg>
        <pc:picChg chg="add">
          <ac:chgData name="Varga, Alexander" userId="38623072-a3ce-4ea3-8f9f-67c1c1ce8093" providerId="ADAL" clId="{5ED8BE31-A22B-4B61-A83D-8D1694DBF1FA}" dt="2024-11-10T20:23:02.686" v="142" actId="26606"/>
          <ac:picMkLst>
            <pc:docMk/>
            <pc:sldMk cId="3174099287" sldId="258"/>
            <ac:picMk id="86" creationId="{3E94A106-9341-485C-9057-9D62B2BD083F}"/>
          </ac:picMkLst>
        </pc:picChg>
        <pc:picChg chg="add">
          <ac:chgData name="Varga, Alexander" userId="38623072-a3ce-4ea3-8f9f-67c1c1ce8093" providerId="ADAL" clId="{5ED8BE31-A22B-4B61-A83D-8D1694DBF1FA}" dt="2024-11-10T20:23:02.686" v="142" actId="26606"/>
          <ac:picMkLst>
            <pc:docMk/>
            <pc:sldMk cId="3174099287" sldId="258"/>
            <ac:picMk id="119" creationId="{9BE36DBF-0333-4D36-A5BF-81FDA2406FE9}"/>
          </ac:picMkLst>
        </pc:picChg>
      </pc:sldChg>
      <pc:sldChg chg="addSp delSp modSp mod setBg setClrOvrMap">
        <pc:chgData name="Varga, Alexander" userId="38623072-a3ce-4ea3-8f9f-67c1c1ce8093" providerId="ADAL" clId="{5ED8BE31-A22B-4B61-A83D-8D1694DBF1FA}" dt="2024-11-10T20:26:35.514" v="159" actId="255"/>
        <pc:sldMkLst>
          <pc:docMk/>
          <pc:sldMk cId="3326420238" sldId="259"/>
        </pc:sldMkLst>
        <pc:spChg chg="mod">
          <ac:chgData name="Varga, Alexander" userId="38623072-a3ce-4ea3-8f9f-67c1c1ce8093" providerId="ADAL" clId="{5ED8BE31-A22B-4B61-A83D-8D1694DBF1FA}" dt="2024-11-10T20:26:35.514" v="159" actId="255"/>
          <ac:spMkLst>
            <pc:docMk/>
            <pc:sldMk cId="3326420238" sldId="259"/>
            <ac:spMk id="2" creationId="{CDBA1400-532D-EDBD-04E6-B95614C5B880}"/>
          </ac:spMkLst>
        </pc:spChg>
        <pc:spChg chg="del">
          <ac:chgData name="Varga, Alexander" userId="38623072-a3ce-4ea3-8f9f-67c1c1ce8093" providerId="ADAL" clId="{5ED8BE31-A22B-4B61-A83D-8D1694DBF1FA}" dt="2024-11-10T20:23:20.773" v="143" actId="26606"/>
          <ac:spMkLst>
            <pc:docMk/>
            <pc:sldMk cId="3326420238" sldId="259"/>
            <ac:spMk id="3" creationId="{A3F3A381-3E05-7D5F-1D35-CCA461350A1C}"/>
          </ac:spMkLst>
        </pc:spChg>
        <pc:spChg chg="del">
          <ac:chgData name="Varga, Alexander" userId="38623072-a3ce-4ea3-8f9f-67c1c1ce8093" providerId="ADAL" clId="{5ED8BE31-A22B-4B61-A83D-8D1694DBF1FA}" dt="2024-11-10T20:23:20.773" v="143" actId="26606"/>
          <ac:spMkLst>
            <pc:docMk/>
            <pc:sldMk cId="3326420238" sldId="259"/>
            <ac:spMk id="8" creationId="{B61375F2-60B1-44ED-B60A-019C4BD5A62A}"/>
          </ac:spMkLst>
        </pc:spChg>
        <pc:spChg chg="add">
          <ac:chgData name="Varga, Alexander" userId="38623072-a3ce-4ea3-8f9f-67c1c1ce8093" providerId="ADAL" clId="{5ED8BE31-A22B-4B61-A83D-8D1694DBF1FA}" dt="2024-11-10T20:23:20.773" v="143" actId="26606"/>
          <ac:spMkLst>
            <pc:docMk/>
            <pc:sldMk cId="3326420238" sldId="259"/>
            <ac:spMk id="55" creationId="{54B9C16B-AC4A-44ED-9075-F76549B46E7C}"/>
          </ac:spMkLst>
        </pc:spChg>
        <pc:spChg chg="add">
          <ac:chgData name="Varga, Alexander" userId="38623072-a3ce-4ea3-8f9f-67c1c1ce8093" providerId="ADAL" clId="{5ED8BE31-A22B-4B61-A83D-8D1694DBF1FA}" dt="2024-11-10T20:23:20.773" v="143" actId="26606"/>
          <ac:spMkLst>
            <pc:docMk/>
            <pc:sldMk cId="3326420238" sldId="259"/>
            <ac:spMk id="88" creationId="{B53044DC-4918-43DA-B49D-91673C6C9485}"/>
          </ac:spMkLst>
        </pc:spChg>
        <pc:grpChg chg="del">
          <ac:chgData name="Varga, Alexander" userId="38623072-a3ce-4ea3-8f9f-67c1c1ce8093" providerId="ADAL" clId="{5ED8BE31-A22B-4B61-A83D-8D1694DBF1FA}" dt="2024-11-10T20:23:20.773" v="143" actId="26606"/>
          <ac:grpSpMkLst>
            <pc:docMk/>
            <pc:sldMk cId="3326420238" sldId="259"/>
            <ac:grpSpMk id="10" creationId="{4ADB9295-9645-4BF2-ADFD-75800B7FAD06}"/>
          </ac:grpSpMkLst>
        </pc:grpChg>
        <pc:grpChg chg="del">
          <ac:chgData name="Varga, Alexander" userId="38623072-a3ce-4ea3-8f9f-67c1c1ce8093" providerId="ADAL" clId="{5ED8BE31-A22B-4B61-A83D-8D1694DBF1FA}" dt="2024-11-10T20:23:20.773" v="143" actId="26606"/>
          <ac:grpSpMkLst>
            <pc:docMk/>
            <pc:sldMk cId="3326420238" sldId="259"/>
            <ac:grpSpMk id="39" creationId="{B485B3F6-654D-4842-A2DE-677D12FED460}"/>
          </ac:grpSpMkLst>
        </pc:grpChg>
        <pc:grpChg chg="add">
          <ac:chgData name="Varga, Alexander" userId="38623072-a3ce-4ea3-8f9f-67c1c1ce8093" providerId="ADAL" clId="{5ED8BE31-A22B-4B61-A83D-8D1694DBF1FA}" dt="2024-11-10T20:23:20.773" v="143" actId="26606"/>
          <ac:grpSpMkLst>
            <pc:docMk/>
            <pc:sldMk cId="3326420238" sldId="259"/>
            <ac:grpSpMk id="57" creationId="{62A2FEB6-F419-4684-9ABC-9E32E012E8B7}"/>
          </ac:grpSpMkLst>
        </pc:grpChg>
        <pc:grpChg chg="add">
          <ac:chgData name="Varga, Alexander" userId="38623072-a3ce-4ea3-8f9f-67c1c1ce8093" providerId="ADAL" clId="{5ED8BE31-A22B-4B61-A83D-8D1694DBF1FA}" dt="2024-11-10T20:23:20.773" v="143" actId="26606"/>
          <ac:grpSpMkLst>
            <pc:docMk/>
            <pc:sldMk cId="3326420238" sldId="259"/>
            <ac:grpSpMk id="90" creationId="{1DCE6B36-1420-43AB-86CF-4E653A517B9C}"/>
          </ac:grpSpMkLst>
        </pc:grpChg>
        <pc:graphicFrameChg chg="add">
          <ac:chgData name="Varga, Alexander" userId="38623072-a3ce-4ea3-8f9f-67c1c1ce8093" providerId="ADAL" clId="{5ED8BE31-A22B-4B61-A83D-8D1694DBF1FA}" dt="2024-11-10T20:23:20.773" v="143" actId="26606"/>
          <ac:graphicFrameMkLst>
            <pc:docMk/>
            <pc:sldMk cId="3326420238" sldId="259"/>
            <ac:graphicFrameMk id="51" creationId="{B2581412-7300-2721-BCC3-593B041B8BE2}"/>
          </ac:graphicFrameMkLst>
        </pc:graphicFrameChg>
        <pc:picChg chg="add">
          <ac:chgData name="Varga, Alexander" userId="38623072-a3ce-4ea3-8f9f-67c1c1ce8093" providerId="ADAL" clId="{5ED8BE31-A22B-4B61-A83D-8D1694DBF1FA}" dt="2024-11-10T20:23:20.773" v="143" actId="26606"/>
          <ac:picMkLst>
            <pc:docMk/>
            <pc:sldMk cId="3326420238" sldId="259"/>
            <ac:picMk id="86" creationId="{3E94A106-9341-485C-9057-9D62B2BD083F}"/>
          </ac:picMkLst>
        </pc:picChg>
        <pc:picChg chg="add">
          <ac:chgData name="Varga, Alexander" userId="38623072-a3ce-4ea3-8f9f-67c1c1ce8093" providerId="ADAL" clId="{5ED8BE31-A22B-4B61-A83D-8D1694DBF1FA}" dt="2024-11-10T20:23:20.773" v="143" actId="26606"/>
          <ac:picMkLst>
            <pc:docMk/>
            <pc:sldMk cId="3326420238" sldId="259"/>
            <ac:picMk id="119" creationId="{9BE36DBF-0333-4D36-A5BF-81FDA2406FE9}"/>
          </ac:picMkLst>
        </pc:picChg>
      </pc:sldChg>
      <pc:sldChg chg="addSp delSp modSp new mod setBg">
        <pc:chgData name="Varga, Alexander" userId="38623072-a3ce-4ea3-8f9f-67c1c1ce8093" providerId="ADAL" clId="{5ED8BE31-A22B-4B61-A83D-8D1694DBF1FA}" dt="2024-11-10T20:26:52.578" v="161" actId="255"/>
        <pc:sldMkLst>
          <pc:docMk/>
          <pc:sldMk cId="2134530082" sldId="260"/>
        </pc:sldMkLst>
        <pc:spChg chg="mod">
          <ac:chgData name="Varga, Alexander" userId="38623072-a3ce-4ea3-8f9f-67c1c1ce8093" providerId="ADAL" clId="{5ED8BE31-A22B-4B61-A83D-8D1694DBF1FA}" dt="2024-11-10T20:26:52.578" v="161" actId="255"/>
          <ac:spMkLst>
            <pc:docMk/>
            <pc:sldMk cId="2134530082" sldId="260"/>
            <ac:spMk id="2" creationId="{6F81BAB1-9035-6777-CF13-3BD2A580A4C0}"/>
          </ac:spMkLst>
        </pc:spChg>
        <pc:spChg chg="mod">
          <ac:chgData name="Varga, Alexander" userId="38623072-a3ce-4ea3-8f9f-67c1c1ce8093" providerId="ADAL" clId="{5ED8BE31-A22B-4B61-A83D-8D1694DBF1FA}" dt="2024-11-10T20:24:04.221" v="148" actId="113"/>
          <ac:spMkLst>
            <pc:docMk/>
            <pc:sldMk cId="2134530082" sldId="260"/>
            <ac:spMk id="3" creationId="{987018A3-CF19-098B-8AF1-8838BE9D72C9}"/>
          </ac:spMkLst>
        </pc:spChg>
        <pc:spChg chg="add del">
          <ac:chgData name="Varga, Alexander" userId="38623072-a3ce-4ea3-8f9f-67c1c1ce8093" providerId="ADAL" clId="{5ED8BE31-A22B-4B61-A83D-8D1694DBF1FA}" dt="2024-11-10T20:23:37.192" v="144" actId="26606"/>
          <ac:spMkLst>
            <pc:docMk/>
            <pc:sldMk cId="2134530082" sldId="260"/>
            <ac:spMk id="8" creationId="{B61375F2-60B1-44ED-B60A-019C4BD5A62A}"/>
          </ac:spMkLst>
        </pc:spChg>
        <pc:spChg chg="add">
          <ac:chgData name="Varga, Alexander" userId="38623072-a3ce-4ea3-8f9f-67c1c1ce8093" providerId="ADAL" clId="{5ED8BE31-A22B-4B61-A83D-8D1694DBF1FA}" dt="2024-11-10T20:23:37.192" v="144" actId="26606"/>
          <ac:spMkLst>
            <pc:docMk/>
            <pc:sldMk cId="2134530082" sldId="260"/>
            <ac:spMk id="54" creationId="{E978A47D-4F17-40FE-AB70-7AF78A9575EB}"/>
          </ac:spMkLst>
        </pc:spChg>
        <pc:grpChg chg="add del">
          <ac:chgData name="Varga, Alexander" userId="38623072-a3ce-4ea3-8f9f-67c1c1ce8093" providerId="ADAL" clId="{5ED8BE31-A22B-4B61-A83D-8D1694DBF1FA}" dt="2024-11-10T20:23:37.192" v="144" actId="26606"/>
          <ac:grpSpMkLst>
            <pc:docMk/>
            <pc:sldMk cId="2134530082" sldId="260"/>
            <ac:grpSpMk id="10" creationId="{4ADB9295-9645-4BF2-ADFD-75800B7FAD06}"/>
          </ac:grpSpMkLst>
        </pc:grpChg>
        <pc:grpChg chg="add del">
          <ac:chgData name="Varga, Alexander" userId="38623072-a3ce-4ea3-8f9f-67c1c1ce8093" providerId="ADAL" clId="{5ED8BE31-A22B-4B61-A83D-8D1694DBF1FA}" dt="2024-11-10T20:23:37.192" v="144" actId="26606"/>
          <ac:grpSpMkLst>
            <pc:docMk/>
            <pc:sldMk cId="2134530082" sldId="260"/>
            <ac:grpSpMk id="39" creationId="{B485B3F6-654D-4842-A2DE-677D12FED460}"/>
          </ac:grpSpMkLst>
        </pc:grpChg>
        <pc:grpChg chg="add">
          <ac:chgData name="Varga, Alexander" userId="38623072-a3ce-4ea3-8f9f-67c1c1ce8093" providerId="ADAL" clId="{5ED8BE31-A22B-4B61-A83D-8D1694DBF1FA}" dt="2024-11-10T20:23:37.192" v="144" actId="26606"/>
          <ac:grpSpMkLst>
            <pc:docMk/>
            <pc:sldMk cId="2134530082" sldId="260"/>
            <ac:grpSpMk id="56" creationId="{85BE3A7E-6A3F-401E-A025-BBB8FDB8DD30}"/>
          </ac:grpSpMkLst>
        </pc:grpChg>
        <pc:grpChg chg="add">
          <ac:chgData name="Varga, Alexander" userId="38623072-a3ce-4ea3-8f9f-67c1c1ce8093" providerId="ADAL" clId="{5ED8BE31-A22B-4B61-A83D-8D1694DBF1FA}" dt="2024-11-10T20:23:37.192" v="144" actId="26606"/>
          <ac:grpSpMkLst>
            <pc:docMk/>
            <pc:sldMk cId="2134530082" sldId="260"/>
            <ac:grpSpMk id="87" creationId="{F4E035BE-9FF4-43D3-BC25-CF582D7FF85E}"/>
          </ac:grpSpMkLst>
        </pc:grpChg>
        <pc:cxnChg chg="add">
          <ac:chgData name="Varga, Alexander" userId="38623072-a3ce-4ea3-8f9f-67c1c1ce8093" providerId="ADAL" clId="{5ED8BE31-A22B-4B61-A83D-8D1694DBF1FA}" dt="2024-11-10T20:23:37.192" v="144" actId="26606"/>
          <ac:cxnSpMkLst>
            <pc:docMk/>
            <pc:sldMk cId="2134530082" sldId="260"/>
            <ac:cxnSpMk id="85" creationId="{085ECEC0-FF5D-4348-92C7-1EA7C61E770C}"/>
          </ac:cxnSpMkLst>
        </pc:cxnChg>
      </pc:sldChg>
      <pc:sldChg chg="addSp delSp modSp new mod setBg setClrOvrMap">
        <pc:chgData name="Varga, Alexander" userId="38623072-a3ce-4ea3-8f9f-67c1c1ce8093" providerId="ADAL" clId="{5ED8BE31-A22B-4B61-A83D-8D1694DBF1FA}" dt="2024-11-25T11:15:38.722" v="257" actId="20577"/>
        <pc:sldMkLst>
          <pc:docMk/>
          <pc:sldMk cId="1226284887" sldId="261"/>
        </pc:sldMkLst>
        <pc:spChg chg="mod">
          <ac:chgData name="Varga, Alexander" userId="38623072-a3ce-4ea3-8f9f-67c1c1ce8093" providerId="ADAL" clId="{5ED8BE31-A22B-4B61-A83D-8D1694DBF1FA}" dt="2024-11-10T20:27:56.742" v="170" actId="255"/>
          <ac:spMkLst>
            <pc:docMk/>
            <pc:sldMk cId="1226284887" sldId="261"/>
            <ac:spMk id="2" creationId="{17566230-5E35-AAA8-A9FD-12AB79D79A3C}"/>
          </ac:spMkLst>
        </pc:spChg>
        <pc:spChg chg="del mod">
          <ac:chgData name="Varga, Alexander" userId="38623072-a3ce-4ea3-8f9f-67c1c1ce8093" providerId="ADAL" clId="{5ED8BE31-A22B-4B61-A83D-8D1694DBF1FA}" dt="2024-11-10T20:24:26.428" v="149" actId="26606"/>
          <ac:spMkLst>
            <pc:docMk/>
            <pc:sldMk cId="1226284887" sldId="261"/>
            <ac:spMk id="3" creationId="{50243982-9012-ED93-593F-BA9EB0D99EFD}"/>
          </ac:spMkLst>
        </pc:spChg>
        <pc:spChg chg="add del">
          <ac:chgData name="Varga, Alexander" userId="38623072-a3ce-4ea3-8f9f-67c1c1ce8093" providerId="ADAL" clId="{5ED8BE31-A22B-4B61-A83D-8D1694DBF1FA}" dt="2024-11-10T20:24:26.428" v="149" actId="26606"/>
          <ac:spMkLst>
            <pc:docMk/>
            <pc:sldMk cId="1226284887" sldId="261"/>
            <ac:spMk id="8" creationId="{B61375F2-60B1-44ED-B60A-019C4BD5A62A}"/>
          </ac:spMkLst>
        </pc:spChg>
        <pc:spChg chg="add">
          <ac:chgData name="Varga, Alexander" userId="38623072-a3ce-4ea3-8f9f-67c1c1ce8093" providerId="ADAL" clId="{5ED8BE31-A22B-4B61-A83D-8D1694DBF1FA}" dt="2024-11-10T20:24:26.428" v="149" actId="26606"/>
          <ac:spMkLst>
            <pc:docMk/>
            <pc:sldMk cId="1226284887" sldId="261"/>
            <ac:spMk id="55" creationId="{54B9C16B-AC4A-44ED-9075-F76549B46E7C}"/>
          </ac:spMkLst>
        </pc:spChg>
        <pc:spChg chg="add">
          <ac:chgData name="Varga, Alexander" userId="38623072-a3ce-4ea3-8f9f-67c1c1ce8093" providerId="ADAL" clId="{5ED8BE31-A22B-4B61-A83D-8D1694DBF1FA}" dt="2024-11-10T20:24:26.428" v="149" actId="26606"/>
          <ac:spMkLst>
            <pc:docMk/>
            <pc:sldMk cId="1226284887" sldId="261"/>
            <ac:spMk id="88" creationId="{B53044DC-4918-43DA-B49D-91673C6C9485}"/>
          </ac:spMkLst>
        </pc:spChg>
        <pc:grpChg chg="add del">
          <ac:chgData name="Varga, Alexander" userId="38623072-a3ce-4ea3-8f9f-67c1c1ce8093" providerId="ADAL" clId="{5ED8BE31-A22B-4B61-A83D-8D1694DBF1FA}" dt="2024-11-10T20:24:26.428" v="149" actId="26606"/>
          <ac:grpSpMkLst>
            <pc:docMk/>
            <pc:sldMk cId="1226284887" sldId="261"/>
            <ac:grpSpMk id="10" creationId="{4ADB9295-9645-4BF2-ADFD-75800B7FAD06}"/>
          </ac:grpSpMkLst>
        </pc:grpChg>
        <pc:grpChg chg="add del">
          <ac:chgData name="Varga, Alexander" userId="38623072-a3ce-4ea3-8f9f-67c1c1ce8093" providerId="ADAL" clId="{5ED8BE31-A22B-4B61-A83D-8D1694DBF1FA}" dt="2024-11-10T20:24:26.428" v="149" actId="26606"/>
          <ac:grpSpMkLst>
            <pc:docMk/>
            <pc:sldMk cId="1226284887" sldId="261"/>
            <ac:grpSpMk id="39" creationId="{B485B3F6-654D-4842-A2DE-677D12FED460}"/>
          </ac:grpSpMkLst>
        </pc:grpChg>
        <pc:grpChg chg="add">
          <ac:chgData name="Varga, Alexander" userId="38623072-a3ce-4ea3-8f9f-67c1c1ce8093" providerId="ADAL" clId="{5ED8BE31-A22B-4B61-A83D-8D1694DBF1FA}" dt="2024-11-10T20:24:26.428" v="149" actId="26606"/>
          <ac:grpSpMkLst>
            <pc:docMk/>
            <pc:sldMk cId="1226284887" sldId="261"/>
            <ac:grpSpMk id="57" creationId="{62A2FEB6-F419-4684-9ABC-9E32E012E8B7}"/>
          </ac:grpSpMkLst>
        </pc:grpChg>
        <pc:grpChg chg="add">
          <ac:chgData name="Varga, Alexander" userId="38623072-a3ce-4ea3-8f9f-67c1c1ce8093" providerId="ADAL" clId="{5ED8BE31-A22B-4B61-A83D-8D1694DBF1FA}" dt="2024-11-10T20:24:26.428" v="149" actId="26606"/>
          <ac:grpSpMkLst>
            <pc:docMk/>
            <pc:sldMk cId="1226284887" sldId="261"/>
            <ac:grpSpMk id="90" creationId="{1DCE6B36-1420-43AB-86CF-4E653A517B9C}"/>
          </ac:grpSpMkLst>
        </pc:grpChg>
        <pc:graphicFrameChg chg="add mod">
          <ac:chgData name="Varga, Alexander" userId="38623072-a3ce-4ea3-8f9f-67c1c1ce8093" providerId="ADAL" clId="{5ED8BE31-A22B-4B61-A83D-8D1694DBF1FA}" dt="2024-11-25T11:15:38.722" v="257" actId="20577"/>
          <ac:graphicFrameMkLst>
            <pc:docMk/>
            <pc:sldMk cId="1226284887" sldId="261"/>
            <ac:graphicFrameMk id="51" creationId="{F455485E-B37B-D06F-ACBA-A06C75317456}"/>
          </ac:graphicFrameMkLst>
        </pc:graphicFrameChg>
        <pc:picChg chg="add">
          <ac:chgData name="Varga, Alexander" userId="38623072-a3ce-4ea3-8f9f-67c1c1ce8093" providerId="ADAL" clId="{5ED8BE31-A22B-4B61-A83D-8D1694DBF1FA}" dt="2024-11-10T20:24:26.428" v="149" actId="26606"/>
          <ac:picMkLst>
            <pc:docMk/>
            <pc:sldMk cId="1226284887" sldId="261"/>
            <ac:picMk id="86" creationId="{3E94A106-9341-485C-9057-9D62B2BD083F}"/>
          </ac:picMkLst>
        </pc:picChg>
        <pc:picChg chg="add">
          <ac:chgData name="Varga, Alexander" userId="38623072-a3ce-4ea3-8f9f-67c1c1ce8093" providerId="ADAL" clId="{5ED8BE31-A22B-4B61-A83D-8D1694DBF1FA}" dt="2024-11-10T20:24:26.428" v="149" actId="26606"/>
          <ac:picMkLst>
            <pc:docMk/>
            <pc:sldMk cId="1226284887" sldId="261"/>
            <ac:picMk id="119" creationId="{9BE36DBF-0333-4D36-A5BF-81FDA2406FE9}"/>
          </ac:picMkLst>
        </pc:picChg>
      </pc:sldChg>
      <pc:sldChg chg="addSp delSp modSp new mod setBg">
        <pc:chgData name="Varga, Alexander" userId="38623072-a3ce-4ea3-8f9f-67c1c1ce8093" providerId="ADAL" clId="{5ED8BE31-A22B-4B61-A83D-8D1694DBF1FA}" dt="2024-11-10T20:34:58.100" v="250" actId="20577"/>
        <pc:sldMkLst>
          <pc:docMk/>
          <pc:sldMk cId="1162964514" sldId="262"/>
        </pc:sldMkLst>
        <pc:spChg chg="mod">
          <ac:chgData name="Varga, Alexander" userId="38623072-a3ce-4ea3-8f9f-67c1c1ce8093" providerId="ADAL" clId="{5ED8BE31-A22B-4B61-A83D-8D1694DBF1FA}" dt="2024-11-10T20:31:26.441" v="203" actId="14100"/>
          <ac:spMkLst>
            <pc:docMk/>
            <pc:sldMk cId="1162964514" sldId="262"/>
            <ac:spMk id="2" creationId="{ECD10526-51A8-8597-6DDD-5E5AE354E936}"/>
          </ac:spMkLst>
        </pc:spChg>
        <pc:spChg chg="del mod">
          <ac:chgData name="Varga, Alexander" userId="38623072-a3ce-4ea3-8f9f-67c1c1ce8093" providerId="ADAL" clId="{5ED8BE31-A22B-4B61-A83D-8D1694DBF1FA}" dt="2024-11-10T20:13:37.127" v="49" actId="26606"/>
          <ac:spMkLst>
            <pc:docMk/>
            <pc:sldMk cId="1162964514" sldId="262"/>
            <ac:spMk id="3" creationId="{D3B11864-D82D-7AA4-7234-29988589AFB1}"/>
          </ac:spMkLst>
        </pc:spChg>
        <pc:graphicFrameChg chg="add mod">
          <ac:chgData name="Varga, Alexander" userId="38623072-a3ce-4ea3-8f9f-67c1c1ce8093" providerId="ADAL" clId="{5ED8BE31-A22B-4B61-A83D-8D1694DBF1FA}" dt="2024-11-10T20:34:58.100" v="250" actId="20577"/>
          <ac:graphicFrameMkLst>
            <pc:docMk/>
            <pc:sldMk cId="1162964514" sldId="262"/>
            <ac:graphicFrameMk id="5" creationId="{E83137B6-76AB-B614-6970-A843D43D2E41}"/>
          </ac:graphicFrameMkLst>
        </pc:graphicFrameChg>
      </pc:sldChg>
      <pc:sldChg chg="addSp delSp modSp new mod">
        <pc:chgData name="Varga, Alexander" userId="38623072-a3ce-4ea3-8f9f-67c1c1ce8093" providerId="ADAL" clId="{5ED8BE31-A22B-4B61-A83D-8D1694DBF1FA}" dt="2024-11-25T11:18:10.863" v="263"/>
        <pc:sldMkLst>
          <pc:docMk/>
          <pc:sldMk cId="3264664810" sldId="263"/>
        </pc:sldMkLst>
        <pc:spChg chg="mod">
          <ac:chgData name="Varga, Alexander" userId="38623072-a3ce-4ea3-8f9f-67c1c1ce8093" providerId="ADAL" clId="{5ED8BE31-A22B-4B61-A83D-8D1694DBF1FA}" dt="2024-11-10T20:11:40.808" v="29" actId="20577"/>
          <ac:spMkLst>
            <pc:docMk/>
            <pc:sldMk cId="3264664810" sldId="263"/>
            <ac:spMk id="2" creationId="{ADCDB6EC-10DC-F466-2DC1-234C5689A299}"/>
          </ac:spMkLst>
        </pc:spChg>
        <pc:spChg chg="del mod">
          <ac:chgData name="Varga, Alexander" userId="38623072-a3ce-4ea3-8f9f-67c1c1ce8093" providerId="ADAL" clId="{5ED8BE31-A22B-4B61-A83D-8D1694DBF1FA}" dt="2024-11-10T20:14:43.137" v="50" actId="26606"/>
          <ac:spMkLst>
            <pc:docMk/>
            <pc:sldMk cId="3264664810" sldId="263"/>
            <ac:spMk id="3" creationId="{22F243E3-7FE9-0BEB-DF65-60309553A6F1}"/>
          </ac:spMkLst>
        </pc:spChg>
        <pc:graphicFrameChg chg="add mod modGraphic">
          <ac:chgData name="Varga, Alexander" userId="38623072-a3ce-4ea3-8f9f-67c1c1ce8093" providerId="ADAL" clId="{5ED8BE31-A22B-4B61-A83D-8D1694DBF1FA}" dt="2024-11-25T11:18:10.863" v="263"/>
          <ac:graphicFrameMkLst>
            <pc:docMk/>
            <pc:sldMk cId="3264664810" sldId="263"/>
            <ac:graphicFrameMk id="5" creationId="{C5277C28-BA9E-15F7-8195-FC6A10EA9863}"/>
          </ac:graphicFrameMkLst>
        </pc:graphicFrameChg>
      </pc:sldChg>
      <pc:sldChg chg="addSp delSp modSp new mod setBg">
        <pc:chgData name="Varga, Alexander" userId="38623072-a3ce-4ea3-8f9f-67c1c1ce8093" providerId="ADAL" clId="{5ED8BE31-A22B-4B61-A83D-8D1694DBF1FA}" dt="2024-11-10T20:35:15.014" v="253" actId="20577"/>
        <pc:sldMkLst>
          <pc:docMk/>
          <pc:sldMk cId="1490714465" sldId="264"/>
        </pc:sldMkLst>
        <pc:spChg chg="mod">
          <ac:chgData name="Varga, Alexander" userId="38623072-a3ce-4ea3-8f9f-67c1c1ce8093" providerId="ADAL" clId="{5ED8BE31-A22B-4B61-A83D-8D1694DBF1FA}" dt="2024-11-10T20:34:37.029" v="247" actId="113"/>
          <ac:spMkLst>
            <pc:docMk/>
            <pc:sldMk cId="1490714465" sldId="264"/>
            <ac:spMk id="2" creationId="{355622CA-9852-63C8-02B0-22C89074052E}"/>
          </ac:spMkLst>
        </pc:spChg>
        <pc:spChg chg="mod">
          <ac:chgData name="Varga, Alexander" userId="38623072-a3ce-4ea3-8f9f-67c1c1ce8093" providerId="ADAL" clId="{5ED8BE31-A22B-4B61-A83D-8D1694DBF1FA}" dt="2024-11-10T20:35:15.014" v="253" actId="20577"/>
          <ac:spMkLst>
            <pc:docMk/>
            <pc:sldMk cId="1490714465" sldId="264"/>
            <ac:spMk id="3" creationId="{E9DE6191-47CF-EE84-CCB6-1AE977D75945}"/>
          </ac:spMkLst>
        </pc:spChg>
        <pc:spChg chg="add del">
          <ac:chgData name="Varga, Alexander" userId="38623072-a3ce-4ea3-8f9f-67c1c1ce8093" providerId="ADAL" clId="{5ED8BE31-A22B-4B61-A83D-8D1694DBF1FA}" dt="2024-11-10T20:25:14.957" v="151" actId="26606"/>
          <ac:spMkLst>
            <pc:docMk/>
            <pc:sldMk cId="1490714465" sldId="264"/>
            <ac:spMk id="8" creationId="{E978A47D-4F17-40FE-AB70-7AF78A9575EB}"/>
          </ac:spMkLst>
        </pc:spChg>
        <pc:grpChg chg="add del">
          <ac:chgData name="Varga, Alexander" userId="38623072-a3ce-4ea3-8f9f-67c1c1ce8093" providerId="ADAL" clId="{5ED8BE31-A22B-4B61-A83D-8D1694DBF1FA}" dt="2024-11-10T20:25:14.957" v="151" actId="26606"/>
          <ac:grpSpMkLst>
            <pc:docMk/>
            <pc:sldMk cId="1490714465" sldId="264"/>
            <ac:grpSpMk id="10" creationId="{85BE3A7E-6A3F-401E-A025-BBB8FDB8DD30}"/>
          </ac:grpSpMkLst>
        </pc:grpChg>
        <pc:grpChg chg="add del">
          <ac:chgData name="Varga, Alexander" userId="38623072-a3ce-4ea3-8f9f-67c1c1ce8093" providerId="ADAL" clId="{5ED8BE31-A22B-4B61-A83D-8D1694DBF1FA}" dt="2024-11-10T20:25:14.957" v="151" actId="26606"/>
          <ac:grpSpMkLst>
            <pc:docMk/>
            <pc:sldMk cId="1490714465" sldId="264"/>
            <ac:grpSpMk id="41" creationId="{F4E035BE-9FF4-43D3-BC25-CF582D7FF85E}"/>
          </ac:grpSpMkLst>
        </pc:grpChg>
        <pc:cxnChg chg="add del">
          <ac:chgData name="Varga, Alexander" userId="38623072-a3ce-4ea3-8f9f-67c1c1ce8093" providerId="ADAL" clId="{5ED8BE31-A22B-4B61-A83D-8D1694DBF1FA}" dt="2024-11-10T20:25:14.957" v="151" actId="26606"/>
          <ac:cxnSpMkLst>
            <pc:docMk/>
            <pc:sldMk cId="1490714465" sldId="264"/>
            <ac:cxnSpMk id="39" creationId="{085ECEC0-FF5D-4348-92C7-1EA7C61E770C}"/>
          </ac:cxnSpMkLst>
        </pc:cxnChg>
      </pc:sldChg>
      <pc:sldChg chg="addSp delSp modSp new mod setBg">
        <pc:chgData name="Varga, Alexander" userId="38623072-a3ce-4ea3-8f9f-67c1c1ce8093" providerId="ADAL" clId="{5ED8BE31-A22B-4B61-A83D-8D1694DBF1FA}" dt="2024-11-10T20:22:05.336" v="130" actId="113"/>
        <pc:sldMkLst>
          <pc:docMk/>
          <pc:sldMk cId="3955016074" sldId="265"/>
        </pc:sldMkLst>
        <pc:spChg chg="mod">
          <ac:chgData name="Varga, Alexander" userId="38623072-a3ce-4ea3-8f9f-67c1c1ce8093" providerId="ADAL" clId="{5ED8BE31-A22B-4B61-A83D-8D1694DBF1FA}" dt="2024-11-10T20:21:59.695" v="129" actId="20577"/>
          <ac:spMkLst>
            <pc:docMk/>
            <pc:sldMk cId="3955016074" sldId="265"/>
            <ac:spMk id="2" creationId="{F85B9DD1-0DA6-FA95-544F-0557871C39A7}"/>
          </ac:spMkLst>
        </pc:spChg>
        <pc:spChg chg="mod ord">
          <ac:chgData name="Varga, Alexander" userId="38623072-a3ce-4ea3-8f9f-67c1c1ce8093" providerId="ADAL" clId="{5ED8BE31-A22B-4B61-A83D-8D1694DBF1FA}" dt="2024-11-10T20:22:05.336" v="130" actId="113"/>
          <ac:spMkLst>
            <pc:docMk/>
            <pc:sldMk cId="3955016074" sldId="265"/>
            <ac:spMk id="3" creationId="{9AFF19AF-9D12-931B-4EDB-F764CB904F84}"/>
          </ac:spMkLst>
        </pc:spChg>
        <pc:grpChg chg="add del">
          <ac:chgData name="Varga, Alexander" userId="38623072-a3ce-4ea3-8f9f-67c1c1ce8093" providerId="ADAL" clId="{5ED8BE31-A22B-4B61-A83D-8D1694DBF1FA}" dt="2024-11-10T20:20:56.188" v="99" actId="26606"/>
          <ac:grpSpMkLst>
            <pc:docMk/>
            <pc:sldMk cId="3955016074" sldId="265"/>
            <ac:grpSpMk id="3079" creationId="{8E1DDAD8-1D10-4640-A034-BE90015E37B6}"/>
          </ac:grpSpMkLst>
        </pc:grpChg>
        <pc:grpChg chg="add del">
          <ac:chgData name="Varga, Alexander" userId="38623072-a3ce-4ea3-8f9f-67c1c1ce8093" providerId="ADAL" clId="{5ED8BE31-A22B-4B61-A83D-8D1694DBF1FA}" dt="2024-11-10T20:20:56.188" v="99" actId="26606"/>
          <ac:grpSpMkLst>
            <pc:docMk/>
            <pc:sldMk cId="3955016074" sldId="265"/>
            <ac:grpSpMk id="3083" creationId="{FD642FB6-2808-4BC5-AE0B-7302C24B78A5}"/>
          </ac:grpSpMkLst>
        </pc:grpChg>
        <pc:grpChg chg="add del">
          <ac:chgData name="Varga, Alexander" userId="38623072-a3ce-4ea3-8f9f-67c1c1ce8093" providerId="ADAL" clId="{5ED8BE31-A22B-4B61-A83D-8D1694DBF1FA}" dt="2024-11-10T20:21:04.092" v="101" actId="26606"/>
          <ac:grpSpMkLst>
            <pc:docMk/>
            <pc:sldMk cId="3955016074" sldId="265"/>
            <ac:grpSpMk id="3139" creationId="{A0B38558-5389-4817-936F-FD62560CAC11}"/>
          </ac:grpSpMkLst>
        </pc:grpChg>
        <pc:grpChg chg="add del">
          <ac:chgData name="Varga, Alexander" userId="38623072-a3ce-4ea3-8f9f-67c1c1ce8093" providerId="ADAL" clId="{5ED8BE31-A22B-4B61-A83D-8D1694DBF1FA}" dt="2024-11-10T20:21:04.092" v="101" actId="26606"/>
          <ac:grpSpMkLst>
            <pc:docMk/>
            <pc:sldMk cId="3955016074" sldId="265"/>
            <ac:grpSpMk id="3141" creationId="{15502586-682B-4EDF-9515-674BB4E1CD13}"/>
          </ac:grpSpMkLst>
        </pc:grpChg>
        <pc:grpChg chg="add">
          <ac:chgData name="Varga, Alexander" userId="38623072-a3ce-4ea3-8f9f-67c1c1ce8093" providerId="ADAL" clId="{5ED8BE31-A22B-4B61-A83D-8D1694DBF1FA}" dt="2024-11-10T20:21:04.123" v="102" actId="26606"/>
          <ac:grpSpMkLst>
            <pc:docMk/>
            <pc:sldMk cId="3955016074" sldId="265"/>
            <ac:grpSpMk id="3168" creationId="{74872A0B-8668-4500-9509-EAA581B26C24}"/>
          </ac:grpSpMkLst>
        </pc:grpChg>
        <pc:grpChg chg="add">
          <ac:chgData name="Varga, Alexander" userId="38623072-a3ce-4ea3-8f9f-67c1c1ce8093" providerId="ADAL" clId="{5ED8BE31-A22B-4B61-A83D-8D1694DBF1FA}" dt="2024-11-10T20:21:04.123" v="102" actId="26606"/>
          <ac:grpSpMkLst>
            <pc:docMk/>
            <pc:sldMk cId="3955016074" sldId="265"/>
            <ac:grpSpMk id="3169" creationId="{240590EE-5428-41AA-95B2-96FCC1CE67A7}"/>
          </ac:grpSpMkLst>
        </pc:grpChg>
        <pc:picChg chg="add mod ord">
          <ac:chgData name="Varga, Alexander" userId="38623072-a3ce-4ea3-8f9f-67c1c1ce8093" providerId="ADAL" clId="{5ED8BE31-A22B-4B61-A83D-8D1694DBF1FA}" dt="2024-11-10T20:21:04.123" v="102" actId="26606"/>
          <ac:picMkLst>
            <pc:docMk/>
            <pc:sldMk cId="3955016074" sldId="265"/>
            <ac:picMk id="3074" creationId="{267C4D83-E323-919D-20E3-87282BAAA20E}"/>
          </ac:picMkLst>
        </pc:picChg>
      </pc:sldChg>
    </pc:docChg>
  </pc:docChgLst>
</pc:chgInfo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5312BA-3D0F-4B1B-BA53-49687113E62F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95AF1001-4BCA-41C5-9D8E-62099E3474C4}">
      <dgm:prSet/>
      <dgm:spPr/>
      <dgm:t>
        <a:bodyPr/>
        <a:lstStyle/>
        <a:p>
          <a:r>
            <a:rPr lang="en-US"/>
            <a:t>Linux je známy svojou vysokou stabilitou, čo je kľúčové pre serverové prostredia, kde sú dlhé doby prevádzky bez reštartu</a:t>
          </a:r>
        </a:p>
      </dgm:t>
    </dgm:pt>
    <dgm:pt modelId="{841EDE0D-B50F-43EC-B05D-3F0710EA07A0}" type="parTrans" cxnId="{2DA4C655-1D1C-4DEC-9258-EEE28C6F3FA8}">
      <dgm:prSet/>
      <dgm:spPr/>
      <dgm:t>
        <a:bodyPr/>
        <a:lstStyle/>
        <a:p>
          <a:endParaRPr lang="en-US"/>
        </a:p>
      </dgm:t>
    </dgm:pt>
    <dgm:pt modelId="{76EE2347-8E03-49D8-9E7A-227D66FD17B8}" type="sibTrans" cxnId="{2DA4C655-1D1C-4DEC-9258-EEE28C6F3FA8}">
      <dgm:prSet/>
      <dgm:spPr/>
      <dgm:t>
        <a:bodyPr/>
        <a:lstStyle/>
        <a:p>
          <a:endParaRPr lang="en-US"/>
        </a:p>
      </dgm:t>
    </dgm:pt>
    <dgm:pt modelId="{51D2A13E-4F7B-4C0D-B4A2-61380EC94381}">
      <dgm:prSet/>
      <dgm:spPr/>
      <dgm:t>
        <a:bodyPr/>
        <a:lstStyle/>
        <a:p>
          <a:r>
            <a:rPr lang="en-US"/>
            <a:t>Podporuje rôzne typy hardvéru a dokáže efektívne spravovať vysokú záťaž</a:t>
          </a:r>
        </a:p>
      </dgm:t>
    </dgm:pt>
    <dgm:pt modelId="{F82E9CDA-6542-4CA9-B07C-A8D191CE0852}" type="parTrans" cxnId="{0FFE7EA4-7D3E-41E6-AD8B-2F8973A79E65}">
      <dgm:prSet/>
      <dgm:spPr/>
      <dgm:t>
        <a:bodyPr/>
        <a:lstStyle/>
        <a:p>
          <a:endParaRPr lang="en-US"/>
        </a:p>
      </dgm:t>
    </dgm:pt>
    <dgm:pt modelId="{5EEBD47E-645B-498E-BDBE-F1FF81B8312C}" type="sibTrans" cxnId="{0FFE7EA4-7D3E-41E6-AD8B-2F8973A79E65}">
      <dgm:prSet/>
      <dgm:spPr/>
      <dgm:t>
        <a:bodyPr/>
        <a:lstStyle/>
        <a:p>
          <a:endParaRPr lang="en-US"/>
        </a:p>
      </dgm:t>
    </dgm:pt>
    <dgm:pt modelId="{1AB490F0-2903-4522-B908-F36FE13DF536}">
      <dgm:prSet/>
      <dgm:spPr/>
      <dgm:t>
        <a:bodyPr/>
        <a:lstStyle/>
        <a:p>
          <a:r>
            <a:rPr lang="en-US"/>
            <a:t>Systém je optimalizovaný na výkon, čo z neho robí ideálnu voľbu pre aplikácie náročné na zdroje</a:t>
          </a:r>
        </a:p>
      </dgm:t>
    </dgm:pt>
    <dgm:pt modelId="{2B5B3072-3048-4D4B-9DBE-C2E35FC2089A}" type="parTrans" cxnId="{248C817A-F936-480B-A2CD-88745766CF6E}">
      <dgm:prSet/>
      <dgm:spPr/>
      <dgm:t>
        <a:bodyPr/>
        <a:lstStyle/>
        <a:p>
          <a:endParaRPr lang="en-US"/>
        </a:p>
      </dgm:t>
    </dgm:pt>
    <dgm:pt modelId="{AAA0C8B0-CF70-45BE-AAEF-26A307BCD422}" type="sibTrans" cxnId="{248C817A-F936-480B-A2CD-88745766CF6E}">
      <dgm:prSet/>
      <dgm:spPr/>
      <dgm:t>
        <a:bodyPr/>
        <a:lstStyle/>
        <a:p>
          <a:endParaRPr lang="en-US"/>
        </a:p>
      </dgm:t>
    </dgm:pt>
    <dgm:pt modelId="{3A8FB149-803C-4166-AADA-E00E5E31F664}" type="pres">
      <dgm:prSet presAssocID="{465312BA-3D0F-4B1B-BA53-49687113E62F}" presName="linear" presStyleCnt="0">
        <dgm:presLayoutVars>
          <dgm:animLvl val="lvl"/>
          <dgm:resizeHandles val="exact"/>
        </dgm:presLayoutVars>
      </dgm:prSet>
      <dgm:spPr/>
    </dgm:pt>
    <dgm:pt modelId="{7792B548-A51B-481A-B037-4302BD74AA40}" type="pres">
      <dgm:prSet presAssocID="{95AF1001-4BCA-41C5-9D8E-62099E3474C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8298551-0B93-4C19-BB61-B292A54AE847}" type="pres">
      <dgm:prSet presAssocID="{76EE2347-8E03-49D8-9E7A-227D66FD17B8}" presName="spacer" presStyleCnt="0"/>
      <dgm:spPr/>
    </dgm:pt>
    <dgm:pt modelId="{C8F854F9-8610-4B79-9CE7-217F11CEB1A6}" type="pres">
      <dgm:prSet presAssocID="{51D2A13E-4F7B-4C0D-B4A2-61380EC9438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36DC180-5DC5-43F2-9B20-73A50E364F4D}" type="pres">
      <dgm:prSet presAssocID="{5EEBD47E-645B-498E-BDBE-F1FF81B8312C}" presName="spacer" presStyleCnt="0"/>
      <dgm:spPr/>
    </dgm:pt>
    <dgm:pt modelId="{262FC863-A230-4BC1-909D-462F8E567E81}" type="pres">
      <dgm:prSet presAssocID="{1AB490F0-2903-4522-B908-F36FE13DF536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2DA4C655-1D1C-4DEC-9258-EEE28C6F3FA8}" srcId="{465312BA-3D0F-4B1B-BA53-49687113E62F}" destId="{95AF1001-4BCA-41C5-9D8E-62099E3474C4}" srcOrd="0" destOrd="0" parTransId="{841EDE0D-B50F-43EC-B05D-3F0710EA07A0}" sibTransId="{76EE2347-8E03-49D8-9E7A-227D66FD17B8}"/>
    <dgm:cxn modelId="{248C817A-F936-480B-A2CD-88745766CF6E}" srcId="{465312BA-3D0F-4B1B-BA53-49687113E62F}" destId="{1AB490F0-2903-4522-B908-F36FE13DF536}" srcOrd="2" destOrd="0" parTransId="{2B5B3072-3048-4D4B-9DBE-C2E35FC2089A}" sibTransId="{AAA0C8B0-CF70-45BE-AAEF-26A307BCD422}"/>
    <dgm:cxn modelId="{ABA92391-4230-4165-8AC2-BC42926F6405}" type="presOf" srcId="{95AF1001-4BCA-41C5-9D8E-62099E3474C4}" destId="{7792B548-A51B-481A-B037-4302BD74AA40}" srcOrd="0" destOrd="0" presId="urn:microsoft.com/office/officeart/2005/8/layout/vList2"/>
    <dgm:cxn modelId="{0FFE7EA4-7D3E-41E6-AD8B-2F8973A79E65}" srcId="{465312BA-3D0F-4B1B-BA53-49687113E62F}" destId="{51D2A13E-4F7B-4C0D-B4A2-61380EC94381}" srcOrd="1" destOrd="0" parTransId="{F82E9CDA-6542-4CA9-B07C-A8D191CE0852}" sibTransId="{5EEBD47E-645B-498E-BDBE-F1FF81B8312C}"/>
    <dgm:cxn modelId="{4313ACB3-B50C-4CA7-A58F-8FBC7CE104CB}" type="presOf" srcId="{465312BA-3D0F-4B1B-BA53-49687113E62F}" destId="{3A8FB149-803C-4166-AADA-E00E5E31F664}" srcOrd="0" destOrd="0" presId="urn:microsoft.com/office/officeart/2005/8/layout/vList2"/>
    <dgm:cxn modelId="{96B8BFC9-E713-41FF-BED3-525378FE0644}" type="presOf" srcId="{1AB490F0-2903-4522-B908-F36FE13DF536}" destId="{262FC863-A230-4BC1-909D-462F8E567E81}" srcOrd="0" destOrd="0" presId="urn:microsoft.com/office/officeart/2005/8/layout/vList2"/>
    <dgm:cxn modelId="{FA4071E8-E67A-495C-BE23-8F2B28C5556F}" type="presOf" srcId="{51D2A13E-4F7B-4C0D-B4A2-61380EC94381}" destId="{C8F854F9-8610-4B79-9CE7-217F11CEB1A6}" srcOrd="0" destOrd="0" presId="urn:microsoft.com/office/officeart/2005/8/layout/vList2"/>
    <dgm:cxn modelId="{45E30768-6F87-4931-ADD7-5B8F62649DA2}" type="presParOf" srcId="{3A8FB149-803C-4166-AADA-E00E5E31F664}" destId="{7792B548-A51B-481A-B037-4302BD74AA40}" srcOrd="0" destOrd="0" presId="urn:microsoft.com/office/officeart/2005/8/layout/vList2"/>
    <dgm:cxn modelId="{9D1AE024-12D6-473F-AC78-2ED25444FE9A}" type="presParOf" srcId="{3A8FB149-803C-4166-AADA-E00E5E31F664}" destId="{78298551-0B93-4C19-BB61-B292A54AE847}" srcOrd="1" destOrd="0" presId="urn:microsoft.com/office/officeart/2005/8/layout/vList2"/>
    <dgm:cxn modelId="{F381A017-F810-4475-850C-525BBBF41D91}" type="presParOf" srcId="{3A8FB149-803C-4166-AADA-E00E5E31F664}" destId="{C8F854F9-8610-4B79-9CE7-217F11CEB1A6}" srcOrd="2" destOrd="0" presId="urn:microsoft.com/office/officeart/2005/8/layout/vList2"/>
    <dgm:cxn modelId="{68002969-880D-44AC-B358-D983BDDD5D64}" type="presParOf" srcId="{3A8FB149-803C-4166-AADA-E00E5E31F664}" destId="{B36DC180-5DC5-43F2-9B20-73A50E364F4D}" srcOrd="3" destOrd="0" presId="urn:microsoft.com/office/officeart/2005/8/layout/vList2"/>
    <dgm:cxn modelId="{1EF5E5BB-EC4E-4BE4-8D17-25D5F7AA19FA}" type="presParOf" srcId="{3A8FB149-803C-4166-AADA-E00E5E31F664}" destId="{262FC863-A230-4BC1-909D-462F8E567E8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4FFB33F-8858-4727-B14A-DB6C000B8AEE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6207D02-3AAC-4E27-AECF-9F760AC36BB4}">
      <dgm:prSet/>
      <dgm:spPr/>
      <dgm:t>
        <a:bodyPr/>
        <a:lstStyle/>
        <a:p>
          <a:r>
            <a:rPr lang="en-US"/>
            <a:t>Linux ponúka silné bezpečnostné nástroje, ako sú SELinux, AppArmor </a:t>
          </a:r>
          <a:r>
            <a:rPr lang="sk-SK"/>
            <a:t>a</a:t>
          </a:r>
          <a:r>
            <a:rPr lang="en-US"/>
            <a:t> iptables (firewall)</a:t>
          </a:r>
        </a:p>
      </dgm:t>
    </dgm:pt>
    <dgm:pt modelId="{DDB48D57-8FD6-49B0-9CE6-6F1726CF1846}" type="parTrans" cxnId="{FE4F2027-8486-48A8-B27A-FF6C7FE5B8E7}">
      <dgm:prSet/>
      <dgm:spPr/>
      <dgm:t>
        <a:bodyPr/>
        <a:lstStyle/>
        <a:p>
          <a:endParaRPr lang="en-US"/>
        </a:p>
      </dgm:t>
    </dgm:pt>
    <dgm:pt modelId="{9F22FD76-22C1-4178-ABBD-9046EF137C21}" type="sibTrans" cxnId="{FE4F2027-8486-48A8-B27A-FF6C7FE5B8E7}">
      <dgm:prSet/>
      <dgm:spPr/>
      <dgm:t>
        <a:bodyPr/>
        <a:lstStyle/>
        <a:p>
          <a:endParaRPr lang="en-US"/>
        </a:p>
      </dgm:t>
    </dgm:pt>
    <dgm:pt modelId="{D2FA5E1E-81C8-4E32-8D56-3F684B120683}">
      <dgm:prSet/>
      <dgm:spPr/>
      <dgm:t>
        <a:bodyPr/>
        <a:lstStyle/>
        <a:p>
          <a:r>
            <a:rPr lang="en-US"/>
            <a:t>Prístupové práva sú striktne spravované, čím sa minimalizuje riziko útokov a neoprávneného prístupu</a:t>
          </a:r>
        </a:p>
      </dgm:t>
    </dgm:pt>
    <dgm:pt modelId="{CF73E9F4-7EB1-43CB-AC0D-482F6EB91D2A}" type="parTrans" cxnId="{88511028-220C-467A-B9B4-07B5FB089A70}">
      <dgm:prSet/>
      <dgm:spPr/>
      <dgm:t>
        <a:bodyPr/>
        <a:lstStyle/>
        <a:p>
          <a:endParaRPr lang="en-US"/>
        </a:p>
      </dgm:t>
    </dgm:pt>
    <dgm:pt modelId="{B2D86997-6D62-4A59-8F14-299EADAC0005}" type="sibTrans" cxnId="{88511028-220C-467A-B9B4-07B5FB089A70}">
      <dgm:prSet/>
      <dgm:spPr/>
      <dgm:t>
        <a:bodyPr/>
        <a:lstStyle/>
        <a:p>
          <a:endParaRPr lang="en-US"/>
        </a:p>
      </dgm:t>
    </dgm:pt>
    <dgm:pt modelId="{8FAC06F2-F176-4773-A2A4-7697E613A34D}">
      <dgm:prSet/>
      <dgm:spPr/>
      <dgm:t>
        <a:bodyPr/>
        <a:lstStyle/>
        <a:p>
          <a:r>
            <a:rPr lang="en-US"/>
            <a:t>Možnosť rýchlej reakcie na bezpečnostné hrozby vďaka pravidelným aktualizáciám</a:t>
          </a:r>
        </a:p>
      </dgm:t>
    </dgm:pt>
    <dgm:pt modelId="{54B8F5C8-4EF4-4AF0-A1D6-8DF85C8B8D83}" type="parTrans" cxnId="{AF440143-095C-4C4A-ABEE-C5BBDA859896}">
      <dgm:prSet/>
      <dgm:spPr/>
      <dgm:t>
        <a:bodyPr/>
        <a:lstStyle/>
        <a:p>
          <a:endParaRPr lang="en-US"/>
        </a:p>
      </dgm:t>
    </dgm:pt>
    <dgm:pt modelId="{8BD50EF4-15FB-461E-9B41-C4100EC6A400}" type="sibTrans" cxnId="{AF440143-095C-4C4A-ABEE-C5BBDA859896}">
      <dgm:prSet/>
      <dgm:spPr/>
      <dgm:t>
        <a:bodyPr/>
        <a:lstStyle/>
        <a:p>
          <a:endParaRPr lang="en-US"/>
        </a:p>
      </dgm:t>
    </dgm:pt>
    <dgm:pt modelId="{7EFAF5F4-4C78-4D92-8628-259AB7AFDF01}" type="pres">
      <dgm:prSet presAssocID="{A4FFB33F-8858-4727-B14A-DB6C000B8AEE}" presName="vert0" presStyleCnt="0">
        <dgm:presLayoutVars>
          <dgm:dir/>
          <dgm:animOne val="branch"/>
          <dgm:animLvl val="lvl"/>
        </dgm:presLayoutVars>
      </dgm:prSet>
      <dgm:spPr/>
    </dgm:pt>
    <dgm:pt modelId="{D0C93973-761E-4050-AA5B-7E9D8B2B1991}" type="pres">
      <dgm:prSet presAssocID="{F6207D02-3AAC-4E27-AECF-9F760AC36BB4}" presName="thickLine" presStyleLbl="alignNode1" presStyleIdx="0" presStyleCnt="3"/>
      <dgm:spPr/>
    </dgm:pt>
    <dgm:pt modelId="{30392321-72E5-48B7-8C65-C5FC1ECD810D}" type="pres">
      <dgm:prSet presAssocID="{F6207D02-3AAC-4E27-AECF-9F760AC36BB4}" presName="horz1" presStyleCnt="0"/>
      <dgm:spPr/>
    </dgm:pt>
    <dgm:pt modelId="{19E8634C-47BF-4465-B534-276C42B87C28}" type="pres">
      <dgm:prSet presAssocID="{F6207D02-3AAC-4E27-AECF-9F760AC36BB4}" presName="tx1" presStyleLbl="revTx" presStyleIdx="0" presStyleCnt="3"/>
      <dgm:spPr/>
    </dgm:pt>
    <dgm:pt modelId="{E25328AD-A05F-4341-993A-75D5F5B8D6E1}" type="pres">
      <dgm:prSet presAssocID="{F6207D02-3AAC-4E27-AECF-9F760AC36BB4}" presName="vert1" presStyleCnt="0"/>
      <dgm:spPr/>
    </dgm:pt>
    <dgm:pt modelId="{911F151C-0372-420C-8DFF-348214638186}" type="pres">
      <dgm:prSet presAssocID="{D2FA5E1E-81C8-4E32-8D56-3F684B120683}" presName="thickLine" presStyleLbl="alignNode1" presStyleIdx="1" presStyleCnt="3"/>
      <dgm:spPr/>
    </dgm:pt>
    <dgm:pt modelId="{3DCFD508-55B2-4E65-BF12-917599124DF7}" type="pres">
      <dgm:prSet presAssocID="{D2FA5E1E-81C8-4E32-8D56-3F684B120683}" presName="horz1" presStyleCnt="0"/>
      <dgm:spPr/>
    </dgm:pt>
    <dgm:pt modelId="{F47457E5-F7DB-4885-B5D7-19F6D0550082}" type="pres">
      <dgm:prSet presAssocID="{D2FA5E1E-81C8-4E32-8D56-3F684B120683}" presName="tx1" presStyleLbl="revTx" presStyleIdx="1" presStyleCnt="3"/>
      <dgm:spPr/>
    </dgm:pt>
    <dgm:pt modelId="{D6D73D80-0F12-408A-95E9-DC5BB2EE1881}" type="pres">
      <dgm:prSet presAssocID="{D2FA5E1E-81C8-4E32-8D56-3F684B120683}" presName="vert1" presStyleCnt="0"/>
      <dgm:spPr/>
    </dgm:pt>
    <dgm:pt modelId="{02E443B5-EF9A-4120-B960-57D408C39D59}" type="pres">
      <dgm:prSet presAssocID="{8FAC06F2-F176-4773-A2A4-7697E613A34D}" presName="thickLine" presStyleLbl="alignNode1" presStyleIdx="2" presStyleCnt="3"/>
      <dgm:spPr/>
    </dgm:pt>
    <dgm:pt modelId="{55770859-DE90-432D-BC38-849B644FBAA3}" type="pres">
      <dgm:prSet presAssocID="{8FAC06F2-F176-4773-A2A4-7697E613A34D}" presName="horz1" presStyleCnt="0"/>
      <dgm:spPr/>
    </dgm:pt>
    <dgm:pt modelId="{8E451DD3-30FD-4481-91B0-49F32E6C2CB2}" type="pres">
      <dgm:prSet presAssocID="{8FAC06F2-F176-4773-A2A4-7697E613A34D}" presName="tx1" presStyleLbl="revTx" presStyleIdx="2" presStyleCnt="3"/>
      <dgm:spPr/>
    </dgm:pt>
    <dgm:pt modelId="{2E4A9291-395A-4EC6-91BF-1923B97904B3}" type="pres">
      <dgm:prSet presAssocID="{8FAC06F2-F176-4773-A2A4-7697E613A34D}" presName="vert1" presStyleCnt="0"/>
      <dgm:spPr/>
    </dgm:pt>
  </dgm:ptLst>
  <dgm:cxnLst>
    <dgm:cxn modelId="{FE4F2027-8486-48A8-B27A-FF6C7FE5B8E7}" srcId="{A4FFB33F-8858-4727-B14A-DB6C000B8AEE}" destId="{F6207D02-3AAC-4E27-AECF-9F760AC36BB4}" srcOrd="0" destOrd="0" parTransId="{DDB48D57-8FD6-49B0-9CE6-6F1726CF1846}" sibTransId="{9F22FD76-22C1-4178-ABBD-9046EF137C21}"/>
    <dgm:cxn modelId="{88511028-220C-467A-B9B4-07B5FB089A70}" srcId="{A4FFB33F-8858-4727-B14A-DB6C000B8AEE}" destId="{D2FA5E1E-81C8-4E32-8D56-3F684B120683}" srcOrd="1" destOrd="0" parTransId="{CF73E9F4-7EB1-43CB-AC0D-482F6EB91D2A}" sibTransId="{B2D86997-6D62-4A59-8F14-299EADAC0005}"/>
    <dgm:cxn modelId="{AF440143-095C-4C4A-ABEE-C5BBDA859896}" srcId="{A4FFB33F-8858-4727-B14A-DB6C000B8AEE}" destId="{8FAC06F2-F176-4773-A2A4-7697E613A34D}" srcOrd="2" destOrd="0" parTransId="{54B8F5C8-4EF4-4AF0-A1D6-8DF85C8B8D83}" sibTransId="{8BD50EF4-15FB-461E-9B41-C4100EC6A400}"/>
    <dgm:cxn modelId="{2B2EAC44-6601-4F80-B357-53D34EC2B66D}" type="presOf" srcId="{A4FFB33F-8858-4727-B14A-DB6C000B8AEE}" destId="{7EFAF5F4-4C78-4D92-8628-259AB7AFDF01}" srcOrd="0" destOrd="0" presId="urn:microsoft.com/office/officeart/2008/layout/LinedList"/>
    <dgm:cxn modelId="{81827F5A-DBE8-4499-A83D-9B05FA1D4067}" type="presOf" srcId="{F6207D02-3AAC-4E27-AECF-9F760AC36BB4}" destId="{19E8634C-47BF-4465-B534-276C42B87C28}" srcOrd="0" destOrd="0" presId="urn:microsoft.com/office/officeart/2008/layout/LinedList"/>
    <dgm:cxn modelId="{76529B96-3A44-429D-B549-8B7F98F5FFA1}" type="presOf" srcId="{8FAC06F2-F176-4773-A2A4-7697E613A34D}" destId="{8E451DD3-30FD-4481-91B0-49F32E6C2CB2}" srcOrd="0" destOrd="0" presId="urn:microsoft.com/office/officeart/2008/layout/LinedList"/>
    <dgm:cxn modelId="{18988ED5-8B21-434B-91B5-2F503BBA8FC9}" type="presOf" srcId="{D2FA5E1E-81C8-4E32-8D56-3F684B120683}" destId="{F47457E5-F7DB-4885-B5D7-19F6D0550082}" srcOrd="0" destOrd="0" presId="urn:microsoft.com/office/officeart/2008/layout/LinedList"/>
    <dgm:cxn modelId="{7CB3D2D8-1837-43B5-8FA2-153EC7299585}" type="presParOf" srcId="{7EFAF5F4-4C78-4D92-8628-259AB7AFDF01}" destId="{D0C93973-761E-4050-AA5B-7E9D8B2B1991}" srcOrd="0" destOrd="0" presId="urn:microsoft.com/office/officeart/2008/layout/LinedList"/>
    <dgm:cxn modelId="{71A321A9-064B-4C3A-BF31-6B23AE007129}" type="presParOf" srcId="{7EFAF5F4-4C78-4D92-8628-259AB7AFDF01}" destId="{30392321-72E5-48B7-8C65-C5FC1ECD810D}" srcOrd="1" destOrd="0" presId="urn:microsoft.com/office/officeart/2008/layout/LinedList"/>
    <dgm:cxn modelId="{DA77A560-6B80-43CF-B059-1C9293172C85}" type="presParOf" srcId="{30392321-72E5-48B7-8C65-C5FC1ECD810D}" destId="{19E8634C-47BF-4465-B534-276C42B87C28}" srcOrd="0" destOrd="0" presId="urn:microsoft.com/office/officeart/2008/layout/LinedList"/>
    <dgm:cxn modelId="{44A0236F-BC23-4208-801E-472BF71D5638}" type="presParOf" srcId="{30392321-72E5-48B7-8C65-C5FC1ECD810D}" destId="{E25328AD-A05F-4341-993A-75D5F5B8D6E1}" srcOrd="1" destOrd="0" presId="urn:microsoft.com/office/officeart/2008/layout/LinedList"/>
    <dgm:cxn modelId="{D28ECCC1-E46D-458A-984F-E6A4E6C1C25D}" type="presParOf" srcId="{7EFAF5F4-4C78-4D92-8628-259AB7AFDF01}" destId="{911F151C-0372-420C-8DFF-348214638186}" srcOrd="2" destOrd="0" presId="urn:microsoft.com/office/officeart/2008/layout/LinedList"/>
    <dgm:cxn modelId="{58576247-AC24-444F-996F-A2ED5B53AAFB}" type="presParOf" srcId="{7EFAF5F4-4C78-4D92-8628-259AB7AFDF01}" destId="{3DCFD508-55B2-4E65-BF12-917599124DF7}" srcOrd="3" destOrd="0" presId="urn:microsoft.com/office/officeart/2008/layout/LinedList"/>
    <dgm:cxn modelId="{D49648F3-CAD9-460F-AC78-7FFFA01285A3}" type="presParOf" srcId="{3DCFD508-55B2-4E65-BF12-917599124DF7}" destId="{F47457E5-F7DB-4885-B5D7-19F6D0550082}" srcOrd="0" destOrd="0" presId="urn:microsoft.com/office/officeart/2008/layout/LinedList"/>
    <dgm:cxn modelId="{687AB6AD-EADE-4C4C-878E-00DB51410380}" type="presParOf" srcId="{3DCFD508-55B2-4E65-BF12-917599124DF7}" destId="{D6D73D80-0F12-408A-95E9-DC5BB2EE1881}" srcOrd="1" destOrd="0" presId="urn:microsoft.com/office/officeart/2008/layout/LinedList"/>
    <dgm:cxn modelId="{5A7FB89C-D682-4626-B76A-747A0902E6B2}" type="presParOf" srcId="{7EFAF5F4-4C78-4D92-8628-259AB7AFDF01}" destId="{02E443B5-EF9A-4120-B960-57D408C39D59}" srcOrd="4" destOrd="0" presId="urn:microsoft.com/office/officeart/2008/layout/LinedList"/>
    <dgm:cxn modelId="{457A1A0D-5C5D-4770-A34A-9F52D7FDDEED}" type="presParOf" srcId="{7EFAF5F4-4C78-4D92-8628-259AB7AFDF01}" destId="{55770859-DE90-432D-BC38-849B644FBAA3}" srcOrd="5" destOrd="0" presId="urn:microsoft.com/office/officeart/2008/layout/LinedList"/>
    <dgm:cxn modelId="{5982231F-6EC3-4C1B-8E7F-67051B14644A}" type="presParOf" srcId="{55770859-DE90-432D-BC38-849B644FBAA3}" destId="{8E451DD3-30FD-4481-91B0-49F32E6C2CB2}" srcOrd="0" destOrd="0" presId="urn:microsoft.com/office/officeart/2008/layout/LinedList"/>
    <dgm:cxn modelId="{29B17BF1-CE00-4C16-85D1-88DC93699EAA}" type="presParOf" srcId="{55770859-DE90-432D-BC38-849B644FBAA3}" destId="{2E4A9291-395A-4EC6-91BF-1923B97904B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46F9138-74CE-40FE-B837-AA4FDC30B84B}" type="doc">
      <dgm:prSet loTypeId="urn:microsoft.com/office/officeart/2008/layout/LinedList" loCatId="list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5B16349C-8B02-49CF-A55F-97FC332DDB64}">
      <dgm:prSet custT="1"/>
      <dgm:spPr/>
      <dgm:t>
        <a:bodyPr/>
        <a:lstStyle/>
        <a:p>
          <a:r>
            <a:rPr lang="en-US" sz="2400" b="0" dirty="0"/>
            <a:t>Linux </a:t>
          </a:r>
          <a:r>
            <a:rPr lang="en-US" sz="2400" b="0" dirty="0" err="1"/>
            <a:t>umožňuje</a:t>
          </a:r>
          <a:r>
            <a:rPr lang="en-US" sz="2400" b="0" dirty="0"/>
            <a:t> </a:t>
          </a:r>
          <a:r>
            <a:rPr lang="en-US" sz="2400" b="0" dirty="0" err="1"/>
            <a:t>prispôsobenie</a:t>
          </a:r>
          <a:r>
            <a:rPr lang="en-US" sz="2400" b="0" dirty="0"/>
            <a:t> </a:t>
          </a:r>
          <a:r>
            <a:rPr lang="en-US" sz="2400" b="0" dirty="0" err="1"/>
            <a:t>serverov</a:t>
          </a:r>
          <a:r>
            <a:rPr lang="en-US" sz="2400" b="0" dirty="0"/>
            <a:t> </a:t>
          </a:r>
          <a:r>
            <a:rPr lang="en-US" sz="2400" b="0" dirty="0" err="1"/>
            <a:t>podľa</a:t>
          </a:r>
          <a:r>
            <a:rPr lang="en-US" sz="2400" b="0" dirty="0"/>
            <a:t> </a:t>
          </a:r>
          <a:r>
            <a:rPr lang="en-US" sz="2400" b="0" dirty="0" err="1"/>
            <a:t>konkrétnych</a:t>
          </a:r>
          <a:r>
            <a:rPr lang="en-US" sz="2400" b="0" dirty="0"/>
            <a:t> </a:t>
          </a:r>
          <a:r>
            <a:rPr lang="en-US" sz="2400" b="0" dirty="0" err="1"/>
            <a:t>potrieb</a:t>
          </a:r>
          <a:r>
            <a:rPr lang="en-US" sz="2400" b="0" dirty="0"/>
            <a:t> </a:t>
          </a:r>
          <a:r>
            <a:rPr lang="en-US" sz="2400" b="0" dirty="0" err="1"/>
            <a:t>organizácie</a:t>
          </a:r>
          <a:r>
            <a:rPr lang="en-US" sz="2400" b="0" dirty="0"/>
            <a:t>, </a:t>
          </a:r>
          <a:r>
            <a:rPr lang="en-US" sz="2400" b="0" dirty="0" err="1"/>
            <a:t>či</a:t>
          </a:r>
          <a:r>
            <a:rPr lang="en-US" sz="2400" b="0" dirty="0"/>
            <a:t> </a:t>
          </a:r>
          <a:r>
            <a:rPr lang="en-US" sz="2400" b="0" dirty="0" err="1"/>
            <a:t>už</a:t>
          </a:r>
          <a:r>
            <a:rPr lang="en-US" sz="2400" b="0" dirty="0"/>
            <a:t> ide o </a:t>
          </a:r>
          <a:r>
            <a:rPr lang="en-US" sz="2400" b="0" dirty="0" err="1"/>
            <a:t>konfiguráciu</a:t>
          </a:r>
          <a:r>
            <a:rPr lang="en-US" sz="2400" b="0" dirty="0"/>
            <a:t> </a:t>
          </a:r>
          <a:r>
            <a:rPr lang="en-US" sz="2400" b="0" dirty="0" err="1"/>
            <a:t>hardvéru</a:t>
          </a:r>
          <a:r>
            <a:rPr lang="en-US" sz="2400" b="0" dirty="0"/>
            <a:t>, </a:t>
          </a:r>
          <a:r>
            <a:rPr lang="en-US" sz="2400" b="0" dirty="0" err="1"/>
            <a:t>správy</a:t>
          </a:r>
          <a:r>
            <a:rPr lang="en-US" sz="2400" b="0" dirty="0"/>
            <a:t> </a:t>
          </a:r>
          <a:r>
            <a:rPr lang="en-US" sz="2400" b="0" dirty="0" err="1"/>
            <a:t>sietí</a:t>
          </a:r>
          <a:r>
            <a:rPr lang="en-US" sz="2400" b="0" dirty="0"/>
            <a:t> </a:t>
          </a:r>
          <a:r>
            <a:rPr lang="en-US" sz="2400" b="0" dirty="0" err="1"/>
            <a:t>alebo</a:t>
          </a:r>
          <a:r>
            <a:rPr lang="en-US" sz="2400" b="0" dirty="0"/>
            <a:t> </a:t>
          </a:r>
          <a:r>
            <a:rPr lang="en-US" sz="2400" b="0" dirty="0" err="1"/>
            <a:t>aplikácií</a:t>
          </a:r>
          <a:endParaRPr lang="en-US" sz="2400" b="0" dirty="0"/>
        </a:p>
      </dgm:t>
    </dgm:pt>
    <dgm:pt modelId="{1F435DFC-5A88-493A-BD47-68E18C481E3B}" type="parTrans" cxnId="{2D5E020C-2E07-4009-9F30-3A22E3948827}">
      <dgm:prSet/>
      <dgm:spPr/>
      <dgm:t>
        <a:bodyPr/>
        <a:lstStyle/>
        <a:p>
          <a:endParaRPr lang="en-US"/>
        </a:p>
      </dgm:t>
    </dgm:pt>
    <dgm:pt modelId="{41F2D744-2A71-4712-B638-94CD929D5BDD}" type="sibTrans" cxnId="{2D5E020C-2E07-4009-9F30-3A22E3948827}">
      <dgm:prSet/>
      <dgm:spPr/>
      <dgm:t>
        <a:bodyPr/>
        <a:lstStyle/>
        <a:p>
          <a:endParaRPr lang="en-US"/>
        </a:p>
      </dgm:t>
    </dgm:pt>
    <dgm:pt modelId="{7E87B4DC-84E2-4C42-9FE3-B3074F2C97EB}">
      <dgm:prSet/>
      <dgm:spPr/>
      <dgm:t>
        <a:bodyPr/>
        <a:lstStyle/>
        <a:p>
          <a:pPr algn="ctr"/>
          <a:r>
            <a:rPr lang="en-US" b="1" dirty="0" err="1"/>
            <a:t>Možnosti</a:t>
          </a:r>
          <a:r>
            <a:rPr lang="en-US" b="1" dirty="0"/>
            <a:t> </a:t>
          </a:r>
          <a:r>
            <a:rPr lang="en-US" b="1" dirty="0" err="1"/>
            <a:t>škálovania</a:t>
          </a:r>
          <a:r>
            <a:rPr lang="en-US" b="1" dirty="0"/>
            <a:t>:</a:t>
          </a:r>
        </a:p>
      </dgm:t>
    </dgm:pt>
    <dgm:pt modelId="{24AD2CAD-158F-4146-9E4D-014EFC744313}" type="parTrans" cxnId="{9E4C2F23-52EF-42B5-9675-CD5B78FF0252}">
      <dgm:prSet/>
      <dgm:spPr/>
      <dgm:t>
        <a:bodyPr/>
        <a:lstStyle/>
        <a:p>
          <a:endParaRPr lang="en-US"/>
        </a:p>
      </dgm:t>
    </dgm:pt>
    <dgm:pt modelId="{57E540C8-00F2-44DD-A980-755E02F4C1B7}" type="sibTrans" cxnId="{9E4C2F23-52EF-42B5-9675-CD5B78FF0252}">
      <dgm:prSet/>
      <dgm:spPr/>
      <dgm:t>
        <a:bodyPr/>
        <a:lstStyle/>
        <a:p>
          <a:endParaRPr lang="en-US"/>
        </a:p>
      </dgm:t>
    </dgm:pt>
    <dgm:pt modelId="{8F153055-FDE8-4E9D-B1E1-F757C5EDCA11}">
      <dgm:prSet custT="1"/>
      <dgm:spPr/>
      <dgm:t>
        <a:bodyPr/>
        <a:lstStyle/>
        <a:p>
          <a:r>
            <a:rPr lang="sk-SK" sz="3600" b="1" dirty="0"/>
            <a:t>1. </a:t>
          </a:r>
          <a:r>
            <a:rPr lang="en-US" sz="3200" dirty="0" err="1"/>
            <a:t>Horizontálne</a:t>
          </a:r>
          <a:r>
            <a:rPr lang="en-US" sz="3200" dirty="0"/>
            <a:t> </a:t>
          </a:r>
          <a:r>
            <a:rPr lang="en-US" sz="3200" dirty="0" err="1"/>
            <a:t>škálovanie</a:t>
          </a:r>
          <a:r>
            <a:rPr lang="en-US" sz="3200" dirty="0"/>
            <a:t>: </a:t>
          </a:r>
          <a:r>
            <a:rPr lang="en-US" sz="3200" dirty="0" err="1"/>
            <a:t>pridávanie</a:t>
          </a:r>
          <a:r>
            <a:rPr lang="en-US" sz="3200" dirty="0"/>
            <a:t> </a:t>
          </a:r>
          <a:r>
            <a:rPr lang="en-US" sz="3200" dirty="0" err="1"/>
            <a:t>ďalších</a:t>
          </a:r>
          <a:r>
            <a:rPr lang="en-US" sz="3200" dirty="0"/>
            <a:t> </a:t>
          </a:r>
          <a:r>
            <a:rPr lang="en-US" sz="3200" dirty="0" err="1"/>
            <a:t>serverov</a:t>
          </a:r>
          <a:endParaRPr lang="en-US" sz="3200" dirty="0"/>
        </a:p>
      </dgm:t>
    </dgm:pt>
    <dgm:pt modelId="{48C79E66-44BF-45F9-B552-57522CEC0AFA}" type="parTrans" cxnId="{D3C8CF26-8045-45BD-A6BB-3C1E05B76E09}">
      <dgm:prSet/>
      <dgm:spPr/>
      <dgm:t>
        <a:bodyPr/>
        <a:lstStyle/>
        <a:p>
          <a:endParaRPr lang="en-US"/>
        </a:p>
      </dgm:t>
    </dgm:pt>
    <dgm:pt modelId="{249B59FA-532C-469E-B296-DE7C2DF6674B}" type="sibTrans" cxnId="{D3C8CF26-8045-45BD-A6BB-3C1E05B76E09}">
      <dgm:prSet/>
      <dgm:spPr/>
      <dgm:t>
        <a:bodyPr/>
        <a:lstStyle/>
        <a:p>
          <a:endParaRPr lang="en-US"/>
        </a:p>
      </dgm:t>
    </dgm:pt>
    <dgm:pt modelId="{6A05AABF-1D5E-4F93-8965-F47779F27AB6}">
      <dgm:prSet/>
      <dgm:spPr/>
      <dgm:t>
        <a:bodyPr/>
        <a:lstStyle/>
        <a:p>
          <a:r>
            <a:rPr lang="en-US" b="1" dirty="0"/>
            <a:t>2</a:t>
          </a:r>
          <a:r>
            <a:rPr lang="sk-SK" b="1" dirty="0"/>
            <a:t>. </a:t>
          </a:r>
          <a:r>
            <a:rPr lang="en-US" dirty="0" err="1"/>
            <a:t>Vertikálne</a:t>
          </a:r>
          <a:r>
            <a:rPr lang="en-US" dirty="0"/>
            <a:t> </a:t>
          </a:r>
          <a:r>
            <a:rPr lang="en-US" dirty="0" err="1"/>
            <a:t>škálovanie</a:t>
          </a:r>
          <a:r>
            <a:rPr lang="en-US" dirty="0"/>
            <a:t>: </a:t>
          </a:r>
          <a:r>
            <a:rPr lang="en-US" dirty="0" err="1"/>
            <a:t>zvyšovanie</a:t>
          </a:r>
          <a:r>
            <a:rPr lang="en-US" dirty="0"/>
            <a:t> </a:t>
          </a:r>
          <a:r>
            <a:rPr lang="en-US" dirty="0" err="1"/>
            <a:t>výkonu</a:t>
          </a:r>
          <a:r>
            <a:rPr lang="en-US" dirty="0"/>
            <a:t> </a:t>
          </a:r>
          <a:r>
            <a:rPr lang="en-US" dirty="0" err="1"/>
            <a:t>existujúcich</a:t>
          </a:r>
          <a:r>
            <a:rPr lang="en-US" dirty="0"/>
            <a:t> </a:t>
          </a:r>
          <a:r>
            <a:rPr lang="en-US" dirty="0" err="1"/>
            <a:t>serverov</a:t>
          </a:r>
          <a:endParaRPr lang="en-US" dirty="0"/>
        </a:p>
      </dgm:t>
    </dgm:pt>
    <dgm:pt modelId="{BBF4CC3D-8139-47A8-ABB4-55B4384A4C62}" type="parTrans" cxnId="{E4C44B1E-85EC-48E0-876B-39E6C319F692}">
      <dgm:prSet/>
      <dgm:spPr/>
      <dgm:t>
        <a:bodyPr/>
        <a:lstStyle/>
        <a:p>
          <a:endParaRPr lang="en-US"/>
        </a:p>
      </dgm:t>
    </dgm:pt>
    <dgm:pt modelId="{57AE079A-0EEF-46A4-933D-F50F6BBD3054}" type="sibTrans" cxnId="{E4C44B1E-85EC-48E0-876B-39E6C319F692}">
      <dgm:prSet/>
      <dgm:spPr/>
      <dgm:t>
        <a:bodyPr/>
        <a:lstStyle/>
        <a:p>
          <a:endParaRPr lang="en-US"/>
        </a:p>
      </dgm:t>
    </dgm:pt>
    <dgm:pt modelId="{2A2790E8-9CD6-4D75-9E7A-DBA3E059AA4E}" type="pres">
      <dgm:prSet presAssocID="{346F9138-74CE-40FE-B837-AA4FDC30B84B}" presName="vert0" presStyleCnt="0">
        <dgm:presLayoutVars>
          <dgm:dir/>
          <dgm:animOne val="branch"/>
          <dgm:animLvl val="lvl"/>
        </dgm:presLayoutVars>
      </dgm:prSet>
      <dgm:spPr/>
    </dgm:pt>
    <dgm:pt modelId="{D0973F70-23E5-46CB-AF82-66F628B45F6A}" type="pres">
      <dgm:prSet presAssocID="{5B16349C-8B02-49CF-A55F-97FC332DDB64}" presName="thickLine" presStyleLbl="alignNode1" presStyleIdx="0" presStyleCnt="4"/>
      <dgm:spPr/>
    </dgm:pt>
    <dgm:pt modelId="{E36BB23C-C623-47D1-AA02-ABEA2C4419F1}" type="pres">
      <dgm:prSet presAssocID="{5B16349C-8B02-49CF-A55F-97FC332DDB64}" presName="horz1" presStyleCnt="0"/>
      <dgm:spPr/>
    </dgm:pt>
    <dgm:pt modelId="{E88E2699-D1E1-4679-978F-4BFB7E6D5C53}" type="pres">
      <dgm:prSet presAssocID="{5B16349C-8B02-49CF-A55F-97FC332DDB64}" presName="tx1" presStyleLbl="revTx" presStyleIdx="0" presStyleCnt="4"/>
      <dgm:spPr/>
    </dgm:pt>
    <dgm:pt modelId="{03E07A04-75AC-49C1-829F-E1176BE8730D}" type="pres">
      <dgm:prSet presAssocID="{5B16349C-8B02-49CF-A55F-97FC332DDB64}" presName="vert1" presStyleCnt="0"/>
      <dgm:spPr/>
    </dgm:pt>
    <dgm:pt modelId="{326BA7F5-6CF2-475B-B921-A5EB7A2A5799}" type="pres">
      <dgm:prSet presAssocID="{7E87B4DC-84E2-4C42-9FE3-B3074F2C97EB}" presName="thickLine" presStyleLbl="alignNode1" presStyleIdx="1" presStyleCnt="4"/>
      <dgm:spPr/>
    </dgm:pt>
    <dgm:pt modelId="{027E8529-1006-4EF2-9251-BDE70BF56CF6}" type="pres">
      <dgm:prSet presAssocID="{7E87B4DC-84E2-4C42-9FE3-B3074F2C97EB}" presName="horz1" presStyleCnt="0"/>
      <dgm:spPr/>
    </dgm:pt>
    <dgm:pt modelId="{704D11ED-5555-4243-81BB-B2A7E6D017D9}" type="pres">
      <dgm:prSet presAssocID="{7E87B4DC-84E2-4C42-9FE3-B3074F2C97EB}" presName="tx1" presStyleLbl="revTx" presStyleIdx="1" presStyleCnt="4"/>
      <dgm:spPr/>
    </dgm:pt>
    <dgm:pt modelId="{5BF7E284-DB99-4C6E-895C-4540109401C1}" type="pres">
      <dgm:prSet presAssocID="{7E87B4DC-84E2-4C42-9FE3-B3074F2C97EB}" presName="vert1" presStyleCnt="0"/>
      <dgm:spPr/>
    </dgm:pt>
    <dgm:pt modelId="{74FABD04-858C-4298-AFE0-0D22423CB935}" type="pres">
      <dgm:prSet presAssocID="{8F153055-FDE8-4E9D-B1E1-F757C5EDCA11}" presName="thickLine" presStyleLbl="alignNode1" presStyleIdx="2" presStyleCnt="4"/>
      <dgm:spPr/>
    </dgm:pt>
    <dgm:pt modelId="{F5CA8BF8-9FCA-4941-9C86-8156B93E8B7B}" type="pres">
      <dgm:prSet presAssocID="{8F153055-FDE8-4E9D-B1E1-F757C5EDCA11}" presName="horz1" presStyleCnt="0"/>
      <dgm:spPr/>
    </dgm:pt>
    <dgm:pt modelId="{9779426E-D154-4D89-9EDE-A72B7E30FBC2}" type="pres">
      <dgm:prSet presAssocID="{8F153055-FDE8-4E9D-B1E1-F757C5EDCA11}" presName="tx1" presStyleLbl="revTx" presStyleIdx="2" presStyleCnt="4"/>
      <dgm:spPr/>
    </dgm:pt>
    <dgm:pt modelId="{81A840F5-6DBD-4FA6-A916-0A3F83941C92}" type="pres">
      <dgm:prSet presAssocID="{8F153055-FDE8-4E9D-B1E1-F757C5EDCA11}" presName="vert1" presStyleCnt="0"/>
      <dgm:spPr/>
    </dgm:pt>
    <dgm:pt modelId="{63E36B33-A4CB-4EAD-9D5F-3FB90765CE8D}" type="pres">
      <dgm:prSet presAssocID="{6A05AABF-1D5E-4F93-8965-F47779F27AB6}" presName="thickLine" presStyleLbl="alignNode1" presStyleIdx="3" presStyleCnt="4"/>
      <dgm:spPr/>
    </dgm:pt>
    <dgm:pt modelId="{CFC97604-617B-4350-8E88-F2D83033E0B8}" type="pres">
      <dgm:prSet presAssocID="{6A05AABF-1D5E-4F93-8965-F47779F27AB6}" presName="horz1" presStyleCnt="0"/>
      <dgm:spPr/>
    </dgm:pt>
    <dgm:pt modelId="{CB13FEAA-2F57-4FA0-9EE0-07F9D89085CF}" type="pres">
      <dgm:prSet presAssocID="{6A05AABF-1D5E-4F93-8965-F47779F27AB6}" presName="tx1" presStyleLbl="revTx" presStyleIdx="3" presStyleCnt="4"/>
      <dgm:spPr/>
    </dgm:pt>
    <dgm:pt modelId="{6B125BF4-ADF9-4A12-BF58-9B7D8B627576}" type="pres">
      <dgm:prSet presAssocID="{6A05AABF-1D5E-4F93-8965-F47779F27AB6}" presName="vert1" presStyleCnt="0"/>
      <dgm:spPr/>
    </dgm:pt>
  </dgm:ptLst>
  <dgm:cxnLst>
    <dgm:cxn modelId="{2D5E020C-2E07-4009-9F30-3A22E3948827}" srcId="{346F9138-74CE-40FE-B837-AA4FDC30B84B}" destId="{5B16349C-8B02-49CF-A55F-97FC332DDB64}" srcOrd="0" destOrd="0" parTransId="{1F435DFC-5A88-493A-BD47-68E18C481E3B}" sibTransId="{41F2D744-2A71-4712-B638-94CD929D5BDD}"/>
    <dgm:cxn modelId="{E4C44B1E-85EC-48E0-876B-39E6C319F692}" srcId="{346F9138-74CE-40FE-B837-AA4FDC30B84B}" destId="{6A05AABF-1D5E-4F93-8965-F47779F27AB6}" srcOrd="3" destOrd="0" parTransId="{BBF4CC3D-8139-47A8-ABB4-55B4384A4C62}" sibTransId="{57AE079A-0EEF-46A4-933D-F50F6BBD3054}"/>
    <dgm:cxn modelId="{9E4C2F23-52EF-42B5-9675-CD5B78FF0252}" srcId="{346F9138-74CE-40FE-B837-AA4FDC30B84B}" destId="{7E87B4DC-84E2-4C42-9FE3-B3074F2C97EB}" srcOrd="1" destOrd="0" parTransId="{24AD2CAD-158F-4146-9E4D-014EFC744313}" sibTransId="{57E540C8-00F2-44DD-A980-755E02F4C1B7}"/>
    <dgm:cxn modelId="{D3C8CF26-8045-45BD-A6BB-3C1E05B76E09}" srcId="{346F9138-74CE-40FE-B837-AA4FDC30B84B}" destId="{8F153055-FDE8-4E9D-B1E1-F757C5EDCA11}" srcOrd="2" destOrd="0" parTransId="{48C79E66-44BF-45F9-B552-57522CEC0AFA}" sibTransId="{249B59FA-532C-469E-B296-DE7C2DF6674B}"/>
    <dgm:cxn modelId="{ABF0784A-A001-457D-818B-85F3BC56EEC4}" type="presOf" srcId="{5B16349C-8B02-49CF-A55F-97FC332DDB64}" destId="{E88E2699-D1E1-4679-978F-4BFB7E6D5C53}" srcOrd="0" destOrd="0" presId="urn:microsoft.com/office/officeart/2008/layout/LinedList"/>
    <dgm:cxn modelId="{66AFC977-7E82-42C2-91C2-3247D436F942}" type="presOf" srcId="{7E87B4DC-84E2-4C42-9FE3-B3074F2C97EB}" destId="{704D11ED-5555-4243-81BB-B2A7E6D017D9}" srcOrd="0" destOrd="0" presId="urn:microsoft.com/office/officeart/2008/layout/LinedList"/>
    <dgm:cxn modelId="{8A63CD86-2328-45DB-8394-7E9DB04C526F}" type="presOf" srcId="{6A05AABF-1D5E-4F93-8965-F47779F27AB6}" destId="{CB13FEAA-2F57-4FA0-9EE0-07F9D89085CF}" srcOrd="0" destOrd="0" presId="urn:microsoft.com/office/officeart/2008/layout/LinedList"/>
    <dgm:cxn modelId="{D0D6D4BB-3190-4E32-94A7-6F8B95D236E5}" type="presOf" srcId="{8F153055-FDE8-4E9D-B1E1-F757C5EDCA11}" destId="{9779426E-D154-4D89-9EDE-A72B7E30FBC2}" srcOrd="0" destOrd="0" presId="urn:microsoft.com/office/officeart/2008/layout/LinedList"/>
    <dgm:cxn modelId="{6AA542CE-C6A0-4972-8147-8C6D20815731}" type="presOf" srcId="{346F9138-74CE-40FE-B837-AA4FDC30B84B}" destId="{2A2790E8-9CD6-4D75-9E7A-DBA3E059AA4E}" srcOrd="0" destOrd="0" presId="urn:microsoft.com/office/officeart/2008/layout/LinedList"/>
    <dgm:cxn modelId="{3BE51CC9-727D-44EF-9BCC-7733B2CB2C63}" type="presParOf" srcId="{2A2790E8-9CD6-4D75-9E7A-DBA3E059AA4E}" destId="{D0973F70-23E5-46CB-AF82-66F628B45F6A}" srcOrd="0" destOrd="0" presId="urn:microsoft.com/office/officeart/2008/layout/LinedList"/>
    <dgm:cxn modelId="{0F08C14D-D4E6-4B0D-89D6-810088C92F46}" type="presParOf" srcId="{2A2790E8-9CD6-4D75-9E7A-DBA3E059AA4E}" destId="{E36BB23C-C623-47D1-AA02-ABEA2C4419F1}" srcOrd="1" destOrd="0" presId="urn:microsoft.com/office/officeart/2008/layout/LinedList"/>
    <dgm:cxn modelId="{71D5B62E-FCC2-4D22-B876-21A4BD5E6CBB}" type="presParOf" srcId="{E36BB23C-C623-47D1-AA02-ABEA2C4419F1}" destId="{E88E2699-D1E1-4679-978F-4BFB7E6D5C53}" srcOrd="0" destOrd="0" presId="urn:microsoft.com/office/officeart/2008/layout/LinedList"/>
    <dgm:cxn modelId="{314F4480-58F6-47D1-9DDA-ED6C3F9A5448}" type="presParOf" srcId="{E36BB23C-C623-47D1-AA02-ABEA2C4419F1}" destId="{03E07A04-75AC-49C1-829F-E1176BE8730D}" srcOrd="1" destOrd="0" presId="urn:microsoft.com/office/officeart/2008/layout/LinedList"/>
    <dgm:cxn modelId="{2CF34C32-6D9A-432A-9C39-325C87B0E24E}" type="presParOf" srcId="{2A2790E8-9CD6-4D75-9E7A-DBA3E059AA4E}" destId="{326BA7F5-6CF2-475B-B921-A5EB7A2A5799}" srcOrd="2" destOrd="0" presId="urn:microsoft.com/office/officeart/2008/layout/LinedList"/>
    <dgm:cxn modelId="{D7301C16-4AEC-4BAB-A0B4-ADE41C114348}" type="presParOf" srcId="{2A2790E8-9CD6-4D75-9E7A-DBA3E059AA4E}" destId="{027E8529-1006-4EF2-9251-BDE70BF56CF6}" srcOrd="3" destOrd="0" presId="urn:microsoft.com/office/officeart/2008/layout/LinedList"/>
    <dgm:cxn modelId="{D3A70666-26BF-439A-B826-91383D0AE99B}" type="presParOf" srcId="{027E8529-1006-4EF2-9251-BDE70BF56CF6}" destId="{704D11ED-5555-4243-81BB-B2A7E6D017D9}" srcOrd="0" destOrd="0" presId="urn:microsoft.com/office/officeart/2008/layout/LinedList"/>
    <dgm:cxn modelId="{AAD98805-BB8A-404F-B2A9-03020FFD0BB2}" type="presParOf" srcId="{027E8529-1006-4EF2-9251-BDE70BF56CF6}" destId="{5BF7E284-DB99-4C6E-895C-4540109401C1}" srcOrd="1" destOrd="0" presId="urn:microsoft.com/office/officeart/2008/layout/LinedList"/>
    <dgm:cxn modelId="{4AA78727-31DC-443F-85BD-6021730AA391}" type="presParOf" srcId="{2A2790E8-9CD6-4D75-9E7A-DBA3E059AA4E}" destId="{74FABD04-858C-4298-AFE0-0D22423CB935}" srcOrd="4" destOrd="0" presId="urn:microsoft.com/office/officeart/2008/layout/LinedList"/>
    <dgm:cxn modelId="{A4532C12-77BC-4A97-A608-4C95005BD9A1}" type="presParOf" srcId="{2A2790E8-9CD6-4D75-9E7A-DBA3E059AA4E}" destId="{F5CA8BF8-9FCA-4941-9C86-8156B93E8B7B}" srcOrd="5" destOrd="0" presId="urn:microsoft.com/office/officeart/2008/layout/LinedList"/>
    <dgm:cxn modelId="{5F0D2C95-4D43-4164-8A04-DE07AA9D8DC8}" type="presParOf" srcId="{F5CA8BF8-9FCA-4941-9C86-8156B93E8B7B}" destId="{9779426E-D154-4D89-9EDE-A72B7E30FBC2}" srcOrd="0" destOrd="0" presId="urn:microsoft.com/office/officeart/2008/layout/LinedList"/>
    <dgm:cxn modelId="{7DBE058D-25F4-4FF7-B9E5-93ECD76F6B6F}" type="presParOf" srcId="{F5CA8BF8-9FCA-4941-9C86-8156B93E8B7B}" destId="{81A840F5-6DBD-4FA6-A916-0A3F83941C92}" srcOrd="1" destOrd="0" presId="urn:microsoft.com/office/officeart/2008/layout/LinedList"/>
    <dgm:cxn modelId="{BC05F30B-B837-4BF1-8632-EF1B77C48173}" type="presParOf" srcId="{2A2790E8-9CD6-4D75-9E7A-DBA3E059AA4E}" destId="{63E36B33-A4CB-4EAD-9D5F-3FB90765CE8D}" srcOrd="6" destOrd="0" presId="urn:microsoft.com/office/officeart/2008/layout/LinedList"/>
    <dgm:cxn modelId="{301A91A9-2EA0-4A00-8B5E-C49171FC963A}" type="presParOf" srcId="{2A2790E8-9CD6-4D75-9E7A-DBA3E059AA4E}" destId="{CFC97604-617B-4350-8E88-F2D83033E0B8}" srcOrd="7" destOrd="0" presId="urn:microsoft.com/office/officeart/2008/layout/LinedList"/>
    <dgm:cxn modelId="{F67B3958-3CF9-4033-8C6B-5A42C74D5C52}" type="presParOf" srcId="{CFC97604-617B-4350-8E88-F2D83033E0B8}" destId="{CB13FEAA-2F57-4FA0-9EE0-07F9D89085CF}" srcOrd="0" destOrd="0" presId="urn:microsoft.com/office/officeart/2008/layout/LinedList"/>
    <dgm:cxn modelId="{8054D34D-FF00-4F06-B92A-E9FEE249B524}" type="presParOf" srcId="{CFC97604-617B-4350-8E88-F2D83033E0B8}" destId="{6B125BF4-ADF9-4A12-BF58-9B7D8B62757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07BB66B-7C33-4B2D-81AC-52034E6052D8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3E6C758-238D-4817-A558-B08CCAC680D0}">
      <dgm:prSet custT="1"/>
      <dgm:spPr/>
      <dgm:t>
        <a:bodyPr/>
        <a:lstStyle/>
        <a:p>
          <a:pPr>
            <a:defRPr cap="all"/>
          </a:pPr>
          <a:r>
            <a:rPr lang="en-US" sz="2000" dirty="0" err="1"/>
            <a:t>Väčšina</a:t>
          </a:r>
          <a:r>
            <a:rPr lang="en-US" sz="2000" dirty="0"/>
            <a:t> </a:t>
          </a:r>
          <a:r>
            <a:rPr lang="en-US" sz="2000" dirty="0" err="1"/>
            <a:t>poskytovateľov</a:t>
          </a:r>
          <a:r>
            <a:rPr lang="en-US" sz="2000" dirty="0"/>
            <a:t> </a:t>
          </a:r>
          <a:r>
            <a:rPr lang="en-US" sz="2000" dirty="0" err="1"/>
            <a:t>hostingu</a:t>
          </a:r>
          <a:r>
            <a:rPr lang="en-US" sz="2000" dirty="0"/>
            <a:t> a </a:t>
          </a:r>
          <a:r>
            <a:rPr lang="en-US" sz="2000" dirty="0" err="1"/>
            <a:t>cloudových</a:t>
          </a:r>
          <a:r>
            <a:rPr lang="en-US" sz="2000" dirty="0"/>
            <a:t> </a:t>
          </a:r>
          <a:r>
            <a:rPr lang="en-US" sz="2000" dirty="0" err="1"/>
            <a:t>služieb</a:t>
          </a:r>
          <a:r>
            <a:rPr lang="en-US" sz="2000" dirty="0"/>
            <a:t> </a:t>
          </a:r>
          <a:r>
            <a:rPr lang="en-US" sz="2000" dirty="0" err="1"/>
            <a:t>používa</a:t>
          </a:r>
          <a:r>
            <a:rPr lang="en-US" sz="2000" dirty="0"/>
            <a:t> Linux </a:t>
          </a:r>
          <a:r>
            <a:rPr lang="en-US" sz="2000" dirty="0" err="1"/>
            <a:t>ako</a:t>
          </a:r>
          <a:r>
            <a:rPr lang="en-US" sz="2000" dirty="0"/>
            <a:t> </a:t>
          </a:r>
          <a:r>
            <a:rPr lang="en-US" sz="2000" dirty="0" err="1"/>
            <a:t>základný</a:t>
          </a:r>
          <a:r>
            <a:rPr lang="en-US" sz="2000" dirty="0"/>
            <a:t> </a:t>
          </a:r>
          <a:r>
            <a:rPr lang="en-US" sz="2000" dirty="0" err="1"/>
            <a:t>operačný</a:t>
          </a:r>
          <a:r>
            <a:rPr lang="en-US" sz="2000" dirty="0"/>
            <a:t> </a:t>
          </a:r>
          <a:r>
            <a:rPr lang="en-US" sz="2000" dirty="0" err="1"/>
            <a:t>systém</a:t>
          </a:r>
          <a:endParaRPr lang="en-US" sz="2000" dirty="0"/>
        </a:p>
      </dgm:t>
    </dgm:pt>
    <dgm:pt modelId="{63EC272F-1415-4F52-89FE-CCAE79211530}" type="parTrans" cxnId="{D80D570A-73D3-4874-B9BE-110AAE9A840A}">
      <dgm:prSet/>
      <dgm:spPr/>
      <dgm:t>
        <a:bodyPr/>
        <a:lstStyle/>
        <a:p>
          <a:endParaRPr lang="en-US"/>
        </a:p>
      </dgm:t>
    </dgm:pt>
    <dgm:pt modelId="{3E9FEF48-0B1E-4922-81D4-EC0690EE9034}" type="sibTrans" cxnId="{D80D570A-73D3-4874-B9BE-110AAE9A840A}">
      <dgm:prSet/>
      <dgm:spPr/>
      <dgm:t>
        <a:bodyPr/>
        <a:lstStyle/>
        <a:p>
          <a:endParaRPr lang="en-US"/>
        </a:p>
      </dgm:t>
    </dgm:pt>
    <dgm:pt modelId="{74B563A5-15DA-479A-BD58-5B7E6B70F7F2}">
      <dgm:prSet custT="1"/>
      <dgm:spPr/>
      <dgm:t>
        <a:bodyPr/>
        <a:lstStyle/>
        <a:p>
          <a:pPr>
            <a:defRPr cap="all"/>
          </a:pPr>
          <a:r>
            <a:rPr lang="en-US" sz="2000" dirty="0"/>
            <a:t>Linux </a:t>
          </a:r>
          <a:r>
            <a:rPr lang="en-US" sz="2000" dirty="0" err="1"/>
            <a:t>ponúka</a:t>
          </a:r>
          <a:r>
            <a:rPr lang="en-US" sz="2000" dirty="0"/>
            <a:t> </a:t>
          </a:r>
          <a:r>
            <a:rPr lang="en-US" sz="2000" dirty="0" err="1"/>
            <a:t>stabilitu</a:t>
          </a:r>
          <a:r>
            <a:rPr lang="en-US" sz="2000" dirty="0"/>
            <a:t>, </a:t>
          </a:r>
          <a:r>
            <a:rPr lang="en-US" sz="2000" dirty="0" err="1"/>
            <a:t>bezpečnosť</a:t>
          </a:r>
          <a:r>
            <a:rPr lang="en-US" sz="2000" dirty="0"/>
            <a:t> a </a:t>
          </a:r>
          <a:r>
            <a:rPr lang="en-US" sz="2000" dirty="0" err="1"/>
            <a:t>nízke</a:t>
          </a:r>
          <a:r>
            <a:rPr lang="en-US" sz="2000" dirty="0"/>
            <a:t> </a:t>
          </a:r>
          <a:r>
            <a:rPr lang="en-US" sz="2000" dirty="0" err="1"/>
            <a:t>náklady</a:t>
          </a:r>
          <a:r>
            <a:rPr lang="en-US" sz="2000" dirty="0"/>
            <a:t>, </a:t>
          </a:r>
          <a:r>
            <a:rPr lang="en-US" sz="2000" dirty="0" err="1"/>
            <a:t>čo</a:t>
          </a:r>
          <a:r>
            <a:rPr lang="en-US" sz="2000" dirty="0"/>
            <a:t> ho </a:t>
          </a:r>
          <a:r>
            <a:rPr lang="en-US" sz="2000" dirty="0" err="1"/>
            <a:t>robí</a:t>
          </a:r>
          <a:r>
            <a:rPr lang="en-US" sz="2000" dirty="0"/>
            <a:t> </a:t>
          </a:r>
          <a:r>
            <a:rPr lang="en-US" sz="2000" dirty="0" err="1"/>
            <a:t>ideálnym</a:t>
          </a:r>
          <a:r>
            <a:rPr lang="en-US" sz="2000" dirty="0"/>
            <a:t> pre </a:t>
          </a:r>
          <a:r>
            <a:rPr lang="en-US" sz="2000" dirty="0" err="1"/>
            <a:t>poskytovateľov</a:t>
          </a:r>
          <a:r>
            <a:rPr lang="en-US" sz="2000" dirty="0"/>
            <a:t> </a:t>
          </a:r>
          <a:r>
            <a:rPr lang="en-US" sz="2000" dirty="0" err="1"/>
            <a:t>služieb</a:t>
          </a:r>
          <a:r>
            <a:rPr lang="en-US" sz="2000" dirty="0"/>
            <a:t> </a:t>
          </a:r>
          <a:r>
            <a:rPr lang="en-US" sz="2000" dirty="0" err="1"/>
            <a:t>ako</a:t>
          </a:r>
          <a:r>
            <a:rPr lang="en-US" sz="2000" dirty="0"/>
            <a:t> AWS, </a:t>
          </a:r>
          <a:r>
            <a:rPr lang="en-US" sz="2000" dirty="0" err="1"/>
            <a:t>DigitalOcean</a:t>
          </a:r>
          <a:r>
            <a:rPr lang="en-US" sz="2000" dirty="0"/>
            <a:t> a </a:t>
          </a:r>
          <a:r>
            <a:rPr lang="en-US" sz="2000" dirty="0" err="1"/>
            <a:t>ďalší</a:t>
          </a:r>
          <a:endParaRPr lang="en-US" sz="2000" dirty="0"/>
        </a:p>
      </dgm:t>
    </dgm:pt>
    <dgm:pt modelId="{EE2C1862-5848-4C09-B830-C24AFB8BDB22}" type="parTrans" cxnId="{1F753BB7-3936-4DC3-8423-8A8D456C60A6}">
      <dgm:prSet/>
      <dgm:spPr/>
      <dgm:t>
        <a:bodyPr/>
        <a:lstStyle/>
        <a:p>
          <a:endParaRPr lang="en-US"/>
        </a:p>
      </dgm:t>
    </dgm:pt>
    <dgm:pt modelId="{AD881863-41D9-43B9-8745-2A2EF9D507FE}" type="sibTrans" cxnId="{1F753BB7-3936-4DC3-8423-8A8D456C60A6}">
      <dgm:prSet/>
      <dgm:spPr/>
      <dgm:t>
        <a:bodyPr/>
        <a:lstStyle/>
        <a:p>
          <a:endParaRPr lang="en-US"/>
        </a:p>
      </dgm:t>
    </dgm:pt>
    <dgm:pt modelId="{E9FF0D54-9A8A-40A0-B60E-5E222BA1FC52}">
      <dgm:prSet/>
      <dgm:spPr/>
      <dgm:t>
        <a:bodyPr/>
        <a:lstStyle/>
        <a:p>
          <a:pPr>
            <a:defRPr cap="all"/>
          </a:pPr>
          <a:r>
            <a:rPr lang="en-US" dirty="0"/>
            <a:t>Pre </a:t>
          </a:r>
          <a:r>
            <a:rPr lang="en-US" dirty="0" err="1"/>
            <a:t>zákazníkov</a:t>
          </a:r>
          <a:r>
            <a:rPr lang="en-US" dirty="0"/>
            <a:t> je to </a:t>
          </a:r>
          <a:r>
            <a:rPr lang="en-US" dirty="0" err="1"/>
            <a:t>záruka</a:t>
          </a:r>
          <a:r>
            <a:rPr lang="en-US" dirty="0"/>
            <a:t> </a:t>
          </a:r>
          <a:r>
            <a:rPr lang="en-US" dirty="0" err="1"/>
            <a:t>vysokej</a:t>
          </a:r>
          <a:r>
            <a:rPr lang="en-US" dirty="0"/>
            <a:t> </a:t>
          </a:r>
          <a:r>
            <a:rPr lang="en-US" dirty="0" err="1"/>
            <a:t>dostupnosti</a:t>
          </a:r>
          <a:r>
            <a:rPr lang="en-US" dirty="0"/>
            <a:t> a </a:t>
          </a:r>
          <a:r>
            <a:rPr lang="en-US" dirty="0" err="1"/>
            <a:t>výkonnosti</a:t>
          </a:r>
          <a:endParaRPr lang="en-US" dirty="0"/>
        </a:p>
      </dgm:t>
    </dgm:pt>
    <dgm:pt modelId="{807251E0-25EC-41DC-9B31-E1B15B78F1EC}" type="parTrans" cxnId="{93FE1554-894A-4873-A2DE-4CB5BE71D96B}">
      <dgm:prSet/>
      <dgm:spPr/>
      <dgm:t>
        <a:bodyPr/>
        <a:lstStyle/>
        <a:p>
          <a:endParaRPr lang="en-US"/>
        </a:p>
      </dgm:t>
    </dgm:pt>
    <dgm:pt modelId="{A953857B-7F73-4298-8A9B-4B7C3A6D7096}" type="sibTrans" cxnId="{93FE1554-894A-4873-A2DE-4CB5BE71D96B}">
      <dgm:prSet/>
      <dgm:spPr/>
      <dgm:t>
        <a:bodyPr/>
        <a:lstStyle/>
        <a:p>
          <a:endParaRPr lang="en-US"/>
        </a:p>
      </dgm:t>
    </dgm:pt>
    <dgm:pt modelId="{BC3D5EC4-FBFB-4FD3-8C11-0ADD254C44E5}" type="pres">
      <dgm:prSet presAssocID="{F07BB66B-7C33-4B2D-81AC-52034E6052D8}" presName="root" presStyleCnt="0">
        <dgm:presLayoutVars>
          <dgm:dir/>
          <dgm:resizeHandles val="exact"/>
        </dgm:presLayoutVars>
      </dgm:prSet>
      <dgm:spPr/>
    </dgm:pt>
    <dgm:pt modelId="{9FAADCD6-127B-480A-ABB3-9384B74F7FD0}" type="pres">
      <dgm:prSet presAssocID="{23E6C758-238D-4817-A558-B08CCAC680D0}" presName="compNode" presStyleCnt="0"/>
      <dgm:spPr/>
    </dgm:pt>
    <dgm:pt modelId="{526BE9C7-D772-48CB-8D3B-319796F312A0}" type="pres">
      <dgm:prSet presAssocID="{23E6C758-238D-4817-A558-B08CCAC680D0}" presName="iconBgRect" presStyleLbl="bgShp" presStyleIdx="0" presStyleCnt="3"/>
      <dgm:spPr/>
    </dgm:pt>
    <dgm:pt modelId="{7DD8C756-176B-4971-82D1-01B410B11DE6}" type="pres">
      <dgm:prSet presAssocID="{23E6C758-238D-4817-A558-B08CCAC680D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432622BE-FD8C-43F8-B58B-99DC540C188F}" type="pres">
      <dgm:prSet presAssocID="{23E6C758-238D-4817-A558-B08CCAC680D0}" presName="spaceRect" presStyleCnt="0"/>
      <dgm:spPr/>
    </dgm:pt>
    <dgm:pt modelId="{263F4E73-8099-4948-B5BA-FDC412EB0E6F}" type="pres">
      <dgm:prSet presAssocID="{23E6C758-238D-4817-A558-B08CCAC680D0}" presName="textRect" presStyleLbl="revTx" presStyleIdx="0" presStyleCnt="3">
        <dgm:presLayoutVars>
          <dgm:chMax val="1"/>
          <dgm:chPref val="1"/>
        </dgm:presLayoutVars>
      </dgm:prSet>
      <dgm:spPr/>
    </dgm:pt>
    <dgm:pt modelId="{48E61ED4-C2B6-4F4C-8113-BC563764F1D0}" type="pres">
      <dgm:prSet presAssocID="{3E9FEF48-0B1E-4922-81D4-EC0690EE9034}" presName="sibTrans" presStyleCnt="0"/>
      <dgm:spPr/>
    </dgm:pt>
    <dgm:pt modelId="{AF01A7C6-193F-46C6-B984-357BAFE6C42B}" type="pres">
      <dgm:prSet presAssocID="{74B563A5-15DA-479A-BD58-5B7E6B70F7F2}" presName="compNode" presStyleCnt="0"/>
      <dgm:spPr/>
    </dgm:pt>
    <dgm:pt modelId="{F762BC60-0C4B-4EAE-9589-4866B50BD33E}" type="pres">
      <dgm:prSet presAssocID="{74B563A5-15DA-479A-BD58-5B7E6B70F7F2}" presName="iconBgRect" presStyleLbl="bgShp" presStyleIdx="1" presStyleCnt="3"/>
      <dgm:spPr/>
    </dgm:pt>
    <dgm:pt modelId="{5F8C2E46-904F-49E8-A75B-7ECFEA2D115D}" type="pres">
      <dgm:prSet presAssocID="{74B563A5-15DA-479A-BD58-5B7E6B70F7F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A72D29C3-5F7B-4CED-BACC-3E84081DD478}" type="pres">
      <dgm:prSet presAssocID="{74B563A5-15DA-479A-BD58-5B7E6B70F7F2}" presName="spaceRect" presStyleCnt="0"/>
      <dgm:spPr/>
    </dgm:pt>
    <dgm:pt modelId="{93C7B26D-52D8-471A-B099-07AF66FC7026}" type="pres">
      <dgm:prSet presAssocID="{74B563A5-15DA-479A-BD58-5B7E6B70F7F2}" presName="textRect" presStyleLbl="revTx" presStyleIdx="1" presStyleCnt="3">
        <dgm:presLayoutVars>
          <dgm:chMax val="1"/>
          <dgm:chPref val="1"/>
        </dgm:presLayoutVars>
      </dgm:prSet>
      <dgm:spPr/>
    </dgm:pt>
    <dgm:pt modelId="{8D99D820-B30A-4987-9CB9-CED2ED926EC0}" type="pres">
      <dgm:prSet presAssocID="{AD881863-41D9-43B9-8745-2A2EF9D507FE}" presName="sibTrans" presStyleCnt="0"/>
      <dgm:spPr/>
    </dgm:pt>
    <dgm:pt modelId="{A32E5453-FC9C-4A14-8870-E9DA2AAB7D1F}" type="pres">
      <dgm:prSet presAssocID="{E9FF0D54-9A8A-40A0-B60E-5E222BA1FC52}" presName="compNode" presStyleCnt="0"/>
      <dgm:spPr/>
    </dgm:pt>
    <dgm:pt modelId="{02DA233E-CD7C-47BF-944E-F18A1D562421}" type="pres">
      <dgm:prSet presAssocID="{E9FF0D54-9A8A-40A0-B60E-5E222BA1FC52}" presName="iconBgRect" presStyleLbl="bgShp" presStyleIdx="2" presStyleCnt="3"/>
      <dgm:spPr/>
    </dgm:pt>
    <dgm:pt modelId="{22AA25B1-3C1E-4911-8A6E-41F55F7E22DB}" type="pres">
      <dgm:prSet presAssocID="{E9FF0D54-9A8A-40A0-B60E-5E222BA1FC5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0593EF1C-9FA6-4566-BC0C-FE12A0B48968}" type="pres">
      <dgm:prSet presAssocID="{E9FF0D54-9A8A-40A0-B60E-5E222BA1FC52}" presName="spaceRect" presStyleCnt="0"/>
      <dgm:spPr/>
    </dgm:pt>
    <dgm:pt modelId="{6D3B9315-2D63-4239-8229-7B62C3AA4184}" type="pres">
      <dgm:prSet presAssocID="{E9FF0D54-9A8A-40A0-B60E-5E222BA1FC5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80D570A-73D3-4874-B9BE-110AAE9A840A}" srcId="{F07BB66B-7C33-4B2D-81AC-52034E6052D8}" destId="{23E6C758-238D-4817-A558-B08CCAC680D0}" srcOrd="0" destOrd="0" parTransId="{63EC272F-1415-4F52-89FE-CCAE79211530}" sibTransId="{3E9FEF48-0B1E-4922-81D4-EC0690EE9034}"/>
    <dgm:cxn modelId="{CAD5F55B-7CA2-4216-B392-6430DCAEDC95}" type="presOf" srcId="{23E6C758-238D-4817-A558-B08CCAC680D0}" destId="{263F4E73-8099-4948-B5BA-FDC412EB0E6F}" srcOrd="0" destOrd="0" presId="urn:microsoft.com/office/officeart/2018/5/layout/IconCircleLabelList"/>
    <dgm:cxn modelId="{1B46375D-1A5A-49C9-8738-937F4A8DC966}" type="presOf" srcId="{F07BB66B-7C33-4B2D-81AC-52034E6052D8}" destId="{BC3D5EC4-FBFB-4FD3-8C11-0ADD254C44E5}" srcOrd="0" destOrd="0" presId="urn:microsoft.com/office/officeart/2018/5/layout/IconCircleLabelList"/>
    <dgm:cxn modelId="{93FE1554-894A-4873-A2DE-4CB5BE71D96B}" srcId="{F07BB66B-7C33-4B2D-81AC-52034E6052D8}" destId="{E9FF0D54-9A8A-40A0-B60E-5E222BA1FC52}" srcOrd="2" destOrd="0" parTransId="{807251E0-25EC-41DC-9B31-E1B15B78F1EC}" sibTransId="{A953857B-7F73-4298-8A9B-4B7C3A6D7096}"/>
    <dgm:cxn modelId="{1F753BB7-3936-4DC3-8423-8A8D456C60A6}" srcId="{F07BB66B-7C33-4B2D-81AC-52034E6052D8}" destId="{74B563A5-15DA-479A-BD58-5B7E6B70F7F2}" srcOrd="1" destOrd="0" parTransId="{EE2C1862-5848-4C09-B830-C24AFB8BDB22}" sibTransId="{AD881863-41D9-43B9-8745-2A2EF9D507FE}"/>
    <dgm:cxn modelId="{B26853CC-A2FE-4095-A499-967290968604}" type="presOf" srcId="{E9FF0D54-9A8A-40A0-B60E-5E222BA1FC52}" destId="{6D3B9315-2D63-4239-8229-7B62C3AA4184}" srcOrd="0" destOrd="0" presId="urn:microsoft.com/office/officeart/2018/5/layout/IconCircleLabelList"/>
    <dgm:cxn modelId="{AE2A46F2-CFCA-426D-8FE2-F961981DA47C}" type="presOf" srcId="{74B563A5-15DA-479A-BD58-5B7E6B70F7F2}" destId="{93C7B26D-52D8-471A-B099-07AF66FC7026}" srcOrd="0" destOrd="0" presId="urn:microsoft.com/office/officeart/2018/5/layout/IconCircleLabelList"/>
    <dgm:cxn modelId="{84E18824-5D5E-4C42-B044-7E7E3E8803FF}" type="presParOf" srcId="{BC3D5EC4-FBFB-4FD3-8C11-0ADD254C44E5}" destId="{9FAADCD6-127B-480A-ABB3-9384B74F7FD0}" srcOrd="0" destOrd="0" presId="urn:microsoft.com/office/officeart/2018/5/layout/IconCircleLabelList"/>
    <dgm:cxn modelId="{830A90B9-3FF4-4CE9-9B57-9853BACA1B2A}" type="presParOf" srcId="{9FAADCD6-127B-480A-ABB3-9384B74F7FD0}" destId="{526BE9C7-D772-48CB-8D3B-319796F312A0}" srcOrd="0" destOrd="0" presId="urn:microsoft.com/office/officeart/2018/5/layout/IconCircleLabelList"/>
    <dgm:cxn modelId="{EEF8291D-2F01-4071-BF12-DBF19C27A4CC}" type="presParOf" srcId="{9FAADCD6-127B-480A-ABB3-9384B74F7FD0}" destId="{7DD8C756-176B-4971-82D1-01B410B11DE6}" srcOrd="1" destOrd="0" presId="urn:microsoft.com/office/officeart/2018/5/layout/IconCircleLabelList"/>
    <dgm:cxn modelId="{E1DEBB36-B08D-4CA9-8CBC-72BA80A02642}" type="presParOf" srcId="{9FAADCD6-127B-480A-ABB3-9384B74F7FD0}" destId="{432622BE-FD8C-43F8-B58B-99DC540C188F}" srcOrd="2" destOrd="0" presId="urn:microsoft.com/office/officeart/2018/5/layout/IconCircleLabelList"/>
    <dgm:cxn modelId="{3314FFB4-4BD7-4699-A19E-94ADF85D2951}" type="presParOf" srcId="{9FAADCD6-127B-480A-ABB3-9384B74F7FD0}" destId="{263F4E73-8099-4948-B5BA-FDC412EB0E6F}" srcOrd="3" destOrd="0" presId="urn:microsoft.com/office/officeart/2018/5/layout/IconCircleLabelList"/>
    <dgm:cxn modelId="{58B25FFD-2A9E-4361-8167-57F7DC2E80F7}" type="presParOf" srcId="{BC3D5EC4-FBFB-4FD3-8C11-0ADD254C44E5}" destId="{48E61ED4-C2B6-4F4C-8113-BC563764F1D0}" srcOrd="1" destOrd="0" presId="urn:microsoft.com/office/officeart/2018/5/layout/IconCircleLabelList"/>
    <dgm:cxn modelId="{C652C561-97EB-4070-9384-2CE8B2CAEF70}" type="presParOf" srcId="{BC3D5EC4-FBFB-4FD3-8C11-0ADD254C44E5}" destId="{AF01A7C6-193F-46C6-B984-357BAFE6C42B}" srcOrd="2" destOrd="0" presId="urn:microsoft.com/office/officeart/2018/5/layout/IconCircleLabelList"/>
    <dgm:cxn modelId="{6059F881-1E54-4640-9D3E-AC4AC778CBB5}" type="presParOf" srcId="{AF01A7C6-193F-46C6-B984-357BAFE6C42B}" destId="{F762BC60-0C4B-4EAE-9589-4866B50BD33E}" srcOrd="0" destOrd="0" presId="urn:microsoft.com/office/officeart/2018/5/layout/IconCircleLabelList"/>
    <dgm:cxn modelId="{8E6F8804-3B82-4F75-B47D-F667CCA02564}" type="presParOf" srcId="{AF01A7C6-193F-46C6-B984-357BAFE6C42B}" destId="{5F8C2E46-904F-49E8-A75B-7ECFEA2D115D}" srcOrd="1" destOrd="0" presId="urn:microsoft.com/office/officeart/2018/5/layout/IconCircleLabelList"/>
    <dgm:cxn modelId="{94D71B31-EB4C-4E12-9296-B29F88BEE4F7}" type="presParOf" srcId="{AF01A7C6-193F-46C6-B984-357BAFE6C42B}" destId="{A72D29C3-5F7B-4CED-BACC-3E84081DD478}" srcOrd="2" destOrd="0" presId="urn:microsoft.com/office/officeart/2018/5/layout/IconCircleLabelList"/>
    <dgm:cxn modelId="{0DF27D1E-C5AE-4806-B267-4ACA4D25A341}" type="presParOf" srcId="{AF01A7C6-193F-46C6-B984-357BAFE6C42B}" destId="{93C7B26D-52D8-471A-B099-07AF66FC7026}" srcOrd="3" destOrd="0" presId="urn:microsoft.com/office/officeart/2018/5/layout/IconCircleLabelList"/>
    <dgm:cxn modelId="{F5C3BB38-9DC2-4834-94D8-28E1BF627846}" type="presParOf" srcId="{BC3D5EC4-FBFB-4FD3-8C11-0ADD254C44E5}" destId="{8D99D820-B30A-4987-9CB9-CED2ED926EC0}" srcOrd="3" destOrd="0" presId="urn:microsoft.com/office/officeart/2018/5/layout/IconCircleLabelList"/>
    <dgm:cxn modelId="{C0436667-6C8D-41FB-9A10-1E0D42011D03}" type="presParOf" srcId="{BC3D5EC4-FBFB-4FD3-8C11-0ADD254C44E5}" destId="{A32E5453-FC9C-4A14-8870-E9DA2AAB7D1F}" srcOrd="4" destOrd="0" presId="urn:microsoft.com/office/officeart/2018/5/layout/IconCircleLabelList"/>
    <dgm:cxn modelId="{77EF9628-E556-4519-A1EC-C6B8E5EDECCF}" type="presParOf" srcId="{A32E5453-FC9C-4A14-8870-E9DA2AAB7D1F}" destId="{02DA233E-CD7C-47BF-944E-F18A1D562421}" srcOrd="0" destOrd="0" presId="urn:microsoft.com/office/officeart/2018/5/layout/IconCircleLabelList"/>
    <dgm:cxn modelId="{7B679D04-8506-4295-81F9-D75E662D7166}" type="presParOf" srcId="{A32E5453-FC9C-4A14-8870-E9DA2AAB7D1F}" destId="{22AA25B1-3C1E-4911-8A6E-41F55F7E22DB}" srcOrd="1" destOrd="0" presId="urn:microsoft.com/office/officeart/2018/5/layout/IconCircleLabelList"/>
    <dgm:cxn modelId="{B0983C54-6BA3-49DF-9065-A9E1AD3216E6}" type="presParOf" srcId="{A32E5453-FC9C-4A14-8870-E9DA2AAB7D1F}" destId="{0593EF1C-9FA6-4566-BC0C-FE12A0B48968}" srcOrd="2" destOrd="0" presId="urn:microsoft.com/office/officeart/2018/5/layout/IconCircleLabelList"/>
    <dgm:cxn modelId="{EFF68622-C3A6-47F6-9A30-38DFD8722189}" type="presParOf" srcId="{A32E5453-FC9C-4A14-8870-E9DA2AAB7D1F}" destId="{6D3B9315-2D63-4239-8229-7B62C3AA418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D45116E-4FAB-441F-8231-267EFF523DFB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AF0EE91-4203-4C4F-9595-3E3886FDEE6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dirty="0" err="1"/>
            <a:t>Používa</a:t>
          </a:r>
          <a:r>
            <a:rPr lang="en-US" sz="2400" dirty="0"/>
            <a:t> Linux </a:t>
          </a:r>
          <a:r>
            <a:rPr lang="en-US" sz="2400" dirty="0" err="1"/>
            <a:t>na</a:t>
          </a:r>
          <a:r>
            <a:rPr lang="en-US" sz="2400" dirty="0"/>
            <a:t> </a:t>
          </a:r>
          <a:r>
            <a:rPr lang="en-US" sz="2400" dirty="0" err="1"/>
            <a:t>spravovanie</a:t>
          </a:r>
          <a:r>
            <a:rPr lang="en-US" sz="2400" dirty="0"/>
            <a:t> </a:t>
          </a:r>
          <a:r>
            <a:rPr lang="en-US" sz="2400" dirty="0" err="1"/>
            <a:t>svojich</a:t>
          </a:r>
          <a:r>
            <a:rPr lang="en-US" sz="2400" dirty="0"/>
            <a:t> </a:t>
          </a:r>
          <a:r>
            <a:rPr lang="en-US" sz="2400" dirty="0" err="1"/>
            <a:t>obrovských</a:t>
          </a:r>
          <a:r>
            <a:rPr lang="en-US" sz="2400" dirty="0"/>
            <a:t> </a:t>
          </a:r>
          <a:r>
            <a:rPr lang="en-US" sz="2400" dirty="0" err="1"/>
            <a:t>dátových</a:t>
          </a:r>
          <a:r>
            <a:rPr lang="en-US" sz="2400" dirty="0"/>
            <a:t> </a:t>
          </a:r>
          <a:r>
            <a:rPr lang="en-US" sz="2400" dirty="0" err="1"/>
            <a:t>centier</a:t>
          </a:r>
          <a:r>
            <a:rPr lang="en-US" sz="2400" dirty="0"/>
            <a:t>.</a:t>
          </a:r>
        </a:p>
      </dgm:t>
    </dgm:pt>
    <dgm:pt modelId="{27043560-99BB-429F-9F76-8C5AC4387F75}" type="parTrans" cxnId="{42A30F46-2A21-4E48-A5ED-7EE8FCB566EE}">
      <dgm:prSet/>
      <dgm:spPr/>
      <dgm:t>
        <a:bodyPr/>
        <a:lstStyle/>
        <a:p>
          <a:endParaRPr lang="en-US"/>
        </a:p>
      </dgm:t>
    </dgm:pt>
    <dgm:pt modelId="{02C5308B-DD9F-4D0A-AEF2-784D8BAF58FC}" type="sibTrans" cxnId="{42A30F46-2A21-4E48-A5ED-7EE8FCB566E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7C8979E-E3C2-4E53-A0E4-9E86771B50B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dirty="0" err="1"/>
            <a:t>Používa</a:t>
          </a:r>
          <a:r>
            <a:rPr lang="en-US" sz="2400" dirty="0"/>
            <a:t> </a:t>
          </a:r>
          <a:r>
            <a:rPr lang="en-US" sz="2400" dirty="0" err="1"/>
            <a:t>vlastnú</a:t>
          </a:r>
          <a:r>
            <a:rPr lang="en-US" sz="2400" dirty="0"/>
            <a:t> </a:t>
          </a:r>
          <a:r>
            <a:rPr lang="en-US" sz="2400" dirty="0" err="1"/>
            <a:t>distribúciu</a:t>
          </a:r>
          <a:r>
            <a:rPr lang="en-US" sz="2400" dirty="0"/>
            <a:t> </a:t>
          </a:r>
          <a:r>
            <a:rPr lang="en-US" sz="2400" dirty="0" err="1"/>
            <a:t>Linuxu</a:t>
          </a:r>
          <a:r>
            <a:rPr lang="en-US" sz="2400" dirty="0"/>
            <a:t> </a:t>
          </a:r>
          <a:r>
            <a:rPr lang="en-US" sz="2400" dirty="0" err="1"/>
            <a:t>na</a:t>
          </a:r>
          <a:r>
            <a:rPr lang="en-US" sz="2400" dirty="0"/>
            <a:t> </a:t>
          </a:r>
          <a:r>
            <a:rPr lang="en-US" sz="2400" dirty="0" err="1"/>
            <a:t>optimalizáciu</a:t>
          </a:r>
          <a:r>
            <a:rPr lang="en-US" sz="2400" dirty="0"/>
            <a:t> </a:t>
          </a:r>
          <a:r>
            <a:rPr lang="en-US" sz="2400" dirty="0" err="1"/>
            <a:t>svojich</a:t>
          </a:r>
          <a:r>
            <a:rPr lang="en-US" sz="2400" dirty="0"/>
            <a:t> </a:t>
          </a:r>
          <a:r>
            <a:rPr lang="en-US" sz="2400" dirty="0" err="1"/>
            <a:t>serverov</a:t>
          </a:r>
          <a:r>
            <a:rPr lang="en-US" sz="2400" dirty="0"/>
            <a:t> a </a:t>
          </a:r>
          <a:r>
            <a:rPr lang="en-US" sz="2400" dirty="0" err="1"/>
            <a:t>infraštruktúry</a:t>
          </a:r>
          <a:r>
            <a:rPr lang="en-US" sz="2400" dirty="0"/>
            <a:t>.</a:t>
          </a:r>
        </a:p>
      </dgm:t>
    </dgm:pt>
    <dgm:pt modelId="{7D9E756B-64BA-4B91-8B75-83617CA419F6}" type="parTrans" cxnId="{9A89D8D2-301F-415B-B075-6AFCB27DDEAA}">
      <dgm:prSet/>
      <dgm:spPr/>
      <dgm:t>
        <a:bodyPr/>
        <a:lstStyle/>
        <a:p>
          <a:endParaRPr lang="en-US"/>
        </a:p>
      </dgm:t>
    </dgm:pt>
    <dgm:pt modelId="{AD934547-0455-45C6-ADBD-A8F4997E9591}" type="sibTrans" cxnId="{9A89D8D2-301F-415B-B075-6AFCB27DDEA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3BA2CF9-54C2-41A9-AFF5-DB406E36B30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dirty="0" err="1"/>
            <a:t>Využíva</a:t>
          </a:r>
          <a:r>
            <a:rPr lang="en-US" sz="2400" dirty="0"/>
            <a:t> Linux pre </a:t>
          </a:r>
          <a:r>
            <a:rPr lang="en-US" sz="2400" dirty="0" err="1"/>
            <a:t>spravovanie</a:t>
          </a:r>
          <a:r>
            <a:rPr lang="en-US" sz="2400" dirty="0"/>
            <a:t> </a:t>
          </a:r>
          <a:r>
            <a:rPr lang="en-US" sz="2400" dirty="0" err="1"/>
            <a:t>videostreamingových</a:t>
          </a:r>
          <a:r>
            <a:rPr lang="en-US" sz="2400" dirty="0"/>
            <a:t> </a:t>
          </a:r>
          <a:r>
            <a:rPr lang="en-US" sz="2400" dirty="0" err="1"/>
            <a:t>serverov</a:t>
          </a:r>
          <a:r>
            <a:rPr lang="en-US" sz="2400" dirty="0"/>
            <a:t> a </a:t>
          </a:r>
          <a:r>
            <a:rPr lang="en-US" sz="2400" dirty="0" err="1"/>
            <a:t>cloudových</a:t>
          </a:r>
          <a:r>
            <a:rPr lang="en-US" sz="2400" dirty="0"/>
            <a:t> </a:t>
          </a:r>
          <a:r>
            <a:rPr lang="en-US" sz="2400" dirty="0" err="1"/>
            <a:t>riešení</a:t>
          </a:r>
          <a:r>
            <a:rPr lang="en-US" sz="2400" dirty="0"/>
            <a:t>.</a:t>
          </a:r>
        </a:p>
      </dgm:t>
    </dgm:pt>
    <dgm:pt modelId="{6088DD84-BA53-4257-B738-B25FC2B2B1D5}" type="parTrans" cxnId="{6958E439-8A7D-4CF5-8FB5-236B653F9019}">
      <dgm:prSet/>
      <dgm:spPr/>
      <dgm:t>
        <a:bodyPr/>
        <a:lstStyle/>
        <a:p>
          <a:endParaRPr lang="en-US"/>
        </a:p>
      </dgm:t>
    </dgm:pt>
    <dgm:pt modelId="{E4A9DA6A-8EA7-40B0-B3C2-67B7A64EFB53}" type="sibTrans" cxnId="{6958E439-8A7D-4CF5-8FB5-236B653F901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BD9D82A-928D-4FAC-8A89-31988F8CA11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dirty="0"/>
            <a:t>Linux je </a:t>
          </a:r>
          <a:r>
            <a:rPr lang="en-US" sz="2400" dirty="0" err="1"/>
            <a:t>kľúčovým</a:t>
          </a:r>
          <a:r>
            <a:rPr lang="en-US" sz="2400" dirty="0"/>
            <a:t> </a:t>
          </a:r>
          <a:r>
            <a:rPr lang="en-US" sz="2400" dirty="0" err="1"/>
            <a:t>nástrojom</a:t>
          </a:r>
          <a:r>
            <a:rPr lang="en-US" sz="2400" dirty="0"/>
            <a:t> v </a:t>
          </a:r>
          <a:r>
            <a:rPr lang="en-US" sz="2400" dirty="0" err="1"/>
            <a:t>najväčších</a:t>
          </a:r>
          <a:r>
            <a:rPr lang="en-US" sz="2400" dirty="0"/>
            <a:t> a </a:t>
          </a:r>
          <a:r>
            <a:rPr lang="en-US" sz="2400" err="1"/>
            <a:t>najúspešnejších</a:t>
          </a:r>
          <a:r>
            <a:rPr lang="en-US" sz="2400"/>
            <a:t> technologických </a:t>
          </a:r>
          <a:r>
            <a:rPr lang="en-US" sz="2400" dirty="0" err="1"/>
            <a:t>spoločnostiach</a:t>
          </a:r>
          <a:r>
            <a:rPr lang="en-US" sz="2400" dirty="0"/>
            <a:t>.</a:t>
          </a:r>
        </a:p>
      </dgm:t>
    </dgm:pt>
    <dgm:pt modelId="{7D40D76A-2C9A-451F-90B4-85941C5E3AD6}" type="parTrans" cxnId="{0AD3D50A-67B1-4DBE-AC40-A11E6329F520}">
      <dgm:prSet/>
      <dgm:spPr/>
      <dgm:t>
        <a:bodyPr/>
        <a:lstStyle/>
        <a:p>
          <a:endParaRPr lang="en-US"/>
        </a:p>
      </dgm:t>
    </dgm:pt>
    <dgm:pt modelId="{8F7CFDFB-D747-4ADC-B713-30959FE94FB0}" type="sibTrans" cxnId="{0AD3D50A-67B1-4DBE-AC40-A11E6329F520}">
      <dgm:prSet/>
      <dgm:spPr/>
      <dgm:t>
        <a:bodyPr/>
        <a:lstStyle/>
        <a:p>
          <a:endParaRPr lang="en-US"/>
        </a:p>
      </dgm:t>
    </dgm:pt>
    <dgm:pt modelId="{292528B7-4450-4ACB-89EF-6E961EFAE88F}" type="pres">
      <dgm:prSet presAssocID="{1D45116E-4FAB-441F-8231-267EFF523DFB}" presName="root" presStyleCnt="0">
        <dgm:presLayoutVars>
          <dgm:dir/>
          <dgm:resizeHandles val="exact"/>
        </dgm:presLayoutVars>
      </dgm:prSet>
      <dgm:spPr/>
    </dgm:pt>
    <dgm:pt modelId="{6D253C50-A469-4D7C-8506-3FAF5BD06494}" type="pres">
      <dgm:prSet presAssocID="{1D45116E-4FAB-441F-8231-267EFF523DFB}" presName="container" presStyleCnt="0">
        <dgm:presLayoutVars>
          <dgm:dir/>
          <dgm:resizeHandles val="exact"/>
        </dgm:presLayoutVars>
      </dgm:prSet>
      <dgm:spPr/>
    </dgm:pt>
    <dgm:pt modelId="{1DFBEFA1-1955-4907-99F6-7BA94F825947}" type="pres">
      <dgm:prSet presAssocID="{9AF0EE91-4203-4C4F-9595-3E3886FDEE62}" presName="compNode" presStyleCnt="0"/>
      <dgm:spPr/>
    </dgm:pt>
    <dgm:pt modelId="{271D122B-A1E6-4D44-BA9C-169FE0D5D1B9}" type="pres">
      <dgm:prSet presAssocID="{9AF0EE91-4203-4C4F-9595-3E3886FDEE62}" presName="iconBgRect" presStyleLbl="bgShp" presStyleIdx="0" presStyleCnt="4"/>
      <dgm:spPr/>
    </dgm:pt>
    <dgm:pt modelId="{2977A43D-D0F0-4617-935A-52F81F0AEA30}" type="pres">
      <dgm:prSet presAssocID="{9AF0EE91-4203-4C4F-9595-3E3886FDEE62}" presName="iconRect" presStyleLbl="node1" presStyleIdx="0" presStyleCnt="4"/>
      <dgm:spPr>
        <a:blipFill>
          <a:blip xmlns:r="http://schemas.openxmlformats.org/officeDocument/2006/relationships" r:embed="rId1"/>
          <a:srcRect/>
          <a:stretch>
            <a:fillRect l="-39000" r="-39000"/>
          </a:stretch>
        </a:blipFill>
      </dgm:spPr>
    </dgm:pt>
    <dgm:pt modelId="{CFCFEDC7-B2DB-41C5-B6C2-DE1DEF31ED27}" type="pres">
      <dgm:prSet presAssocID="{9AF0EE91-4203-4C4F-9595-3E3886FDEE62}" presName="spaceRect" presStyleCnt="0"/>
      <dgm:spPr/>
    </dgm:pt>
    <dgm:pt modelId="{A1FC5FE6-8F7A-4658-AB9C-8EE73287400C}" type="pres">
      <dgm:prSet presAssocID="{9AF0EE91-4203-4C4F-9595-3E3886FDEE62}" presName="textRect" presStyleLbl="revTx" presStyleIdx="0" presStyleCnt="4">
        <dgm:presLayoutVars>
          <dgm:chMax val="1"/>
          <dgm:chPref val="1"/>
        </dgm:presLayoutVars>
      </dgm:prSet>
      <dgm:spPr/>
    </dgm:pt>
    <dgm:pt modelId="{480B334E-9682-4DB5-B010-982177BFE59B}" type="pres">
      <dgm:prSet presAssocID="{02C5308B-DD9F-4D0A-AEF2-784D8BAF58FC}" presName="sibTrans" presStyleLbl="sibTrans2D1" presStyleIdx="0" presStyleCnt="0"/>
      <dgm:spPr/>
    </dgm:pt>
    <dgm:pt modelId="{7212AC67-EE60-4922-8F8D-D571C407988B}" type="pres">
      <dgm:prSet presAssocID="{97C8979E-E3C2-4E53-A0E4-9E86771B50BC}" presName="compNode" presStyleCnt="0"/>
      <dgm:spPr/>
    </dgm:pt>
    <dgm:pt modelId="{BFD762A8-91DF-4E26-94C7-05E4C69C6396}" type="pres">
      <dgm:prSet presAssocID="{97C8979E-E3C2-4E53-A0E4-9E86771B50BC}" presName="iconBgRect" presStyleLbl="bgShp" presStyleIdx="1" presStyleCnt="4"/>
      <dgm:spPr/>
    </dgm:pt>
    <dgm:pt modelId="{C3A3408B-1113-41A7-97B3-83A5EB7AB8B9}" type="pres">
      <dgm:prSet presAssocID="{97C8979E-E3C2-4E53-A0E4-9E86771B50BC}" presName="iconRect" presStyleLbl="nod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0DB2A6E1-6EEB-4080-A4B1-649C13B2E97C}" type="pres">
      <dgm:prSet presAssocID="{97C8979E-E3C2-4E53-A0E4-9E86771B50BC}" presName="spaceRect" presStyleCnt="0"/>
      <dgm:spPr/>
    </dgm:pt>
    <dgm:pt modelId="{8F16E53C-BAF4-4029-B197-85D8F3E715E6}" type="pres">
      <dgm:prSet presAssocID="{97C8979E-E3C2-4E53-A0E4-9E86771B50BC}" presName="textRect" presStyleLbl="revTx" presStyleIdx="1" presStyleCnt="4">
        <dgm:presLayoutVars>
          <dgm:chMax val="1"/>
          <dgm:chPref val="1"/>
        </dgm:presLayoutVars>
      </dgm:prSet>
      <dgm:spPr/>
    </dgm:pt>
    <dgm:pt modelId="{B5C52826-2125-45EF-87D7-648AF9C48F9A}" type="pres">
      <dgm:prSet presAssocID="{AD934547-0455-45C6-ADBD-A8F4997E9591}" presName="sibTrans" presStyleLbl="sibTrans2D1" presStyleIdx="0" presStyleCnt="0"/>
      <dgm:spPr/>
    </dgm:pt>
    <dgm:pt modelId="{3CF21F6D-C232-44C6-A428-39F0BA6D7234}" type="pres">
      <dgm:prSet presAssocID="{33BA2CF9-54C2-41A9-AFF5-DB406E36B30D}" presName="compNode" presStyleCnt="0"/>
      <dgm:spPr/>
    </dgm:pt>
    <dgm:pt modelId="{DBAC0882-E680-49DF-A876-783BD486AE93}" type="pres">
      <dgm:prSet presAssocID="{33BA2CF9-54C2-41A9-AFF5-DB406E36B30D}" presName="iconBgRect" presStyleLbl="bgShp" presStyleIdx="2" presStyleCnt="4"/>
      <dgm:spPr/>
    </dgm:pt>
    <dgm:pt modelId="{E4801C7F-A120-48C0-ABD6-0809D4C0C173}" type="pres">
      <dgm:prSet presAssocID="{33BA2CF9-54C2-41A9-AFF5-DB406E36B30D}" presName="iconRect" presStyleLbl="nod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7E04543F-2EB7-4971-9839-718A413A63AA}" type="pres">
      <dgm:prSet presAssocID="{33BA2CF9-54C2-41A9-AFF5-DB406E36B30D}" presName="spaceRect" presStyleCnt="0"/>
      <dgm:spPr/>
    </dgm:pt>
    <dgm:pt modelId="{DCE3F112-4741-4E80-BF8B-06073C1302A0}" type="pres">
      <dgm:prSet presAssocID="{33BA2CF9-54C2-41A9-AFF5-DB406E36B30D}" presName="textRect" presStyleLbl="revTx" presStyleIdx="2" presStyleCnt="4">
        <dgm:presLayoutVars>
          <dgm:chMax val="1"/>
          <dgm:chPref val="1"/>
        </dgm:presLayoutVars>
      </dgm:prSet>
      <dgm:spPr/>
    </dgm:pt>
    <dgm:pt modelId="{293821EB-6013-4CDF-AD83-F939A3F511AA}" type="pres">
      <dgm:prSet presAssocID="{E4A9DA6A-8EA7-40B0-B3C2-67B7A64EFB53}" presName="sibTrans" presStyleLbl="sibTrans2D1" presStyleIdx="0" presStyleCnt="0"/>
      <dgm:spPr/>
    </dgm:pt>
    <dgm:pt modelId="{A9364A40-1683-4D01-B9F1-7270832BCBF7}" type="pres">
      <dgm:prSet presAssocID="{3BD9D82A-928D-4FAC-8A89-31988F8CA110}" presName="compNode" presStyleCnt="0"/>
      <dgm:spPr/>
    </dgm:pt>
    <dgm:pt modelId="{80F7E56C-A774-47E4-84DD-D4B2B401BE19}" type="pres">
      <dgm:prSet presAssocID="{3BD9D82A-928D-4FAC-8A89-31988F8CA110}" presName="iconBgRect" presStyleLbl="bgShp" presStyleIdx="3" presStyleCnt="4"/>
      <dgm:spPr/>
    </dgm:pt>
    <dgm:pt modelId="{1FE0BDFF-2E1F-442A-BD68-4E38154DF9B7}" type="pres">
      <dgm:prSet presAssocID="{3BD9D82A-928D-4FAC-8A89-31988F8CA110}" presName="iconRect" presStyleLbl="nod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</dgm:spPr>
    </dgm:pt>
    <dgm:pt modelId="{2224B5C4-2888-4E7E-8A1F-7DC4B47AA4D4}" type="pres">
      <dgm:prSet presAssocID="{3BD9D82A-928D-4FAC-8A89-31988F8CA110}" presName="spaceRect" presStyleCnt="0"/>
      <dgm:spPr/>
    </dgm:pt>
    <dgm:pt modelId="{4B4FBF0E-B1FD-4EDC-8364-1639550B28D2}" type="pres">
      <dgm:prSet presAssocID="{3BD9D82A-928D-4FAC-8A89-31988F8CA110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AD3D50A-67B1-4DBE-AC40-A11E6329F520}" srcId="{1D45116E-4FAB-441F-8231-267EFF523DFB}" destId="{3BD9D82A-928D-4FAC-8A89-31988F8CA110}" srcOrd="3" destOrd="0" parTransId="{7D40D76A-2C9A-451F-90B4-85941C5E3AD6}" sibTransId="{8F7CFDFB-D747-4ADC-B713-30959FE94FB0}"/>
    <dgm:cxn modelId="{34A7712F-DD9C-48D3-9DE7-8E26B7EDC563}" type="presOf" srcId="{AD934547-0455-45C6-ADBD-A8F4997E9591}" destId="{B5C52826-2125-45EF-87D7-648AF9C48F9A}" srcOrd="0" destOrd="0" presId="urn:microsoft.com/office/officeart/2018/2/layout/IconCircleList"/>
    <dgm:cxn modelId="{6958E439-8A7D-4CF5-8FB5-236B653F9019}" srcId="{1D45116E-4FAB-441F-8231-267EFF523DFB}" destId="{33BA2CF9-54C2-41A9-AFF5-DB406E36B30D}" srcOrd="2" destOrd="0" parTransId="{6088DD84-BA53-4257-B738-B25FC2B2B1D5}" sibTransId="{E4A9DA6A-8EA7-40B0-B3C2-67B7A64EFB53}"/>
    <dgm:cxn modelId="{42A30F46-2A21-4E48-A5ED-7EE8FCB566EE}" srcId="{1D45116E-4FAB-441F-8231-267EFF523DFB}" destId="{9AF0EE91-4203-4C4F-9595-3E3886FDEE62}" srcOrd="0" destOrd="0" parTransId="{27043560-99BB-429F-9F76-8C5AC4387F75}" sibTransId="{02C5308B-DD9F-4D0A-AEF2-784D8BAF58FC}"/>
    <dgm:cxn modelId="{49A56F47-3AB9-4003-9D27-147A25EEEE29}" type="presOf" srcId="{1D45116E-4FAB-441F-8231-267EFF523DFB}" destId="{292528B7-4450-4ACB-89EF-6E961EFAE88F}" srcOrd="0" destOrd="0" presId="urn:microsoft.com/office/officeart/2018/2/layout/IconCircleList"/>
    <dgm:cxn modelId="{0B71E693-5D4C-4908-944A-E6BDE50F12E4}" type="presOf" srcId="{33BA2CF9-54C2-41A9-AFF5-DB406E36B30D}" destId="{DCE3F112-4741-4E80-BF8B-06073C1302A0}" srcOrd="0" destOrd="0" presId="urn:microsoft.com/office/officeart/2018/2/layout/IconCircleList"/>
    <dgm:cxn modelId="{FC9B22B8-7D8A-49C5-9209-8ADB9D5C72CE}" type="presOf" srcId="{3BD9D82A-928D-4FAC-8A89-31988F8CA110}" destId="{4B4FBF0E-B1FD-4EDC-8364-1639550B28D2}" srcOrd="0" destOrd="0" presId="urn:microsoft.com/office/officeart/2018/2/layout/IconCircleList"/>
    <dgm:cxn modelId="{9A89D8D2-301F-415B-B075-6AFCB27DDEAA}" srcId="{1D45116E-4FAB-441F-8231-267EFF523DFB}" destId="{97C8979E-E3C2-4E53-A0E4-9E86771B50BC}" srcOrd="1" destOrd="0" parTransId="{7D9E756B-64BA-4B91-8B75-83617CA419F6}" sibTransId="{AD934547-0455-45C6-ADBD-A8F4997E9591}"/>
    <dgm:cxn modelId="{E2DB02E8-9620-471A-A918-298FB765B4B1}" type="presOf" srcId="{9AF0EE91-4203-4C4F-9595-3E3886FDEE62}" destId="{A1FC5FE6-8F7A-4658-AB9C-8EE73287400C}" srcOrd="0" destOrd="0" presId="urn:microsoft.com/office/officeart/2018/2/layout/IconCircleList"/>
    <dgm:cxn modelId="{B90502EC-EF08-4C05-9827-E496F022EFE8}" type="presOf" srcId="{97C8979E-E3C2-4E53-A0E4-9E86771B50BC}" destId="{8F16E53C-BAF4-4029-B197-85D8F3E715E6}" srcOrd="0" destOrd="0" presId="urn:microsoft.com/office/officeart/2018/2/layout/IconCircleList"/>
    <dgm:cxn modelId="{16DC08EF-9D43-4589-8B67-86ADA2B8BB44}" type="presOf" srcId="{02C5308B-DD9F-4D0A-AEF2-784D8BAF58FC}" destId="{480B334E-9682-4DB5-B010-982177BFE59B}" srcOrd="0" destOrd="0" presId="urn:microsoft.com/office/officeart/2018/2/layout/IconCircleList"/>
    <dgm:cxn modelId="{F6FEDBF4-EAF8-4720-9467-FE4ED1C7BDC7}" type="presOf" srcId="{E4A9DA6A-8EA7-40B0-B3C2-67B7A64EFB53}" destId="{293821EB-6013-4CDF-AD83-F939A3F511AA}" srcOrd="0" destOrd="0" presId="urn:microsoft.com/office/officeart/2018/2/layout/IconCircleList"/>
    <dgm:cxn modelId="{F5D541C1-5669-47FF-B9B6-A7E16A03F611}" type="presParOf" srcId="{292528B7-4450-4ACB-89EF-6E961EFAE88F}" destId="{6D253C50-A469-4D7C-8506-3FAF5BD06494}" srcOrd="0" destOrd="0" presId="urn:microsoft.com/office/officeart/2018/2/layout/IconCircleList"/>
    <dgm:cxn modelId="{0CF2A3F8-9BA0-4125-8C2C-5033EFE665F5}" type="presParOf" srcId="{6D253C50-A469-4D7C-8506-3FAF5BD06494}" destId="{1DFBEFA1-1955-4907-99F6-7BA94F825947}" srcOrd="0" destOrd="0" presId="urn:microsoft.com/office/officeart/2018/2/layout/IconCircleList"/>
    <dgm:cxn modelId="{D21EEB7C-00F0-41B6-9456-E40D9F4A63B4}" type="presParOf" srcId="{1DFBEFA1-1955-4907-99F6-7BA94F825947}" destId="{271D122B-A1E6-4D44-BA9C-169FE0D5D1B9}" srcOrd="0" destOrd="0" presId="urn:microsoft.com/office/officeart/2018/2/layout/IconCircleList"/>
    <dgm:cxn modelId="{B602F424-4938-4E88-8D87-EAC369DA2B8E}" type="presParOf" srcId="{1DFBEFA1-1955-4907-99F6-7BA94F825947}" destId="{2977A43D-D0F0-4617-935A-52F81F0AEA30}" srcOrd="1" destOrd="0" presId="urn:microsoft.com/office/officeart/2018/2/layout/IconCircleList"/>
    <dgm:cxn modelId="{A0851098-3DFC-43D0-AEC7-5DDD435741E7}" type="presParOf" srcId="{1DFBEFA1-1955-4907-99F6-7BA94F825947}" destId="{CFCFEDC7-B2DB-41C5-B6C2-DE1DEF31ED27}" srcOrd="2" destOrd="0" presId="urn:microsoft.com/office/officeart/2018/2/layout/IconCircleList"/>
    <dgm:cxn modelId="{285108F8-564F-4A0E-8F8E-D30E91A2A2B8}" type="presParOf" srcId="{1DFBEFA1-1955-4907-99F6-7BA94F825947}" destId="{A1FC5FE6-8F7A-4658-AB9C-8EE73287400C}" srcOrd="3" destOrd="0" presId="urn:microsoft.com/office/officeart/2018/2/layout/IconCircleList"/>
    <dgm:cxn modelId="{21D8B0F4-5001-4139-B0A8-0200423E2869}" type="presParOf" srcId="{6D253C50-A469-4D7C-8506-3FAF5BD06494}" destId="{480B334E-9682-4DB5-B010-982177BFE59B}" srcOrd="1" destOrd="0" presId="urn:microsoft.com/office/officeart/2018/2/layout/IconCircleList"/>
    <dgm:cxn modelId="{57E8377C-1EBC-46F7-90E0-4E54EB378A44}" type="presParOf" srcId="{6D253C50-A469-4D7C-8506-3FAF5BD06494}" destId="{7212AC67-EE60-4922-8F8D-D571C407988B}" srcOrd="2" destOrd="0" presId="urn:microsoft.com/office/officeart/2018/2/layout/IconCircleList"/>
    <dgm:cxn modelId="{62B5C70A-0E2F-4133-A0DA-F932A77158A6}" type="presParOf" srcId="{7212AC67-EE60-4922-8F8D-D571C407988B}" destId="{BFD762A8-91DF-4E26-94C7-05E4C69C6396}" srcOrd="0" destOrd="0" presId="urn:microsoft.com/office/officeart/2018/2/layout/IconCircleList"/>
    <dgm:cxn modelId="{ECA48312-B585-4810-8B75-D8774885D4C7}" type="presParOf" srcId="{7212AC67-EE60-4922-8F8D-D571C407988B}" destId="{C3A3408B-1113-41A7-97B3-83A5EB7AB8B9}" srcOrd="1" destOrd="0" presId="urn:microsoft.com/office/officeart/2018/2/layout/IconCircleList"/>
    <dgm:cxn modelId="{84701C5B-4E17-4C0B-8B35-62DDA2D1B1A0}" type="presParOf" srcId="{7212AC67-EE60-4922-8F8D-D571C407988B}" destId="{0DB2A6E1-6EEB-4080-A4B1-649C13B2E97C}" srcOrd="2" destOrd="0" presId="urn:microsoft.com/office/officeart/2018/2/layout/IconCircleList"/>
    <dgm:cxn modelId="{5A147C95-4157-461F-BD8B-53AF1B1BA8BF}" type="presParOf" srcId="{7212AC67-EE60-4922-8F8D-D571C407988B}" destId="{8F16E53C-BAF4-4029-B197-85D8F3E715E6}" srcOrd="3" destOrd="0" presId="urn:microsoft.com/office/officeart/2018/2/layout/IconCircleList"/>
    <dgm:cxn modelId="{1D3808F1-F221-4807-9715-5A6CE0F7D1D1}" type="presParOf" srcId="{6D253C50-A469-4D7C-8506-3FAF5BD06494}" destId="{B5C52826-2125-45EF-87D7-648AF9C48F9A}" srcOrd="3" destOrd="0" presId="urn:microsoft.com/office/officeart/2018/2/layout/IconCircleList"/>
    <dgm:cxn modelId="{6FB6B070-0AAE-45FD-BECF-E6ABAB30077E}" type="presParOf" srcId="{6D253C50-A469-4D7C-8506-3FAF5BD06494}" destId="{3CF21F6D-C232-44C6-A428-39F0BA6D7234}" srcOrd="4" destOrd="0" presId="urn:microsoft.com/office/officeart/2018/2/layout/IconCircleList"/>
    <dgm:cxn modelId="{B9D9FD6F-8EDB-49CF-9DD7-3C325CFF0325}" type="presParOf" srcId="{3CF21F6D-C232-44C6-A428-39F0BA6D7234}" destId="{DBAC0882-E680-49DF-A876-783BD486AE93}" srcOrd="0" destOrd="0" presId="urn:microsoft.com/office/officeart/2018/2/layout/IconCircleList"/>
    <dgm:cxn modelId="{FFBB3202-A6BD-4AA1-8F7D-6E7337AB9E40}" type="presParOf" srcId="{3CF21F6D-C232-44C6-A428-39F0BA6D7234}" destId="{E4801C7F-A120-48C0-ABD6-0809D4C0C173}" srcOrd="1" destOrd="0" presId="urn:microsoft.com/office/officeart/2018/2/layout/IconCircleList"/>
    <dgm:cxn modelId="{7F8A90B1-492B-4CA2-A9C9-899EFDED7422}" type="presParOf" srcId="{3CF21F6D-C232-44C6-A428-39F0BA6D7234}" destId="{7E04543F-2EB7-4971-9839-718A413A63AA}" srcOrd="2" destOrd="0" presId="urn:microsoft.com/office/officeart/2018/2/layout/IconCircleList"/>
    <dgm:cxn modelId="{DC963E99-9D15-477C-A4BA-52B59A4734F5}" type="presParOf" srcId="{3CF21F6D-C232-44C6-A428-39F0BA6D7234}" destId="{DCE3F112-4741-4E80-BF8B-06073C1302A0}" srcOrd="3" destOrd="0" presId="urn:microsoft.com/office/officeart/2018/2/layout/IconCircleList"/>
    <dgm:cxn modelId="{AD866C5D-0D82-4A0F-8C37-800A916774B8}" type="presParOf" srcId="{6D253C50-A469-4D7C-8506-3FAF5BD06494}" destId="{293821EB-6013-4CDF-AD83-F939A3F511AA}" srcOrd="5" destOrd="0" presId="urn:microsoft.com/office/officeart/2018/2/layout/IconCircleList"/>
    <dgm:cxn modelId="{5D249DE7-9C0F-49AE-9139-CF47B793ABCB}" type="presParOf" srcId="{6D253C50-A469-4D7C-8506-3FAF5BD06494}" destId="{A9364A40-1683-4D01-B9F1-7270832BCBF7}" srcOrd="6" destOrd="0" presId="urn:microsoft.com/office/officeart/2018/2/layout/IconCircleList"/>
    <dgm:cxn modelId="{0EB210C5-B6D3-47F6-B46F-CC86F742AC86}" type="presParOf" srcId="{A9364A40-1683-4D01-B9F1-7270832BCBF7}" destId="{80F7E56C-A774-47E4-84DD-D4B2B401BE19}" srcOrd="0" destOrd="0" presId="urn:microsoft.com/office/officeart/2018/2/layout/IconCircleList"/>
    <dgm:cxn modelId="{FA7535A7-C0B6-4E79-8C7B-3CE3991507A4}" type="presParOf" srcId="{A9364A40-1683-4D01-B9F1-7270832BCBF7}" destId="{1FE0BDFF-2E1F-442A-BD68-4E38154DF9B7}" srcOrd="1" destOrd="0" presId="urn:microsoft.com/office/officeart/2018/2/layout/IconCircleList"/>
    <dgm:cxn modelId="{86027C83-78D4-45FB-A061-8B47B658706B}" type="presParOf" srcId="{A9364A40-1683-4D01-B9F1-7270832BCBF7}" destId="{2224B5C4-2888-4E7E-8A1F-7DC4B47AA4D4}" srcOrd="2" destOrd="0" presId="urn:microsoft.com/office/officeart/2018/2/layout/IconCircleList"/>
    <dgm:cxn modelId="{55C71BCD-6EF3-4DCF-8B21-5D81CB2E5BC3}" type="presParOf" srcId="{A9364A40-1683-4D01-B9F1-7270832BCBF7}" destId="{4B4FBF0E-B1FD-4EDC-8364-1639550B28D2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92B548-A51B-481A-B037-4302BD74AA40}">
      <dsp:nvSpPr>
        <dsp:cNvPr id="0" name=""/>
        <dsp:cNvSpPr/>
      </dsp:nvSpPr>
      <dsp:spPr>
        <a:xfrm>
          <a:off x="0" y="12197"/>
          <a:ext cx="6692748" cy="135836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Linux je známy svojou vysokou stabilitou, čo je kľúčové pre serverové prostredia, kde sú dlhé doby prevádzky bez reštartu</a:t>
          </a:r>
        </a:p>
      </dsp:txBody>
      <dsp:txXfrm>
        <a:off x="66310" y="78507"/>
        <a:ext cx="6560128" cy="1225749"/>
      </dsp:txXfrm>
    </dsp:sp>
    <dsp:sp modelId="{C8F854F9-8610-4B79-9CE7-217F11CEB1A6}">
      <dsp:nvSpPr>
        <dsp:cNvPr id="0" name=""/>
        <dsp:cNvSpPr/>
      </dsp:nvSpPr>
      <dsp:spPr>
        <a:xfrm>
          <a:off x="0" y="1448327"/>
          <a:ext cx="6692748" cy="1358369"/>
        </a:xfrm>
        <a:prstGeom prst="roundRect">
          <a:avLst/>
        </a:prstGeom>
        <a:gradFill rotWithShape="0">
          <a:gsLst>
            <a:gs pos="0">
              <a:schemeClr val="accent5">
                <a:hueOff val="-1654278"/>
                <a:satOff val="-8885"/>
                <a:lumOff val="3039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1654278"/>
                <a:satOff val="-8885"/>
                <a:lumOff val="3039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Podporuje rôzne typy hardvéru a dokáže efektívne spravovať vysokú záťaž</a:t>
          </a:r>
        </a:p>
      </dsp:txBody>
      <dsp:txXfrm>
        <a:off x="66310" y="1514637"/>
        <a:ext cx="6560128" cy="1225749"/>
      </dsp:txXfrm>
    </dsp:sp>
    <dsp:sp modelId="{262FC863-A230-4BC1-909D-462F8E567E81}">
      <dsp:nvSpPr>
        <dsp:cNvPr id="0" name=""/>
        <dsp:cNvSpPr/>
      </dsp:nvSpPr>
      <dsp:spPr>
        <a:xfrm>
          <a:off x="0" y="2884457"/>
          <a:ext cx="6692748" cy="1358369"/>
        </a:xfrm>
        <a:prstGeom prst="roundRect">
          <a:avLst/>
        </a:prstGeom>
        <a:gradFill rotWithShape="0">
          <a:gsLst>
            <a:gs pos="0">
              <a:schemeClr val="accent5">
                <a:hueOff val="-3308557"/>
                <a:satOff val="-17770"/>
                <a:lumOff val="6078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3308557"/>
                <a:satOff val="-17770"/>
                <a:lumOff val="6078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Systém je optimalizovaný na výkon, čo z neho robí ideálnu voľbu pre aplikácie náročné na zdroje</a:t>
          </a:r>
        </a:p>
      </dsp:txBody>
      <dsp:txXfrm>
        <a:off x="66310" y="2950767"/>
        <a:ext cx="6560128" cy="12257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C93973-761E-4050-AA5B-7E9D8B2B1991}">
      <dsp:nvSpPr>
        <dsp:cNvPr id="0" name=""/>
        <dsp:cNvSpPr/>
      </dsp:nvSpPr>
      <dsp:spPr>
        <a:xfrm>
          <a:off x="0" y="2077"/>
          <a:ext cx="6692748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9E8634C-47BF-4465-B534-276C42B87C28}">
      <dsp:nvSpPr>
        <dsp:cNvPr id="0" name=""/>
        <dsp:cNvSpPr/>
      </dsp:nvSpPr>
      <dsp:spPr>
        <a:xfrm>
          <a:off x="0" y="2077"/>
          <a:ext cx="6692748" cy="14169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Linux ponúka silné bezpečnostné nástroje, ako sú SELinux, AppArmor </a:t>
          </a:r>
          <a:r>
            <a:rPr lang="sk-SK" sz="3100" kern="1200"/>
            <a:t>a</a:t>
          </a:r>
          <a:r>
            <a:rPr lang="en-US" sz="3100" kern="1200"/>
            <a:t> iptables (firewall)</a:t>
          </a:r>
        </a:p>
      </dsp:txBody>
      <dsp:txXfrm>
        <a:off x="0" y="2077"/>
        <a:ext cx="6692748" cy="1416956"/>
      </dsp:txXfrm>
    </dsp:sp>
    <dsp:sp modelId="{911F151C-0372-420C-8DFF-348214638186}">
      <dsp:nvSpPr>
        <dsp:cNvPr id="0" name=""/>
        <dsp:cNvSpPr/>
      </dsp:nvSpPr>
      <dsp:spPr>
        <a:xfrm>
          <a:off x="0" y="1419033"/>
          <a:ext cx="6692748" cy="0"/>
        </a:xfrm>
        <a:prstGeom prst="line">
          <a:avLst/>
        </a:prstGeom>
        <a:gradFill rotWithShape="0">
          <a:gsLst>
            <a:gs pos="0">
              <a:schemeClr val="accent2">
                <a:hueOff val="-734515"/>
                <a:satOff val="-16247"/>
                <a:lumOff val="-3235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-734515"/>
                <a:satOff val="-16247"/>
                <a:lumOff val="-3235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-734515"/>
              <a:satOff val="-16247"/>
              <a:lumOff val="-323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47457E5-F7DB-4885-B5D7-19F6D0550082}">
      <dsp:nvSpPr>
        <dsp:cNvPr id="0" name=""/>
        <dsp:cNvSpPr/>
      </dsp:nvSpPr>
      <dsp:spPr>
        <a:xfrm>
          <a:off x="0" y="1419033"/>
          <a:ext cx="6692748" cy="14169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Prístupové práva sú striktne spravované, čím sa minimalizuje riziko útokov a neoprávneného prístupu</a:t>
          </a:r>
        </a:p>
      </dsp:txBody>
      <dsp:txXfrm>
        <a:off x="0" y="1419033"/>
        <a:ext cx="6692748" cy="1416956"/>
      </dsp:txXfrm>
    </dsp:sp>
    <dsp:sp modelId="{02E443B5-EF9A-4120-B960-57D408C39D59}">
      <dsp:nvSpPr>
        <dsp:cNvPr id="0" name=""/>
        <dsp:cNvSpPr/>
      </dsp:nvSpPr>
      <dsp:spPr>
        <a:xfrm>
          <a:off x="0" y="2835990"/>
          <a:ext cx="6692748" cy="0"/>
        </a:xfrm>
        <a:prstGeom prst="line">
          <a:avLst/>
        </a:prstGeom>
        <a:gradFill rotWithShape="0">
          <a:gsLst>
            <a:gs pos="0">
              <a:schemeClr val="accent2">
                <a:hueOff val="-1469031"/>
                <a:satOff val="-32495"/>
                <a:lumOff val="-647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-1469031"/>
                <a:satOff val="-32495"/>
                <a:lumOff val="-647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-1469031"/>
              <a:satOff val="-32495"/>
              <a:lumOff val="-647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E451DD3-30FD-4481-91B0-49F32E6C2CB2}">
      <dsp:nvSpPr>
        <dsp:cNvPr id="0" name=""/>
        <dsp:cNvSpPr/>
      </dsp:nvSpPr>
      <dsp:spPr>
        <a:xfrm>
          <a:off x="0" y="2835990"/>
          <a:ext cx="6692748" cy="14169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Možnosť rýchlej reakcie na bezpečnostné hrozby vďaka pravidelným aktualizáciám</a:t>
          </a:r>
        </a:p>
      </dsp:txBody>
      <dsp:txXfrm>
        <a:off x="0" y="2835990"/>
        <a:ext cx="6692748" cy="141695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973F70-23E5-46CB-AF82-66F628B45F6A}">
      <dsp:nvSpPr>
        <dsp:cNvPr id="0" name=""/>
        <dsp:cNvSpPr/>
      </dsp:nvSpPr>
      <dsp:spPr>
        <a:xfrm>
          <a:off x="0" y="0"/>
          <a:ext cx="6692748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88E2699-D1E1-4679-978F-4BFB7E6D5C53}">
      <dsp:nvSpPr>
        <dsp:cNvPr id="0" name=""/>
        <dsp:cNvSpPr/>
      </dsp:nvSpPr>
      <dsp:spPr>
        <a:xfrm>
          <a:off x="0" y="0"/>
          <a:ext cx="6692748" cy="1124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/>
            <a:t>Linux </a:t>
          </a:r>
          <a:r>
            <a:rPr lang="en-US" sz="2400" b="0" kern="1200" dirty="0" err="1"/>
            <a:t>umožňuje</a:t>
          </a:r>
          <a:r>
            <a:rPr lang="en-US" sz="2400" b="0" kern="1200" dirty="0"/>
            <a:t> </a:t>
          </a:r>
          <a:r>
            <a:rPr lang="en-US" sz="2400" b="0" kern="1200" dirty="0" err="1"/>
            <a:t>prispôsobenie</a:t>
          </a:r>
          <a:r>
            <a:rPr lang="en-US" sz="2400" b="0" kern="1200" dirty="0"/>
            <a:t> </a:t>
          </a:r>
          <a:r>
            <a:rPr lang="en-US" sz="2400" b="0" kern="1200" dirty="0" err="1"/>
            <a:t>serverov</a:t>
          </a:r>
          <a:r>
            <a:rPr lang="en-US" sz="2400" b="0" kern="1200" dirty="0"/>
            <a:t> </a:t>
          </a:r>
          <a:r>
            <a:rPr lang="en-US" sz="2400" b="0" kern="1200" dirty="0" err="1"/>
            <a:t>podľa</a:t>
          </a:r>
          <a:r>
            <a:rPr lang="en-US" sz="2400" b="0" kern="1200" dirty="0"/>
            <a:t> </a:t>
          </a:r>
          <a:r>
            <a:rPr lang="en-US" sz="2400" b="0" kern="1200" dirty="0" err="1"/>
            <a:t>konkrétnych</a:t>
          </a:r>
          <a:r>
            <a:rPr lang="en-US" sz="2400" b="0" kern="1200" dirty="0"/>
            <a:t> </a:t>
          </a:r>
          <a:r>
            <a:rPr lang="en-US" sz="2400" b="0" kern="1200" dirty="0" err="1"/>
            <a:t>potrieb</a:t>
          </a:r>
          <a:r>
            <a:rPr lang="en-US" sz="2400" b="0" kern="1200" dirty="0"/>
            <a:t> </a:t>
          </a:r>
          <a:r>
            <a:rPr lang="en-US" sz="2400" b="0" kern="1200" dirty="0" err="1"/>
            <a:t>organizácie</a:t>
          </a:r>
          <a:r>
            <a:rPr lang="en-US" sz="2400" b="0" kern="1200" dirty="0"/>
            <a:t>, </a:t>
          </a:r>
          <a:r>
            <a:rPr lang="en-US" sz="2400" b="0" kern="1200" dirty="0" err="1"/>
            <a:t>či</a:t>
          </a:r>
          <a:r>
            <a:rPr lang="en-US" sz="2400" b="0" kern="1200" dirty="0"/>
            <a:t> </a:t>
          </a:r>
          <a:r>
            <a:rPr lang="en-US" sz="2400" b="0" kern="1200" dirty="0" err="1"/>
            <a:t>už</a:t>
          </a:r>
          <a:r>
            <a:rPr lang="en-US" sz="2400" b="0" kern="1200" dirty="0"/>
            <a:t> ide o </a:t>
          </a:r>
          <a:r>
            <a:rPr lang="en-US" sz="2400" b="0" kern="1200" dirty="0" err="1"/>
            <a:t>konfiguráciu</a:t>
          </a:r>
          <a:r>
            <a:rPr lang="en-US" sz="2400" b="0" kern="1200" dirty="0"/>
            <a:t> </a:t>
          </a:r>
          <a:r>
            <a:rPr lang="en-US" sz="2400" b="0" kern="1200" dirty="0" err="1"/>
            <a:t>hardvéru</a:t>
          </a:r>
          <a:r>
            <a:rPr lang="en-US" sz="2400" b="0" kern="1200" dirty="0"/>
            <a:t>, </a:t>
          </a:r>
          <a:r>
            <a:rPr lang="en-US" sz="2400" b="0" kern="1200" dirty="0" err="1"/>
            <a:t>správy</a:t>
          </a:r>
          <a:r>
            <a:rPr lang="en-US" sz="2400" b="0" kern="1200" dirty="0"/>
            <a:t> </a:t>
          </a:r>
          <a:r>
            <a:rPr lang="en-US" sz="2400" b="0" kern="1200" dirty="0" err="1"/>
            <a:t>sietí</a:t>
          </a:r>
          <a:r>
            <a:rPr lang="en-US" sz="2400" b="0" kern="1200" dirty="0"/>
            <a:t> </a:t>
          </a:r>
          <a:r>
            <a:rPr lang="en-US" sz="2400" b="0" kern="1200" dirty="0" err="1"/>
            <a:t>alebo</a:t>
          </a:r>
          <a:r>
            <a:rPr lang="en-US" sz="2400" b="0" kern="1200" dirty="0"/>
            <a:t> </a:t>
          </a:r>
          <a:r>
            <a:rPr lang="en-US" sz="2400" b="0" kern="1200" dirty="0" err="1"/>
            <a:t>aplikácií</a:t>
          </a:r>
          <a:endParaRPr lang="en-US" sz="2400" b="0" kern="1200" dirty="0"/>
        </a:p>
      </dsp:txBody>
      <dsp:txXfrm>
        <a:off x="0" y="0"/>
        <a:ext cx="6692748" cy="1124450"/>
      </dsp:txXfrm>
    </dsp:sp>
    <dsp:sp modelId="{326BA7F5-6CF2-475B-B921-A5EB7A2A5799}">
      <dsp:nvSpPr>
        <dsp:cNvPr id="0" name=""/>
        <dsp:cNvSpPr/>
      </dsp:nvSpPr>
      <dsp:spPr>
        <a:xfrm>
          <a:off x="0" y="1124450"/>
          <a:ext cx="6692748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04D11ED-5555-4243-81BB-B2A7E6D017D9}">
      <dsp:nvSpPr>
        <dsp:cNvPr id="0" name=""/>
        <dsp:cNvSpPr/>
      </dsp:nvSpPr>
      <dsp:spPr>
        <a:xfrm>
          <a:off x="0" y="1124450"/>
          <a:ext cx="6692748" cy="1124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1" kern="1200" dirty="0" err="1"/>
            <a:t>Možnosti</a:t>
          </a:r>
          <a:r>
            <a:rPr lang="en-US" sz="3400" b="1" kern="1200" dirty="0"/>
            <a:t> </a:t>
          </a:r>
          <a:r>
            <a:rPr lang="en-US" sz="3400" b="1" kern="1200" dirty="0" err="1"/>
            <a:t>škálovania</a:t>
          </a:r>
          <a:r>
            <a:rPr lang="en-US" sz="3400" b="1" kern="1200" dirty="0"/>
            <a:t>:</a:t>
          </a:r>
        </a:p>
      </dsp:txBody>
      <dsp:txXfrm>
        <a:off x="0" y="1124450"/>
        <a:ext cx="6692748" cy="1124450"/>
      </dsp:txXfrm>
    </dsp:sp>
    <dsp:sp modelId="{74FABD04-858C-4298-AFE0-0D22423CB935}">
      <dsp:nvSpPr>
        <dsp:cNvPr id="0" name=""/>
        <dsp:cNvSpPr/>
      </dsp:nvSpPr>
      <dsp:spPr>
        <a:xfrm>
          <a:off x="0" y="2248901"/>
          <a:ext cx="6692748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779426E-D154-4D89-9EDE-A72B7E30FBC2}">
      <dsp:nvSpPr>
        <dsp:cNvPr id="0" name=""/>
        <dsp:cNvSpPr/>
      </dsp:nvSpPr>
      <dsp:spPr>
        <a:xfrm>
          <a:off x="0" y="2248901"/>
          <a:ext cx="6692748" cy="1124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3600" b="1" kern="1200" dirty="0"/>
            <a:t>1. </a:t>
          </a:r>
          <a:r>
            <a:rPr lang="en-US" sz="3200" kern="1200" dirty="0" err="1"/>
            <a:t>Horizontálne</a:t>
          </a:r>
          <a:r>
            <a:rPr lang="en-US" sz="3200" kern="1200" dirty="0"/>
            <a:t> </a:t>
          </a:r>
          <a:r>
            <a:rPr lang="en-US" sz="3200" kern="1200" dirty="0" err="1"/>
            <a:t>škálovanie</a:t>
          </a:r>
          <a:r>
            <a:rPr lang="en-US" sz="3200" kern="1200" dirty="0"/>
            <a:t>: </a:t>
          </a:r>
          <a:r>
            <a:rPr lang="en-US" sz="3200" kern="1200" dirty="0" err="1"/>
            <a:t>pridávanie</a:t>
          </a:r>
          <a:r>
            <a:rPr lang="en-US" sz="3200" kern="1200" dirty="0"/>
            <a:t> </a:t>
          </a:r>
          <a:r>
            <a:rPr lang="en-US" sz="3200" kern="1200" dirty="0" err="1"/>
            <a:t>ďalších</a:t>
          </a:r>
          <a:r>
            <a:rPr lang="en-US" sz="3200" kern="1200" dirty="0"/>
            <a:t> </a:t>
          </a:r>
          <a:r>
            <a:rPr lang="en-US" sz="3200" kern="1200" dirty="0" err="1"/>
            <a:t>serverov</a:t>
          </a:r>
          <a:endParaRPr lang="en-US" sz="3200" kern="1200" dirty="0"/>
        </a:p>
      </dsp:txBody>
      <dsp:txXfrm>
        <a:off x="0" y="2248901"/>
        <a:ext cx="6692748" cy="1124450"/>
      </dsp:txXfrm>
    </dsp:sp>
    <dsp:sp modelId="{63E36B33-A4CB-4EAD-9D5F-3FB90765CE8D}">
      <dsp:nvSpPr>
        <dsp:cNvPr id="0" name=""/>
        <dsp:cNvSpPr/>
      </dsp:nvSpPr>
      <dsp:spPr>
        <a:xfrm>
          <a:off x="0" y="3373351"/>
          <a:ext cx="6692748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B13FEAA-2F57-4FA0-9EE0-07F9D89085CF}">
      <dsp:nvSpPr>
        <dsp:cNvPr id="0" name=""/>
        <dsp:cNvSpPr/>
      </dsp:nvSpPr>
      <dsp:spPr>
        <a:xfrm>
          <a:off x="0" y="3373351"/>
          <a:ext cx="6692748" cy="1124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1" kern="1200" dirty="0"/>
            <a:t>2</a:t>
          </a:r>
          <a:r>
            <a:rPr lang="sk-SK" sz="3400" b="1" kern="1200" dirty="0"/>
            <a:t>. </a:t>
          </a:r>
          <a:r>
            <a:rPr lang="en-US" sz="3400" kern="1200" dirty="0" err="1"/>
            <a:t>Vertikálne</a:t>
          </a:r>
          <a:r>
            <a:rPr lang="en-US" sz="3400" kern="1200" dirty="0"/>
            <a:t> </a:t>
          </a:r>
          <a:r>
            <a:rPr lang="en-US" sz="3400" kern="1200" dirty="0" err="1"/>
            <a:t>škálovanie</a:t>
          </a:r>
          <a:r>
            <a:rPr lang="en-US" sz="3400" kern="1200" dirty="0"/>
            <a:t>: </a:t>
          </a:r>
          <a:r>
            <a:rPr lang="en-US" sz="3400" kern="1200" dirty="0" err="1"/>
            <a:t>zvyšovanie</a:t>
          </a:r>
          <a:r>
            <a:rPr lang="en-US" sz="3400" kern="1200" dirty="0"/>
            <a:t> </a:t>
          </a:r>
          <a:r>
            <a:rPr lang="en-US" sz="3400" kern="1200" dirty="0" err="1"/>
            <a:t>výkonu</a:t>
          </a:r>
          <a:r>
            <a:rPr lang="en-US" sz="3400" kern="1200" dirty="0"/>
            <a:t> </a:t>
          </a:r>
          <a:r>
            <a:rPr lang="en-US" sz="3400" kern="1200" dirty="0" err="1"/>
            <a:t>existujúcich</a:t>
          </a:r>
          <a:r>
            <a:rPr lang="en-US" sz="3400" kern="1200" dirty="0"/>
            <a:t> </a:t>
          </a:r>
          <a:r>
            <a:rPr lang="en-US" sz="3400" kern="1200" dirty="0" err="1"/>
            <a:t>serverov</a:t>
          </a:r>
          <a:endParaRPr lang="en-US" sz="3400" kern="1200" dirty="0"/>
        </a:p>
      </dsp:txBody>
      <dsp:txXfrm>
        <a:off x="0" y="3373351"/>
        <a:ext cx="6692748" cy="112445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6BE9C7-D772-48CB-8D3B-319796F312A0}">
      <dsp:nvSpPr>
        <dsp:cNvPr id="0" name=""/>
        <dsp:cNvSpPr/>
      </dsp:nvSpPr>
      <dsp:spPr>
        <a:xfrm>
          <a:off x="624000" y="592228"/>
          <a:ext cx="1784250" cy="178425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D8C756-176B-4971-82D1-01B410B11DE6}">
      <dsp:nvSpPr>
        <dsp:cNvPr id="0" name=""/>
        <dsp:cNvSpPr/>
      </dsp:nvSpPr>
      <dsp:spPr>
        <a:xfrm>
          <a:off x="1004250" y="972478"/>
          <a:ext cx="1023750" cy="10237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3F4E73-8099-4948-B5BA-FDC412EB0E6F}">
      <dsp:nvSpPr>
        <dsp:cNvPr id="0" name=""/>
        <dsp:cNvSpPr/>
      </dsp:nvSpPr>
      <dsp:spPr>
        <a:xfrm>
          <a:off x="53625" y="2932228"/>
          <a:ext cx="2925000" cy="17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 err="1"/>
            <a:t>Väčšina</a:t>
          </a:r>
          <a:r>
            <a:rPr lang="en-US" sz="2000" kern="1200" dirty="0"/>
            <a:t> </a:t>
          </a:r>
          <a:r>
            <a:rPr lang="en-US" sz="2000" kern="1200" dirty="0" err="1"/>
            <a:t>poskytovateľov</a:t>
          </a:r>
          <a:r>
            <a:rPr lang="en-US" sz="2000" kern="1200" dirty="0"/>
            <a:t> </a:t>
          </a:r>
          <a:r>
            <a:rPr lang="en-US" sz="2000" kern="1200" dirty="0" err="1"/>
            <a:t>hostingu</a:t>
          </a:r>
          <a:r>
            <a:rPr lang="en-US" sz="2000" kern="1200" dirty="0"/>
            <a:t> a </a:t>
          </a:r>
          <a:r>
            <a:rPr lang="en-US" sz="2000" kern="1200" dirty="0" err="1"/>
            <a:t>cloudových</a:t>
          </a:r>
          <a:r>
            <a:rPr lang="en-US" sz="2000" kern="1200" dirty="0"/>
            <a:t> </a:t>
          </a:r>
          <a:r>
            <a:rPr lang="en-US" sz="2000" kern="1200" dirty="0" err="1"/>
            <a:t>služieb</a:t>
          </a:r>
          <a:r>
            <a:rPr lang="en-US" sz="2000" kern="1200" dirty="0"/>
            <a:t> </a:t>
          </a:r>
          <a:r>
            <a:rPr lang="en-US" sz="2000" kern="1200" dirty="0" err="1"/>
            <a:t>používa</a:t>
          </a:r>
          <a:r>
            <a:rPr lang="en-US" sz="2000" kern="1200" dirty="0"/>
            <a:t> Linux </a:t>
          </a:r>
          <a:r>
            <a:rPr lang="en-US" sz="2000" kern="1200" dirty="0" err="1"/>
            <a:t>ako</a:t>
          </a:r>
          <a:r>
            <a:rPr lang="en-US" sz="2000" kern="1200" dirty="0"/>
            <a:t> </a:t>
          </a:r>
          <a:r>
            <a:rPr lang="en-US" sz="2000" kern="1200" dirty="0" err="1"/>
            <a:t>základný</a:t>
          </a:r>
          <a:r>
            <a:rPr lang="en-US" sz="2000" kern="1200" dirty="0"/>
            <a:t> </a:t>
          </a:r>
          <a:r>
            <a:rPr lang="en-US" sz="2000" kern="1200" dirty="0" err="1"/>
            <a:t>operačný</a:t>
          </a:r>
          <a:r>
            <a:rPr lang="en-US" sz="2000" kern="1200" dirty="0"/>
            <a:t> </a:t>
          </a:r>
          <a:r>
            <a:rPr lang="en-US" sz="2000" kern="1200" dirty="0" err="1"/>
            <a:t>systém</a:t>
          </a:r>
          <a:endParaRPr lang="en-US" sz="2000" kern="1200" dirty="0"/>
        </a:p>
      </dsp:txBody>
      <dsp:txXfrm>
        <a:off x="53625" y="2932228"/>
        <a:ext cx="2925000" cy="1755000"/>
      </dsp:txXfrm>
    </dsp:sp>
    <dsp:sp modelId="{F762BC60-0C4B-4EAE-9589-4866B50BD33E}">
      <dsp:nvSpPr>
        <dsp:cNvPr id="0" name=""/>
        <dsp:cNvSpPr/>
      </dsp:nvSpPr>
      <dsp:spPr>
        <a:xfrm>
          <a:off x="4060875" y="592228"/>
          <a:ext cx="1784250" cy="178425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8C2E46-904F-49E8-A75B-7ECFEA2D115D}">
      <dsp:nvSpPr>
        <dsp:cNvPr id="0" name=""/>
        <dsp:cNvSpPr/>
      </dsp:nvSpPr>
      <dsp:spPr>
        <a:xfrm>
          <a:off x="4441125" y="972478"/>
          <a:ext cx="1023750" cy="10237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C7B26D-52D8-471A-B099-07AF66FC7026}">
      <dsp:nvSpPr>
        <dsp:cNvPr id="0" name=""/>
        <dsp:cNvSpPr/>
      </dsp:nvSpPr>
      <dsp:spPr>
        <a:xfrm>
          <a:off x="3490500" y="2932228"/>
          <a:ext cx="2925000" cy="17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/>
            <a:t>Linux </a:t>
          </a:r>
          <a:r>
            <a:rPr lang="en-US" sz="2000" kern="1200" dirty="0" err="1"/>
            <a:t>ponúka</a:t>
          </a:r>
          <a:r>
            <a:rPr lang="en-US" sz="2000" kern="1200" dirty="0"/>
            <a:t> </a:t>
          </a:r>
          <a:r>
            <a:rPr lang="en-US" sz="2000" kern="1200" dirty="0" err="1"/>
            <a:t>stabilitu</a:t>
          </a:r>
          <a:r>
            <a:rPr lang="en-US" sz="2000" kern="1200" dirty="0"/>
            <a:t>, </a:t>
          </a:r>
          <a:r>
            <a:rPr lang="en-US" sz="2000" kern="1200" dirty="0" err="1"/>
            <a:t>bezpečnosť</a:t>
          </a:r>
          <a:r>
            <a:rPr lang="en-US" sz="2000" kern="1200" dirty="0"/>
            <a:t> a </a:t>
          </a:r>
          <a:r>
            <a:rPr lang="en-US" sz="2000" kern="1200" dirty="0" err="1"/>
            <a:t>nízke</a:t>
          </a:r>
          <a:r>
            <a:rPr lang="en-US" sz="2000" kern="1200" dirty="0"/>
            <a:t> </a:t>
          </a:r>
          <a:r>
            <a:rPr lang="en-US" sz="2000" kern="1200" dirty="0" err="1"/>
            <a:t>náklady</a:t>
          </a:r>
          <a:r>
            <a:rPr lang="en-US" sz="2000" kern="1200" dirty="0"/>
            <a:t>, </a:t>
          </a:r>
          <a:r>
            <a:rPr lang="en-US" sz="2000" kern="1200" dirty="0" err="1"/>
            <a:t>čo</a:t>
          </a:r>
          <a:r>
            <a:rPr lang="en-US" sz="2000" kern="1200" dirty="0"/>
            <a:t> ho </a:t>
          </a:r>
          <a:r>
            <a:rPr lang="en-US" sz="2000" kern="1200" dirty="0" err="1"/>
            <a:t>robí</a:t>
          </a:r>
          <a:r>
            <a:rPr lang="en-US" sz="2000" kern="1200" dirty="0"/>
            <a:t> </a:t>
          </a:r>
          <a:r>
            <a:rPr lang="en-US" sz="2000" kern="1200" dirty="0" err="1"/>
            <a:t>ideálnym</a:t>
          </a:r>
          <a:r>
            <a:rPr lang="en-US" sz="2000" kern="1200" dirty="0"/>
            <a:t> pre </a:t>
          </a:r>
          <a:r>
            <a:rPr lang="en-US" sz="2000" kern="1200" dirty="0" err="1"/>
            <a:t>poskytovateľov</a:t>
          </a:r>
          <a:r>
            <a:rPr lang="en-US" sz="2000" kern="1200" dirty="0"/>
            <a:t> </a:t>
          </a:r>
          <a:r>
            <a:rPr lang="en-US" sz="2000" kern="1200" dirty="0" err="1"/>
            <a:t>služieb</a:t>
          </a:r>
          <a:r>
            <a:rPr lang="en-US" sz="2000" kern="1200" dirty="0"/>
            <a:t> </a:t>
          </a:r>
          <a:r>
            <a:rPr lang="en-US" sz="2000" kern="1200" dirty="0" err="1"/>
            <a:t>ako</a:t>
          </a:r>
          <a:r>
            <a:rPr lang="en-US" sz="2000" kern="1200" dirty="0"/>
            <a:t> AWS, </a:t>
          </a:r>
          <a:r>
            <a:rPr lang="en-US" sz="2000" kern="1200" dirty="0" err="1"/>
            <a:t>DigitalOcean</a:t>
          </a:r>
          <a:r>
            <a:rPr lang="en-US" sz="2000" kern="1200" dirty="0"/>
            <a:t> a </a:t>
          </a:r>
          <a:r>
            <a:rPr lang="en-US" sz="2000" kern="1200" dirty="0" err="1"/>
            <a:t>ďalší</a:t>
          </a:r>
          <a:endParaRPr lang="en-US" sz="2000" kern="1200" dirty="0"/>
        </a:p>
      </dsp:txBody>
      <dsp:txXfrm>
        <a:off x="3490500" y="2932228"/>
        <a:ext cx="2925000" cy="1755000"/>
      </dsp:txXfrm>
    </dsp:sp>
    <dsp:sp modelId="{02DA233E-CD7C-47BF-944E-F18A1D562421}">
      <dsp:nvSpPr>
        <dsp:cNvPr id="0" name=""/>
        <dsp:cNvSpPr/>
      </dsp:nvSpPr>
      <dsp:spPr>
        <a:xfrm>
          <a:off x="7497750" y="592228"/>
          <a:ext cx="1784250" cy="178425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AA25B1-3C1E-4911-8A6E-41F55F7E22DB}">
      <dsp:nvSpPr>
        <dsp:cNvPr id="0" name=""/>
        <dsp:cNvSpPr/>
      </dsp:nvSpPr>
      <dsp:spPr>
        <a:xfrm>
          <a:off x="7878000" y="972478"/>
          <a:ext cx="1023750" cy="10237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3B9315-2D63-4239-8229-7B62C3AA4184}">
      <dsp:nvSpPr>
        <dsp:cNvPr id="0" name=""/>
        <dsp:cNvSpPr/>
      </dsp:nvSpPr>
      <dsp:spPr>
        <a:xfrm>
          <a:off x="6927375" y="2932228"/>
          <a:ext cx="2925000" cy="17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 dirty="0"/>
            <a:t>Pre </a:t>
          </a:r>
          <a:r>
            <a:rPr lang="en-US" sz="2500" kern="1200" dirty="0" err="1"/>
            <a:t>zákazníkov</a:t>
          </a:r>
          <a:r>
            <a:rPr lang="en-US" sz="2500" kern="1200" dirty="0"/>
            <a:t> je to </a:t>
          </a:r>
          <a:r>
            <a:rPr lang="en-US" sz="2500" kern="1200" dirty="0" err="1"/>
            <a:t>záruka</a:t>
          </a:r>
          <a:r>
            <a:rPr lang="en-US" sz="2500" kern="1200" dirty="0"/>
            <a:t> </a:t>
          </a:r>
          <a:r>
            <a:rPr lang="en-US" sz="2500" kern="1200" dirty="0" err="1"/>
            <a:t>vysokej</a:t>
          </a:r>
          <a:r>
            <a:rPr lang="en-US" sz="2500" kern="1200" dirty="0"/>
            <a:t> </a:t>
          </a:r>
          <a:r>
            <a:rPr lang="en-US" sz="2500" kern="1200" dirty="0" err="1"/>
            <a:t>dostupnosti</a:t>
          </a:r>
          <a:r>
            <a:rPr lang="en-US" sz="2500" kern="1200" dirty="0"/>
            <a:t> a </a:t>
          </a:r>
          <a:r>
            <a:rPr lang="en-US" sz="2500" kern="1200" dirty="0" err="1"/>
            <a:t>výkonnosti</a:t>
          </a:r>
          <a:endParaRPr lang="en-US" sz="2500" kern="1200" dirty="0"/>
        </a:p>
      </dsp:txBody>
      <dsp:txXfrm>
        <a:off x="6927375" y="2932228"/>
        <a:ext cx="2925000" cy="1755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1D122B-A1E6-4D44-BA9C-169FE0D5D1B9}">
      <dsp:nvSpPr>
        <dsp:cNvPr id="0" name=""/>
        <dsp:cNvSpPr/>
      </dsp:nvSpPr>
      <dsp:spPr>
        <a:xfrm>
          <a:off x="108988" y="187236"/>
          <a:ext cx="1282574" cy="128257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77A43D-D0F0-4617-935A-52F81F0AEA30}">
      <dsp:nvSpPr>
        <dsp:cNvPr id="0" name=""/>
        <dsp:cNvSpPr/>
      </dsp:nvSpPr>
      <dsp:spPr>
        <a:xfrm>
          <a:off x="378329" y="456577"/>
          <a:ext cx="743893" cy="743893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 l="-39000" r="-39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FC5FE6-8F7A-4658-AB9C-8EE73287400C}">
      <dsp:nvSpPr>
        <dsp:cNvPr id="0" name=""/>
        <dsp:cNvSpPr/>
      </dsp:nvSpPr>
      <dsp:spPr>
        <a:xfrm>
          <a:off x="1666401" y="187236"/>
          <a:ext cx="3023212" cy="1282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Používa</a:t>
          </a:r>
          <a:r>
            <a:rPr lang="en-US" sz="2400" kern="1200" dirty="0"/>
            <a:t> Linux </a:t>
          </a:r>
          <a:r>
            <a:rPr lang="en-US" sz="2400" kern="1200" dirty="0" err="1"/>
            <a:t>na</a:t>
          </a:r>
          <a:r>
            <a:rPr lang="en-US" sz="2400" kern="1200" dirty="0"/>
            <a:t> </a:t>
          </a:r>
          <a:r>
            <a:rPr lang="en-US" sz="2400" kern="1200" dirty="0" err="1"/>
            <a:t>spravovanie</a:t>
          </a:r>
          <a:r>
            <a:rPr lang="en-US" sz="2400" kern="1200" dirty="0"/>
            <a:t> </a:t>
          </a:r>
          <a:r>
            <a:rPr lang="en-US" sz="2400" kern="1200" dirty="0" err="1"/>
            <a:t>svojich</a:t>
          </a:r>
          <a:r>
            <a:rPr lang="en-US" sz="2400" kern="1200" dirty="0"/>
            <a:t> </a:t>
          </a:r>
          <a:r>
            <a:rPr lang="en-US" sz="2400" kern="1200" dirty="0" err="1"/>
            <a:t>obrovských</a:t>
          </a:r>
          <a:r>
            <a:rPr lang="en-US" sz="2400" kern="1200" dirty="0"/>
            <a:t> </a:t>
          </a:r>
          <a:r>
            <a:rPr lang="en-US" sz="2400" kern="1200" dirty="0" err="1"/>
            <a:t>dátových</a:t>
          </a:r>
          <a:r>
            <a:rPr lang="en-US" sz="2400" kern="1200" dirty="0"/>
            <a:t> </a:t>
          </a:r>
          <a:r>
            <a:rPr lang="en-US" sz="2400" kern="1200" dirty="0" err="1"/>
            <a:t>centier</a:t>
          </a:r>
          <a:r>
            <a:rPr lang="en-US" sz="2400" kern="1200" dirty="0"/>
            <a:t>.</a:t>
          </a:r>
        </a:p>
      </dsp:txBody>
      <dsp:txXfrm>
        <a:off x="1666401" y="187236"/>
        <a:ext cx="3023212" cy="1282574"/>
      </dsp:txXfrm>
    </dsp:sp>
    <dsp:sp modelId="{BFD762A8-91DF-4E26-94C7-05E4C69C6396}">
      <dsp:nvSpPr>
        <dsp:cNvPr id="0" name=""/>
        <dsp:cNvSpPr/>
      </dsp:nvSpPr>
      <dsp:spPr>
        <a:xfrm>
          <a:off x="5216385" y="187236"/>
          <a:ext cx="1282574" cy="128257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A3408B-1113-41A7-97B3-83A5EB7AB8B9}">
      <dsp:nvSpPr>
        <dsp:cNvPr id="0" name=""/>
        <dsp:cNvSpPr/>
      </dsp:nvSpPr>
      <dsp:spPr>
        <a:xfrm>
          <a:off x="5485726" y="456577"/>
          <a:ext cx="743893" cy="743893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16E53C-BAF4-4029-B197-85D8F3E715E6}">
      <dsp:nvSpPr>
        <dsp:cNvPr id="0" name=""/>
        <dsp:cNvSpPr/>
      </dsp:nvSpPr>
      <dsp:spPr>
        <a:xfrm>
          <a:off x="6773797" y="187236"/>
          <a:ext cx="3023212" cy="1282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Používa</a:t>
          </a:r>
          <a:r>
            <a:rPr lang="en-US" sz="2400" kern="1200" dirty="0"/>
            <a:t> </a:t>
          </a:r>
          <a:r>
            <a:rPr lang="en-US" sz="2400" kern="1200" dirty="0" err="1"/>
            <a:t>vlastnú</a:t>
          </a:r>
          <a:r>
            <a:rPr lang="en-US" sz="2400" kern="1200" dirty="0"/>
            <a:t> </a:t>
          </a:r>
          <a:r>
            <a:rPr lang="en-US" sz="2400" kern="1200" dirty="0" err="1"/>
            <a:t>distribúciu</a:t>
          </a:r>
          <a:r>
            <a:rPr lang="en-US" sz="2400" kern="1200" dirty="0"/>
            <a:t> </a:t>
          </a:r>
          <a:r>
            <a:rPr lang="en-US" sz="2400" kern="1200" dirty="0" err="1"/>
            <a:t>Linuxu</a:t>
          </a:r>
          <a:r>
            <a:rPr lang="en-US" sz="2400" kern="1200" dirty="0"/>
            <a:t> </a:t>
          </a:r>
          <a:r>
            <a:rPr lang="en-US" sz="2400" kern="1200" dirty="0" err="1"/>
            <a:t>na</a:t>
          </a:r>
          <a:r>
            <a:rPr lang="en-US" sz="2400" kern="1200" dirty="0"/>
            <a:t> </a:t>
          </a:r>
          <a:r>
            <a:rPr lang="en-US" sz="2400" kern="1200" dirty="0" err="1"/>
            <a:t>optimalizáciu</a:t>
          </a:r>
          <a:r>
            <a:rPr lang="en-US" sz="2400" kern="1200" dirty="0"/>
            <a:t> </a:t>
          </a:r>
          <a:r>
            <a:rPr lang="en-US" sz="2400" kern="1200" dirty="0" err="1"/>
            <a:t>svojich</a:t>
          </a:r>
          <a:r>
            <a:rPr lang="en-US" sz="2400" kern="1200" dirty="0"/>
            <a:t> </a:t>
          </a:r>
          <a:r>
            <a:rPr lang="en-US" sz="2400" kern="1200" dirty="0" err="1"/>
            <a:t>serverov</a:t>
          </a:r>
          <a:r>
            <a:rPr lang="en-US" sz="2400" kern="1200" dirty="0"/>
            <a:t> a </a:t>
          </a:r>
          <a:r>
            <a:rPr lang="en-US" sz="2400" kern="1200" dirty="0" err="1"/>
            <a:t>infraštruktúry</a:t>
          </a:r>
          <a:r>
            <a:rPr lang="en-US" sz="2400" kern="1200" dirty="0"/>
            <a:t>.</a:t>
          </a:r>
        </a:p>
      </dsp:txBody>
      <dsp:txXfrm>
        <a:off x="6773797" y="187236"/>
        <a:ext cx="3023212" cy="1282574"/>
      </dsp:txXfrm>
    </dsp:sp>
    <dsp:sp modelId="{DBAC0882-E680-49DF-A876-783BD486AE93}">
      <dsp:nvSpPr>
        <dsp:cNvPr id="0" name=""/>
        <dsp:cNvSpPr/>
      </dsp:nvSpPr>
      <dsp:spPr>
        <a:xfrm>
          <a:off x="108988" y="2071902"/>
          <a:ext cx="1282574" cy="128257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801C7F-A120-48C0-ABD6-0809D4C0C173}">
      <dsp:nvSpPr>
        <dsp:cNvPr id="0" name=""/>
        <dsp:cNvSpPr/>
      </dsp:nvSpPr>
      <dsp:spPr>
        <a:xfrm>
          <a:off x="378329" y="2341243"/>
          <a:ext cx="743893" cy="74389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E3F112-4741-4E80-BF8B-06073C1302A0}">
      <dsp:nvSpPr>
        <dsp:cNvPr id="0" name=""/>
        <dsp:cNvSpPr/>
      </dsp:nvSpPr>
      <dsp:spPr>
        <a:xfrm>
          <a:off x="1666401" y="2071902"/>
          <a:ext cx="3023212" cy="1282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Využíva</a:t>
          </a:r>
          <a:r>
            <a:rPr lang="en-US" sz="2400" kern="1200" dirty="0"/>
            <a:t> Linux pre </a:t>
          </a:r>
          <a:r>
            <a:rPr lang="en-US" sz="2400" kern="1200" dirty="0" err="1"/>
            <a:t>spravovanie</a:t>
          </a:r>
          <a:r>
            <a:rPr lang="en-US" sz="2400" kern="1200" dirty="0"/>
            <a:t> </a:t>
          </a:r>
          <a:r>
            <a:rPr lang="en-US" sz="2400" kern="1200" dirty="0" err="1"/>
            <a:t>videostreamingových</a:t>
          </a:r>
          <a:r>
            <a:rPr lang="en-US" sz="2400" kern="1200" dirty="0"/>
            <a:t> </a:t>
          </a:r>
          <a:r>
            <a:rPr lang="en-US" sz="2400" kern="1200" dirty="0" err="1"/>
            <a:t>serverov</a:t>
          </a:r>
          <a:r>
            <a:rPr lang="en-US" sz="2400" kern="1200" dirty="0"/>
            <a:t> a </a:t>
          </a:r>
          <a:r>
            <a:rPr lang="en-US" sz="2400" kern="1200" dirty="0" err="1"/>
            <a:t>cloudových</a:t>
          </a:r>
          <a:r>
            <a:rPr lang="en-US" sz="2400" kern="1200" dirty="0"/>
            <a:t> </a:t>
          </a:r>
          <a:r>
            <a:rPr lang="en-US" sz="2400" kern="1200" dirty="0" err="1"/>
            <a:t>riešení</a:t>
          </a:r>
          <a:r>
            <a:rPr lang="en-US" sz="2400" kern="1200" dirty="0"/>
            <a:t>.</a:t>
          </a:r>
        </a:p>
      </dsp:txBody>
      <dsp:txXfrm>
        <a:off x="1666401" y="2071902"/>
        <a:ext cx="3023212" cy="1282574"/>
      </dsp:txXfrm>
    </dsp:sp>
    <dsp:sp modelId="{80F7E56C-A774-47E4-84DD-D4B2B401BE19}">
      <dsp:nvSpPr>
        <dsp:cNvPr id="0" name=""/>
        <dsp:cNvSpPr/>
      </dsp:nvSpPr>
      <dsp:spPr>
        <a:xfrm>
          <a:off x="5216385" y="2071902"/>
          <a:ext cx="1282574" cy="128257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E0BDFF-2E1F-442A-BD68-4E38154DF9B7}">
      <dsp:nvSpPr>
        <dsp:cNvPr id="0" name=""/>
        <dsp:cNvSpPr/>
      </dsp:nvSpPr>
      <dsp:spPr>
        <a:xfrm>
          <a:off x="5485726" y="2341243"/>
          <a:ext cx="743893" cy="743893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4FBF0E-B1FD-4EDC-8364-1639550B28D2}">
      <dsp:nvSpPr>
        <dsp:cNvPr id="0" name=""/>
        <dsp:cNvSpPr/>
      </dsp:nvSpPr>
      <dsp:spPr>
        <a:xfrm>
          <a:off x="6773797" y="2071902"/>
          <a:ext cx="3023212" cy="1282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Linux je </a:t>
          </a:r>
          <a:r>
            <a:rPr lang="en-US" sz="2400" kern="1200" dirty="0" err="1"/>
            <a:t>kľúčovým</a:t>
          </a:r>
          <a:r>
            <a:rPr lang="en-US" sz="2400" kern="1200" dirty="0"/>
            <a:t> </a:t>
          </a:r>
          <a:r>
            <a:rPr lang="en-US" sz="2400" kern="1200" dirty="0" err="1"/>
            <a:t>nástrojom</a:t>
          </a:r>
          <a:r>
            <a:rPr lang="en-US" sz="2400" kern="1200" dirty="0"/>
            <a:t> v </a:t>
          </a:r>
          <a:r>
            <a:rPr lang="en-US" sz="2400" kern="1200" dirty="0" err="1"/>
            <a:t>najväčších</a:t>
          </a:r>
          <a:r>
            <a:rPr lang="en-US" sz="2400" kern="1200" dirty="0"/>
            <a:t> a </a:t>
          </a:r>
          <a:r>
            <a:rPr lang="en-US" sz="2400" kern="1200" err="1"/>
            <a:t>najúspešnejších</a:t>
          </a:r>
          <a:r>
            <a:rPr lang="en-US" sz="2400" kern="1200"/>
            <a:t> technologických </a:t>
          </a:r>
          <a:r>
            <a:rPr lang="en-US" sz="2400" kern="1200" dirty="0" err="1"/>
            <a:t>spoločnostiach</a:t>
          </a:r>
          <a:r>
            <a:rPr lang="en-US" sz="2400" kern="1200" dirty="0"/>
            <a:t>.</a:t>
          </a:r>
        </a:p>
      </dsp:txBody>
      <dsp:txXfrm>
        <a:off x="6773797" y="2071902"/>
        <a:ext cx="3023212" cy="12825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FCF546A-5798-440D-8931-A3D3406BF401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5CF6D40-5FF8-4C1F-B971-C99D193F9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72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F546A-5798-440D-8931-A3D3406BF401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F6D40-5FF8-4C1F-B971-C99D193F9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367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F546A-5798-440D-8931-A3D3406BF401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F6D40-5FF8-4C1F-B971-C99D193F9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6727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F546A-5798-440D-8931-A3D3406BF401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F6D40-5FF8-4C1F-B971-C99D193F994D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135672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F546A-5798-440D-8931-A3D3406BF401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F6D40-5FF8-4C1F-B971-C99D193F9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1540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F546A-5798-440D-8931-A3D3406BF401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F6D40-5FF8-4C1F-B971-C99D193F9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0591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F546A-5798-440D-8931-A3D3406BF401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F6D40-5FF8-4C1F-B971-C99D193F9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2435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F546A-5798-440D-8931-A3D3406BF401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F6D40-5FF8-4C1F-B971-C99D193F9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6437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F546A-5798-440D-8931-A3D3406BF401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F6D40-5FF8-4C1F-B971-C99D193F9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910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F546A-5798-440D-8931-A3D3406BF401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F6D40-5FF8-4C1F-B971-C99D193F9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920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F546A-5798-440D-8931-A3D3406BF401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F6D40-5FF8-4C1F-B971-C99D193F9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525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F546A-5798-440D-8931-A3D3406BF401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F6D40-5FF8-4C1F-B971-C99D193F9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049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F546A-5798-440D-8931-A3D3406BF401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F6D40-5FF8-4C1F-B971-C99D193F9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382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F546A-5798-440D-8931-A3D3406BF401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F6D40-5FF8-4C1F-B971-C99D193F9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032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F546A-5798-440D-8931-A3D3406BF401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F6D40-5FF8-4C1F-B971-C99D193F9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974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F546A-5798-440D-8931-A3D3406BF401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F6D40-5FF8-4C1F-B971-C99D193F9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631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F546A-5798-440D-8931-A3D3406BF401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F6D40-5FF8-4C1F-B971-C99D193F9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776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F546A-5798-440D-8931-A3D3406BF401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F6D40-5FF8-4C1F-B971-C99D193F9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587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E04D3-ADD3-672D-F768-8211D14431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5" y="1113282"/>
            <a:ext cx="3734941" cy="2396681"/>
          </a:xfrm>
        </p:spPr>
        <p:txBody>
          <a:bodyPr>
            <a:normAutofit/>
          </a:bodyPr>
          <a:lstStyle/>
          <a:p>
            <a:r>
              <a:rPr lang="en-US" sz="4100" b="1" dirty="0" err="1"/>
              <a:t>Vyu</a:t>
            </a:r>
            <a:r>
              <a:rPr lang="sk-SK" sz="4100" b="1" dirty="0"/>
              <a:t>žitie </a:t>
            </a:r>
            <a:r>
              <a:rPr lang="sk-SK" sz="4100" b="1" dirty="0" err="1"/>
              <a:t>linuxu</a:t>
            </a:r>
            <a:r>
              <a:rPr lang="sk-SK" sz="4100" b="1" dirty="0"/>
              <a:t> v serverových prostrediach</a:t>
            </a:r>
            <a:endParaRPr lang="en-US" sz="41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AF880B-C0DE-A926-1CDC-51186F117E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5" y="3602038"/>
            <a:ext cx="3734942" cy="205272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>
                    <a:lumMod val="95000"/>
                  </a:schemeClr>
                </a:solidFill>
              </a:rPr>
              <a:t>AUTOR:</a:t>
            </a:r>
            <a:endParaRPr lang="sk-SK" sz="2400" b="1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sk-SK" sz="2400" b="1" dirty="0">
                <a:solidFill>
                  <a:schemeClr val="tx1">
                    <a:lumMod val="95000"/>
                  </a:schemeClr>
                </a:solidFill>
              </a:rPr>
              <a:t>Alexander Varga</a:t>
            </a:r>
            <a:endParaRPr lang="en-US" sz="2400" b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2083" name="Round Diagonal Corner Rectangle 6">
            <a:extLst>
              <a:ext uri="{FF2B5EF4-FFF2-40B4-BE49-F238E27FC236}">
                <a16:creationId xmlns:a16="http://schemas.microsoft.com/office/drawing/2014/main" id="{01958E0A-0BC1-424F-9B41-D614FC13A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808057"/>
            <a:ext cx="5286376" cy="5234394"/>
          </a:xfrm>
          <a:prstGeom prst="round2DiagRect">
            <a:avLst>
              <a:gd name="adj1" fmla="val 6185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Linux Logo, symbol, meaning, history, PNG, brand">
            <a:extLst>
              <a:ext uri="{FF2B5EF4-FFF2-40B4-BE49-F238E27FC236}">
                <a16:creationId xmlns:a16="http://schemas.microsoft.com/office/drawing/2014/main" id="{E00E17ED-15E2-EDA4-9EC5-5C25C618ED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80" r="21950" b="-6"/>
          <a:stretch/>
        </p:blipFill>
        <p:spPr bwMode="auto">
          <a:xfrm>
            <a:off x="6421396" y="1136606"/>
            <a:ext cx="4635583" cy="4577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7413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68" name="Group 3167">
            <a:extLst>
              <a:ext uri="{FF2B5EF4-FFF2-40B4-BE49-F238E27FC236}">
                <a16:creationId xmlns:a16="http://schemas.microsoft.com/office/drawing/2014/main" id="{74872A0B-8668-4500-9509-EAA581B26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3080" name="Rectangle 3079">
              <a:extLst>
                <a:ext uri="{FF2B5EF4-FFF2-40B4-BE49-F238E27FC236}">
                  <a16:creationId xmlns:a16="http://schemas.microsoft.com/office/drawing/2014/main" id="{8B504305-5526-408E-85F7-F0BA7E527C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81" name="Picture 2">
              <a:extLst>
                <a:ext uri="{FF2B5EF4-FFF2-40B4-BE49-F238E27FC236}">
                  <a16:creationId xmlns:a16="http://schemas.microsoft.com/office/drawing/2014/main" id="{5827CE64-2533-45A6-9A39-7D5052E5C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85B9DD1-0DA6-FA95-544F-0557871C3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8425" y="618518"/>
            <a:ext cx="4598985" cy="147857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3074" name="Picture 2" descr="Top 7 Mejores Servidor Linux Distribuciones - Dade2">
            <a:extLst>
              <a:ext uri="{FF2B5EF4-FFF2-40B4-BE49-F238E27FC236}">
                <a16:creationId xmlns:a16="http://schemas.microsoft.com/office/drawing/2014/main" id="{267C4D83-E323-919D-20E3-87282BAAA2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13" r="-1" b="-1"/>
          <a:stretch/>
        </p:blipFill>
        <p:spPr bwMode="auto">
          <a:xfrm>
            <a:off x="-5597" y="10"/>
            <a:ext cx="6101597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169" name="Group 3168">
            <a:extLst>
              <a:ext uri="{FF2B5EF4-FFF2-40B4-BE49-F238E27FC236}">
                <a16:creationId xmlns:a16="http://schemas.microsoft.com/office/drawing/2014/main" id="{240590EE-5428-41AA-95B2-96FCC1CE6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3084" name="Rectangle 3083">
              <a:extLst>
                <a:ext uri="{FF2B5EF4-FFF2-40B4-BE49-F238E27FC236}">
                  <a16:creationId xmlns:a16="http://schemas.microsoft.com/office/drawing/2014/main" id="{494DCC55-99C6-45CF-B357-E3848C8093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5" name="Freeform 6">
              <a:extLst>
                <a:ext uri="{FF2B5EF4-FFF2-40B4-BE49-F238E27FC236}">
                  <a16:creationId xmlns:a16="http://schemas.microsoft.com/office/drawing/2014/main" id="{63D64E32-FF0C-4665-B9D8-D1ECAAE5BA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6" name="Freeform 7">
              <a:extLst>
                <a:ext uri="{FF2B5EF4-FFF2-40B4-BE49-F238E27FC236}">
                  <a16:creationId xmlns:a16="http://schemas.microsoft.com/office/drawing/2014/main" id="{3675001D-3840-4589-8190-505A7F52F0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7" name="Rectangle 3086">
              <a:extLst>
                <a:ext uri="{FF2B5EF4-FFF2-40B4-BE49-F238E27FC236}">
                  <a16:creationId xmlns:a16="http://schemas.microsoft.com/office/drawing/2014/main" id="{19E34E87-395F-4023-A80E-D1CBAAEBD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8" name="Freeform 9">
              <a:extLst>
                <a:ext uri="{FF2B5EF4-FFF2-40B4-BE49-F238E27FC236}">
                  <a16:creationId xmlns:a16="http://schemas.microsoft.com/office/drawing/2014/main" id="{6FB1B38F-1B92-41C3-AA1D-6D6440FB0D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9" name="Freeform 10">
              <a:extLst>
                <a:ext uri="{FF2B5EF4-FFF2-40B4-BE49-F238E27FC236}">
                  <a16:creationId xmlns:a16="http://schemas.microsoft.com/office/drawing/2014/main" id="{02FBE453-FBD2-4348-8DDA-4A023444E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0" name="Freeform 11">
              <a:extLst>
                <a:ext uri="{FF2B5EF4-FFF2-40B4-BE49-F238E27FC236}">
                  <a16:creationId xmlns:a16="http://schemas.microsoft.com/office/drawing/2014/main" id="{60D719E8-BF78-4F42-B9D1-7F5E02A36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1" name="Freeform 12">
              <a:extLst>
                <a:ext uri="{FF2B5EF4-FFF2-40B4-BE49-F238E27FC236}">
                  <a16:creationId xmlns:a16="http://schemas.microsoft.com/office/drawing/2014/main" id="{5EC70737-9C19-4CF5-84DA-B22A960D53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2" name="Freeform 13">
              <a:extLst>
                <a:ext uri="{FF2B5EF4-FFF2-40B4-BE49-F238E27FC236}">
                  <a16:creationId xmlns:a16="http://schemas.microsoft.com/office/drawing/2014/main" id="{88FD042E-E56E-4360-9620-F811AB9A33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3" name="Freeform 14">
              <a:extLst>
                <a:ext uri="{FF2B5EF4-FFF2-40B4-BE49-F238E27FC236}">
                  <a16:creationId xmlns:a16="http://schemas.microsoft.com/office/drawing/2014/main" id="{18F15D2B-0812-46F6-B0F4-6A6714B54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4" name="Freeform 15">
              <a:extLst>
                <a:ext uri="{FF2B5EF4-FFF2-40B4-BE49-F238E27FC236}">
                  <a16:creationId xmlns:a16="http://schemas.microsoft.com/office/drawing/2014/main" id="{0C2F2A50-98DD-4F92-BDFE-B72E23576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5" name="Freeform 16">
              <a:extLst>
                <a:ext uri="{FF2B5EF4-FFF2-40B4-BE49-F238E27FC236}">
                  <a16:creationId xmlns:a16="http://schemas.microsoft.com/office/drawing/2014/main" id="{473541D9-6DAE-4718-97D4-8952F4E7CC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6" name="Freeform 17">
              <a:extLst>
                <a:ext uri="{FF2B5EF4-FFF2-40B4-BE49-F238E27FC236}">
                  <a16:creationId xmlns:a16="http://schemas.microsoft.com/office/drawing/2014/main" id="{3A56C5E9-011C-44D2-AF94-3BF5420433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7" name="Freeform 18">
              <a:extLst>
                <a:ext uri="{FF2B5EF4-FFF2-40B4-BE49-F238E27FC236}">
                  <a16:creationId xmlns:a16="http://schemas.microsoft.com/office/drawing/2014/main" id="{CD279E0E-1CD5-4F41-96A5-3A09707E8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8" name="Freeform 19">
              <a:extLst>
                <a:ext uri="{FF2B5EF4-FFF2-40B4-BE49-F238E27FC236}">
                  <a16:creationId xmlns:a16="http://schemas.microsoft.com/office/drawing/2014/main" id="{F5A6F094-9E54-4985-8738-D2067A4F0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9" name="Freeform 20">
              <a:extLst>
                <a:ext uri="{FF2B5EF4-FFF2-40B4-BE49-F238E27FC236}">
                  <a16:creationId xmlns:a16="http://schemas.microsoft.com/office/drawing/2014/main" id="{99D51F59-FA93-490E-B9CF-97BB63747C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0" name="Freeform 21">
              <a:extLst>
                <a:ext uri="{FF2B5EF4-FFF2-40B4-BE49-F238E27FC236}">
                  <a16:creationId xmlns:a16="http://schemas.microsoft.com/office/drawing/2014/main" id="{3CD83DC6-F4A0-4A4D-AAC3-83983F960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1" name="Freeform 22">
              <a:extLst>
                <a:ext uri="{FF2B5EF4-FFF2-40B4-BE49-F238E27FC236}">
                  <a16:creationId xmlns:a16="http://schemas.microsoft.com/office/drawing/2014/main" id="{6E9B4028-C74F-4631-8312-68B30E6E6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2" name="Freeform 23">
              <a:extLst>
                <a:ext uri="{FF2B5EF4-FFF2-40B4-BE49-F238E27FC236}">
                  <a16:creationId xmlns:a16="http://schemas.microsoft.com/office/drawing/2014/main" id="{1E3337C9-1DDE-4E2E-8519-7D2C23C95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3" name="Freeform 24">
              <a:extLst>
                <a:ext uri="{FF2B5EF4-FFF2-40B4-BE49-F238E27FC236}">
                  <a16:creationId xmlns:a16="http://schemas.microsoft.com/office/drawing/2014/main" id="{754A526E-6EC0-458A-9C4C-008F6749C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4" name="Freeform 25">
              <a:extLst>
                <a:ext uri="{FF2B5EF4-FFF2-40B4-BE49-F238E27FC236}">
                  <a16:creationId xmlns:a16="http://schemas.microsoft.com/office/drawing/2014/main" id="{6A3DA723-7448-48CF-8BD2-FED2D4FED5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5" name="Freeform 26">
              <a:extLst>
                <a:ext uri="{FF2B5EF4-FFF2-40B4-BE49-F238E27FC236}">
                  <a16:creationId xmlns:a16="http://schemas.microsoft.com/office/drawing/2014/main" id="{9B506EC1-D8A8-4532-B78B-A236567EE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6" name="Freeform 27">
              <a:extLst>
                <a:ext uri="{FF2B5EF4-FFF2-40B4-BE49-F238E27FC236}">
                  <a16:creationId xmlns:a16="http://schemas.microsoft.com/office/drawing/2014/main" id="{AA9DFB36-74F4-4977-ABC5-3257EDA33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7" name="Freeform 28">
              <a:extLst>
                <a:ext uri="{FF2B5EF4-FFF2-40B4-BE49-F238E27FC236}">
                  <a16:creationId xmlns:a16="http://schemas.microsoft.com/office/drawing/2014/main" id="{966A7FBA-BB79-4AF0-90C2-5F2BC9F2D1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8" name="Freeform 29">
              <a:extLst>
                <a:ext uri="{FF2B5EF4-FFF2-40B4-BE49-F238E27FC236}">
                  <a16:creationId xmlns:a16="http://schemas.microsoft.com/office/drawing/2014/main" id="{23BB8A47-FF1B-44E5-8D93-7ADF37F1D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9" name="Freeform 30">
              <a:extLst>
                <a:ext uri="{FF2B5EF4-FFF2-40B4-BE49-F238E27FC236}">
                  <a16:creationId xmlns:a16="http://schemas.microsoft.com/office/drawing/2014/main" id="{E463E1B7-7BED-4425-95B7-F6F75F8733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0" name="Freeform 31">
              <a:extLst>
                <a:ext uri="{FF2B5EF4-FFF2-40B4-BE49-F238E27FC236}">
                  <a16:creationId xmlns:a16="http://schemas.microsoft.com/office/drawing/2014/main" id="{749D0675-4397-4610-9807-2F7C1CC942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1" name="Freeform 32">
              <a:extLst>
                <a:ext uri="{FF2B5EF4-FFF2-40B4-BE49-F238E27FC236}">
                  <a16:creationId xmlns:a16="http://schemas.microsoft.com/office/drawing/2014/main" id="{DE7617CF-8919-43C3-9557-08D67C7DA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2" name="Rectangle 3111">
              <a:extLst>
                <a:ext uri="{FF2B5EF4-FFF2-40B4-BE49-F238E27FC236}">
                  <a16:creationId xmlns:a16="http://schemas.microsoft.com/office/drawing/2014/main" id="{3DB68720-7E37-4930-9900-8632140D6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3" name="Freeform 34">
              <a:extLst>
                <a:ext uri="{FF2B5EF4-FFF2-40B4-BE49-F238E27FC236}">
                  <a16:creationId xmlns:a16="http://schemas.microsoft.com/office/drawing/2014/main" id="{202F13DF-5B76-468E-A95E-80780788B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4" name="Freeform 35">
              <a:extLst>
                <a:ext uri="{FF2B5EF4-FFF2-40B4-BE49-F238E27FC236}">
                  <a16:creationId xmlns:a16="http://schemas.microsoft.com/office/drawing/2014/main" id="{219143C2-6062-4C2C-9563-6534108E35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5" name="Freeform 36">
              <a:extLst>
                <a:ext uri="{FF2B5EF4-FFF2-40B4-BE49-F238E27FC236}">
                  <a16:creationId xmlns:a16="http://schemas.microsoft.com/office/drawing/2014/main" id="{38413A0C-26DB-479B-B747-1D8136100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6" name="Freeform 37">
              <a:extLst>
                <a:ext uri="{FF2B5EF4-FFF2-40B4-BE49-F238E27FC236}">
                  <a16:creationId xmlns:a16="http://schemas.microsoft.com/office/drawing/2014/main" id="{CB526B5F-4FAA-4B4C-8AF8-B98EC74A3D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7" name="Freeform 38">
              <a:extLst>
                <a:ext uri="{FF2B5EF4-FFF2-40B4-BE49-F238E27FC236}">
                  <a16:creationId xmlns:a16="http://schemas.microsoft.com/office/drawing/2014/main" id="{54FFF88E-6D69-4AE9-8378-D16419155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8" name="Freeform 39">
              <a:extLst>
                <a:ext uri="{FF2B5EF4-FFF2-40B4-BE49-F238E27FC236}">
                  <a16:creationId xmlns:a16="http://schemas.microsoft.com/office/drawing/2014/main" id="{8008115A-CE00-4E36-BAF1-B511F21E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9" name="Freeform 40">
              <a:extLst>
                <a:ext uri="{FF2B5EF4-FFF2-40B4-BE49-F238E27FC236}">
                  <a16:creationId xmlns:a16="http://schemas.microsoft.com/office/drawing/2014/main" id="{2935DB29-6F85-47D8-863C-11386389D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0" name="Freeform 41">
              <a:extLst>
                <a:ext uri="{FF2B5EF4-FFF2-40B4-BE49-F238E27FC236}">
                  <a16:creationId xmlns:a16="http://schemas.microsoft.com/office/drawing/2014/main" id="{4FB8E51B-1AC1-4671-B181-473C29BECD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1" name="Freeform 42">
              <a:extLst>
                <a:ext uri="{FF2B5EF4-FFF2-40B4-BE49-F238E27FC236}">
                  <a16:creationId xmlns:a16="http://schemas.microsoft.com/office/drawing/2014/main" id="{91E6AE4F-959F-4ED7-A199-8C0307E40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2" name="Freeform 43">
              <a:extLst>
                <a:ext uri="{FF2B5EF4-FFF2-40B4-BE49-F238E27FC236}">
                  <a16:creationId xmlns:a16="http://schemas.microsoft.com/office/drawing/2014/main" id="{A0445E55-0009-44A5-AA6A-350D9D48A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3" name="Freeform 44">
              <a:extLst>
                <a:ext uri="{FF2B5EF4-FFF2-40B4-BE49-F238E27FC236}">
                  <a16:creationId xmlns:a16="http://schemas.microsoft.com/office/drawing/2014/main" id="{B5291C75-4ECA-4829-B824-5725C32905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4" name="Rectangle 3123">
              <a:extLst>
                <a:ext uri="{FF2B5EF4-FFF2-40B4-BE49-F238E27FC236}">
                  <a16:creationId xmlns:a16="http://schemas.microsoft.com/office/drawing/2014/main" id="{6793376D-3E7C-4F04-8BC8-EC4820622B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5" name="Freeform 46">
              <a:extLst>
                <a:ext uri="{FF2B5EF4-FFF2-40B4-BE49-F238E27FC236}">
                  <a16:creationId xmlns:a16="http://schemas.microsoft.com/office/drawing/2014/main" id="{3596510A-5528-445D-AFEA-6E3F89BA8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6" name="Freeform 47">
              <a:extLst>
                <a:ext uri="{FF2B5EF4-FFF2-40B4-BE49-F238E27FC236}">
                  <a16:creationId xmlns:a16="http://schemas.microsoft.com/office/drawing/2014/main" id="{E1B69479-D8C9-4E2E-A931-4D49C4FD76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7" name="Freeform 48">
              <a:extLst>
                <a:ext uri="{FF2B5EF4-FFF2-40B4-BE49-F238E27FC236}">
                  <a16:creationId xmlns:a16="http://schemas.microsoft.com/office/drawing/2014/main" id="{0A759A2E-A8B1-44C8-B3F9-A16714C895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8" name="Freeform 49">
              <a:extLst>
                <a:ext uri="{FF2B5EF4-FFF2-40B4-BE49-F238E27FC236}">
                  <a16:creationId xmlns:a16="http://schemas.microsoft.com/office/drawing/2014/main" id="{6C2B3B3C-1DC9-4352-BB73-801976C8F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9" name="Freeform 50">
              <a:extLst>
                <a:ext uri="{FF2B5EF4-FFF2-40B4-BE49-F238E27FC236}">
                  <a16:creationId xmlns:a16="http://schemas.microsoft.com/office/drawing/2014/main" id="{EE22E3A8-5789-4189-9AC7-98D6826B0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30" name="Freeform 51">
              <a:extLst>
                <a:ext uri="{FF2B5EF4-FFF2-40B4-BE49-F238E27FC236}">
                  <a16:creationId xmlns:a16="http://schemas.microsoft.com/office/drawing/2014/main" id="{9AC0FC74-D003-4D0D-9CAF-F6A03739E2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31" name="Freeform 52">
              <a:extLst>
                <a:ext uri="{FF2B5EF4-FFF2-40B4-BE49-F238E27FC236}">
                  <a16:creationId xmlns:a16="http://schemas.microsoft.com/office/drawing/2014/main" id="{126C2057-02E1-4348-ABEB-EAC063A17E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32" name="Freeform 53">
              <a:extLst>
                <a:ext uri="{FF2B5EF4-FFF2-40B4-BE49-F238E27FC236}">
                  <a16:creationId xmlns:a16="http://schemas.microsoft.com/office/drawing/2014/main" id="{5150586D-D743-4392-844F-F2AFCCE64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33" name="Freeform 54">
              <a:extLst>
                <a:ext uri="{FF2B5EF4-FFF2-40B4-BE49-F238E27FC236}">
                  <a16:creationId xmlns:a16="http://schemas.microsoft.com/office/drawing/2014/main" id="{9E5B157A-534E-4879-8013-D02864E76F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34" name="Freeform 55">
              <a:extLst>
                <a:ext uri="{FF2B5EF4-FFF2-40B4-BE49-F238E27FC236}">
                  <a16:creationId xmlns:a16="http://schemas.microsoft.com/office/drawing/2014/main" id="{CEE2DD73-7E8C-4F26-8E93-8C32D11B2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35" name="Freeform 56">
              <a:extLst>
                <a:ext uri="{FF2B5EF4-FFF2-40B4-BE49-F238E27FC236}">
                  <a16:creationId xmlns:a16="http://schemas.microsoft.com/office/drawing/2014/main" id="{908CAC5F-DD8E-4A58-BD4C-6D8D29FA49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36" name="Freeform 57">
              <a:extLst>
                <a:ext uri="{FF2B5EF4-FFF2-40B4-BE49-F238E27FC236}">
                  <a16:creationId xmlns:a16="http://schemas.microsoft.com/office/drawing/2014/main" id="{20F130CF-281E-408C-9884-5F8B22CA1D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37" name="Freeform 58">
              <a:extLst>
                <a:ext uri="{FF2B5EF4-FFF2-40B4-BE49-F238E27FC236}">
                  <a16:creationId xmlns:a16="http://schemas.microsoft.com/office/drawing/2014/main" id="{3BC78068-9115-4D5D-9B2B-6F9BD9C296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F19AF-9D12-931B-4EDB-F764CB904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8425" y="2249487"/>
            <a:ext cx="4598986" cy="354171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sk-SK" sz="6600" b="1" dirty="0"/>
              <a:t>ĎAKUJEM ZA POZORNOSŤ</a:t>
            </a:r>
            <a:endParaRPr 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3955016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3" name="Group 1062">
            <a:extLst>
              <a:ext uri="{FF2B5EF4-FFF2-40B4-BE49-F238E27FC236}">
                <a16:creationId xmlns:a16="http://schemas.microsoft.com/office/drawing/2014/main" id="{A0B38558-5389-4817-936F-FD62560CA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064" name="Rectangle 1063">
              <a:extLst>
                <a:ext uri="{FF2B5EF4-FFF2-40B4-BE49-F238E27FC236}">
                  <a16:creationId xmlns:a16="http://schemas.microsoft.com/office/drawing/2014/main" id="{CCB252B9-42EF-4414-AA22-2A95C1819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4" name="Picture 2">
              <a:extLst>
                <a:ext uri="{FF2B5EF4-FFF2-40B4-BE49-F238E27FC236}">
                  <a16:creationId xmlns:a16="http://schemas.microsoft.com/office/drawing/2014/main" id="{F9C2C800-C3E3-4317-A3CC-1558D71F14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7" name="Picture 3" descr="12 Best Linux Server Operating Systems and Who Should Use Them">
            <a:extLst>
              <a:ext uri="{FF2B5EF4-FFF2-40B4-BE49-F238E27FC236}">
                <a16:creationId xmlns:a16="http://schemas.microsoft.com/office/drawing/2014/main" id="{D9195A78-9BD7-DE20-D68D-2210C260E8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9" r="8299"/>
          <a:stretch/>
        </p:blipFill>
        <p:spPr bwMode="auto">
          <a:xfrm>
            <a:off x="3611" y="10"/>
            <a:ext cx="1218838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65" name="Group 1064">
            <a:extLst>
              <a:ext uri="{FF2B5EF4-FFF2-40B4-BE49-F238E27FC236}">
                <a16:creationId xmlns:a16="http://schemas.microsoft.com/office/drawing/2014/main" id="{15502586-682B-4EDF-9515-674BB4E1CD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72533" y="0"/>
            <a:ext cx="11455400" cy="6848476"/>
            <a:chOff x="372533" y="0"/>
            <a:chExt cx="11455400" cy="6848476"/>
          </a:xfrm>
        </p:grpSpPr>
        <p:sp>
          <p:nvSpPr>
            <p:cNvPr id="1066" name="Round Diagonal Corner Rectangle 7">
              <a:extLst>
                <a:ext uri="{FF2B5EF4-FFF2-40B4-BE49-F238E27FC236}">
                  <a16:creationId xmlns:a16="http://schemas.microsoft.com/office/drawing/2014/main" id="{C4491F87-B86B-413A-ACCD-56525E533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2867" y="766234"/>
              <a:ext cx="10346266" cy="5325532"/>
            </a:xfrm>
            <a:prstGeom prst="round2DiagRect">
              <a:avLst>
                <a:gd name="adj1" fmla="val 4147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38" name="Group 1037">
              <a:extLst>
                <a:ext uri="{FF2B5EF4-FFF2-40B4-BE49-F238E27FC236}">
                  <a16:creationId xmlns:a16="http://schemas.microsoft.com/office/drawing/2014/main" id="{04A25545-7FDA-465A-8546-9D927F8286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085512" y="0"/>
              <a:ext cx="650875" cy="1730375"/>
              <a:chOff x="11347978" y="0"/>
              <a:chExt cx="650875" cy="1730375"/>
            </a:xfrm>
          </p:grpSpPr>
          <p:sp>
            <p:nvSpPr>
              <p:cNvPr id="1067" name="Freeform 32">
                <a:extLst>
                  <a:ext uri="{FF2B5EF4-FFF2-40B4-BE49-F238E27FC236}">
                    <a16:creationId xmlns:a16="http://schemas.microsoft.com/office/drawing/2014/main" id="{0AC67F09-E0D9-410A-A4DE-72D31697EB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67041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8" name="Freeform 33">
                <a:extLst>
                  <a:ext uri="{FF2B5EF4-FFF2-40B4-BE49-F238E27FC236}">
                    <a16:creationId xmlns:a16="http://schemas.microsoft.com/office/drawing/2014/main" id="{B78F2FDE-85C9-4650-919F-C35464007D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47978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9" name="Freeform 34">
                <a:extLst>
                  <a:ext uri="{FF2B5EF4-FFF2-40B4-BE49-F238E27FC236}">
                    <a16:creationId xmlns:a16="http://schemas.microsoft.com/office/drawing/2014/main" id="{57DD2F8B-5242-455C-B03F-E2F6B6732E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4678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0" name="Freeform 37">
                <a:extLst>
                  <a:ext uri="{FF2B5EF4-FFF2-40B4-BE49-F238E27FC236}">
                    <a16:creationId xmlns:a16="http://schemas.microsoft.com/office/drawing/2014/main" id="{B8CE3E90-8A76-4CD5-B28C-D71FF37185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94053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39" name="Group 1038">
              <a:extLst>
                <a:ext uri="{FF2B5EF4-FFF2-40B4-BE49-F238E27FC236}">
                  <a16:creationId xmlns:a16="http://schemas.microsoft.com/office/drawing/2014/main" id="{4C374541-D033-4B72-A232-5461EEAD4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11229445" y="4867275"/>
              <a:ext cx="598488" cy="1981201"/>
              <a:chOff x="11424178" y="4867275"/>
              <a:chExt cx="598488" cy="1981201"/>
            </a:xfrm>
          </p:grpSpPr>
          <p:sp>
            <p:nvSpPr>
              <p:cNvPr id="1071" name="Freeform 35">
                <a:extLst>
                  <a:ext uri="{FF2B5EF4-FFF2-40B4-BE49-F238E27FC236}">
                    <a16:creationId xmlns:a16="http://schemas.microsoft.com/office/drawing/2014/main" id="{94766BAB-FE6E-4247-886B-736F831FEB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14666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2" name="Freeform 36">
                <a:extLst>
                  <a:ext uri="{FF2B5EF4-FFF2-40B4-BE49-F238E27FC236}">
                    <a16:creationId xmlns:a16="http://schemas.microsoft.com/office/drawing/2014/main" id="{3C954FB2-C7A0-468C-8AD2-C278DCA642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55966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3" name="Freeform 38">
                <a:extLst>
                  <a:ext uri="{FF2B5EF4-FFF2-40B4-BE49-F238E27FC236}">
                    <a16:creationId xmlns:a16="http://schemas.microsoft.com/office/drawing/2014/main" id="{F52FBFD5-A528-4DB8-A802-814A7E421D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9441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4" name="Freeform 39">
                <a:extLst>
                  <a:ext uri="{FF2B5EF4-FFF2-40B4-BE49-F238E27FC236}">
                    <a16:creationId xmlns:a16="http://schemas.microsoft.com/office/drawing/2014/main" id="{E57CCB6D-72AF-4D41-8C6C-9750D43DC6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24178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5" name="Freeform 40">
                <a:extLst>
                  <a:ext uri="{FF2B5EF4-FFF2-40B4-BE49-F238E27FC236}">
                    <a16:creationId xmlns:a16="http://schemas.microsoft.com/office/drawing/2014/main" id="{19D203AA-CF94-405B-800C-0C79855218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32166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6" name="Rectangle 41">
                <a:extLst>
                  <a:ext uri="{FF2B5EF4-FFF2-40B4-BE49-F238E27FC236}">
                    <a16:creationId xmlns:a16="http://schemas.microsoft.com/office/drawing/2014/main" id="{7D053665-E810-419F-9D63-2A54CB4773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22653" y="6596063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40" name="Group 1039">
              <a:extLst>
                <a:ext uri="{FF2B5EF4-FFF2-40B4-BE49-F238E27FC236}">
                  <a16:creationId xmlns:a16="http://schemas.microsoft.com/office/drawing/2014/main" id="{DEAF6153-6BF6-448C-81C1-2817B0F780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440267" y="5118101"/>
              <a:ext cx="650875" cy="1730375"/>
              <a:chOff x="118533" y="5118101"/>
              <a:chExt cx="650875" cy="1730375"/>
            </a:xfrm>
          </p:grpSpPr>
          <p:sp>
            <p:nvSpPr>
              <p:cNvPr id="1077" name="Freeform 32">
                <a:extLst>
                  <a:ext uri="{FF2B5EF4-FFF2-40B4-BE49-F238E27FC236}">
                    <a16:creationId xmlns:a16="http://schemas.microsoft.com/office/drawing/2014/main" id="{A7E0D3C0-552C-4741-AFBE-E665CEA068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37596" y="6335713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8" name="Freeform 33">
                <a:extLst>
                  <a:ext uri="{FF2B5EF4-FFF2-40B4-BE49-F238E27FC236}">
                    <a16:creationId xmlns:a16="http://schemas.microsoft.com/office/drawing/2014/main" id="{CAF96EBF-4E74-4F88-BD05-A4AE1694A4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18533" y="622141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9" name="Freeform 34">
                <a:extLst>
                  <a:ext uri="{FF2B5EF4-FFF2-40B4-BE49-F238E27FC236}">
                    <a16:creationId xmlns:a16="http://schemas.microsoft.com/office/drawing/2014/main" id="{D49C51B9-E4E4-410D-8AAB-7E308A1D45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5233" y="5118101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0" name="Freeform 37">
                <a:extLst>
                  <a:ext uri="{FF2B5EF4-FFF2-40B4-BE49-F238E27FC236}">
                    <a16:creationId xmlns:a16="http://schemas.microsoft.com/office/drawing/2014/main" id="{354F0627-1BD6-4455-967A-32DB31C82C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464608" y="5299075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41" name="Group 1040">
              <a:extLst>
                <a:ext uri="{FF2B5EF4-FFF2-40B4-BE49-F238E27FC236}">
                  <a16:creationId xmlns:a16="http://schemas.microsoft.com/office/drawing/2014/main" id="{BC21AED9-0CB5-426C-A1C4-6EEB54805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72533" y="0"/>
              <a:ext cx="598488" cy="1981201"/>
              <a:chOff x="194733" y="0"/>
              <a:chExt cx="598488" cy="1981201"/>
            </a:xfrm>
          </p:grpSpPr>
          <p:sp>
            <p:nvSpPr>
              <p:cNvPr id="1081" name="Freeform 35">
                <a:extLst>
                  <a:ext uri="{FF2B5EF4-FFF2-40B4-BE49-F238E27FC236}">
                    <a16:creationId xmlns:a16="http://schemas.microsoft.com/office/drawing/2014/main" id="{8D8A778B-9916-47AC-A28A-07F01A83F4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85221" y="0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2" name="Freeform 36">
                <a:extLst>
                  <a:ext uri="{FF2B5EF4-FFF2-40B4-BE49-F238E27FC236}">
                    <a16:creationId xmlns:a16="http://schemas.microsoft.com/office/drawing/2014/main" id="{65323B96-DF0E-463C-B290-C22D3C5532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526521" y="1141413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3" name="Freeform 38">
                <a:extLst>
                  <a:ext uri="{FF2B5EF4-FFF2-40B4-BE49-F238E27FC236}">
                    <a16:creationId xmlns:a16="http://schemas.microsoft.com/office/drawing/2014/main" id="{65A0E255-1142-422E-A62A-5044177C5A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9996" y="1792288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4" name="Freeform 39">
                <a:extLst>
                  <a:ext uri="{FF2B5EF4-FFF2-40B4-BE49-F238E27FC236}">
                    <a16:creationId xmlns:a16="http://schemas.microsoft.com/office/drawing/2014/main" id="{233A955D-DB0D-42F8-B490-E01FB9C45C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94733" y="0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5" name="Freeform 40">
                <a:extLst>
                  <a:ext uri="{FF2B5EF4-FFF2-40B4-BE49-F238E27FC236}">
                    <a16:creationId xmlns:a16="http://schemas.microsoft.com/office/drawing/2014/main" id="{F0F0C29B-EB52-470C-AF64-FC54F5C250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02721" y="24288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6" name="Rectangle 41">
                <a:extLst>
                  <a:ext uri="{FF2B5EF4-FFF2-40B4-BE49-F238E27FC236}">
                    <a16:creationId xmlns:a16="http://schemas.microsoft.com/office/drawing/2014/main" id="{A6C0E942-454D-483D-84FB-89308C8F15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93208" y="0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2179879-1935-21E4-AE58-D699D31EB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007533"/>
            <a:ext cx="9905998" cy="1092200"/>
          </a:xfrm>
        </p:spPr>
        <p:txBody>
          <a:bodyPr>
            <a:normAutofit/>
          </a:bodyPr>
          <a:lstStyle/>
          <a:p>
            <a:pPr algn="ctr"/>
            <a:r>
              <a:rPr lang="sk-SK" b="1" dirty="0"/>
              <a:t>ÚVOD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61839-B173-CEB7-0A0D-6DF3060E9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252134"/>
            <a:ext cx="9905999" cy="3454399"/>
          </a:xfrm>
        </p:spPr>
        <p:txBody>
          <a:bodyPr anchor="ctr">
            <a:normAutofit/>
          </a:bodyPr>
          <a:lstStyle/>
          <a:p>
            <a:r>
              <a:rPr lang="en-US" sz="3200" dirty="0"/>
              <a:t>Linux je </a:t>
            </a:r>
            <a:r>
              <a:rPr lang="en-US" sz="3200" dirty="0" err="1"/>
              <a:t>najpopulárnejší</a:t>
            </a:r>
            <a:r>
              <a:rPr lang="en-US" sz="3200" dirty="0"/>
              <a:t> </a:t>
            </a:r>
            <a:r>
              <a:rPr lang="en-US" sz="3200" dirty="0" err="1"/>
              <a:t>operačný</a:t>
            </a:r>
            <a:r>
              <a:rPr lang="en-US" sz="3200" dirty="0"/>
              <a:t> </a:t>
            </a:r>
            <a:r>
              <a:rPr lang="en-US" sz="3200" dirty="0" err="1"/>
              <a:t>systém</a:t>
            </a:r>
            <a:r>
              <a:rPr lang="en-US" sz="3200" dirty="0"/>
              <a:t> </a:t>
            </a:r>
            <a:r>
              <a:rPr lang="en-US" sz="3200" dirty="0" err="1"/>
              <a:t>používaný</a:t>
            </a:r>
            <a:r>
              <a:rPr lang="en-US" sz="3200" dirty="0"/>
              <a:t> v </a:t>
            </a:r>
            <a:r>
              <a:rPr lang="en-US" sz="3200" dirty="0" err="1"/>
              <a:t>serverových</a:t>
            </a:r>
            <a:r>
              <a:rPr lang="en-US" sz="3200" dirty="0"/>
              <a:t> </a:t>
            </a:r>
            <a:r>
              <a:rPr lang="en-US" sz="3200" dirty="0" err="1"/>
              <a:t>prostrediach</a:t>
            </a:r>
            <a:endParaRPr lang="sk-SK" sz="3200" dirty="0"/>
          </a:p>
          <a:p>
            <a:r>
              <a:rPr lang="en-US" sz="3200" dirty="0" err="1"/>
              <a:t>Vďaka</a:t>
            </a:r>
            <a:r>
              <a:rPr lang="en-US" sz="3200" dirty="0"/>
              <a:t> </a:t>
            </a:r>
            <a:r>
              <a:rPr lang="en-US" sz="3200" dirty="0" err="1"/>
              <a:t>svojej</a:t>
            </a:r>
            <a:r>
              <a:rPr lang="en-US" sz="3200" dirty="0"/>
              <a:t> </a:t>
            </a:r>
            <a:r>
              <a:rPr lang="en-US" sz="3200" dirty="0" err="1"/>
              <a:t>stabilite</a:t>
            </a:r>
            <a:r>
              <a:rPr lang="en-US" sz="3200" dirty="0"/>
              <a:t>, </a:t>
            </a:r>
            <a:r>
              <a:rPr lang="en-US" sz="3200" dirty="0" err="1"/>
              <a:t>bezpečnosti</a:t>
            </a:r>
            <a:r>
              <a:rPr lang="en-US" sz="3200" dirty="0"/>
              <a:t> a </a:t>
            </a:r>
            <a:r>
              <a:rPr lang="en-US" sz="3200" dirty="0" err="1"/>
              <a:t>flexibilite</a:t>
            </a:r>
            <a:r>
              <a:rPr lang="en-US" sz="3200" dirty="0"/>
              <a:t> je </a:t>
            </a:r>
            <a:r>
              <a:rPr lang="en-US" sz="3200" dirty="0" err="1"/>
              <a:t>obľúbený</a:t>
            </a:r>
            <a:r>
              <a:rPr lang="en-US" sz="3200" dirty="0"/>
              <a:t> pre </a:t>
            </a:r>
            <a:r>
              <a:rPr lang="en-US" sz="3200" dirty="0" err="1"/>
              <a:t>správu</a:t>
            </a:r>
            <a:r>
              <a:rPr lang="en-US" sz="3200" dirty="0"/>
              <a:t> </a:t>
            </a:r>
            <a:r>
              <a:rPr lang="en-US" sz="3200" dirty="0" err="1"/>
              <a:t>serverov</a:t>
            </a:r>
            <a:r>
              <a:rPr lang="en-US" sz="3200" dirty="0"/>
              <a:t> a </a:t>
            </a:r>
            <a:r>
              <a:rPr lang="en-US" sz="3200" dirty="0" err="1"/>
              <a:t>cloudových</a:t>
            </a:r>
            <a:r>
              <a:rPr lang="en-US" sz="3200" dirty="0"/>
              <a:t> </a:t>
            </a:r>
            <a:r>
              <a:rPr lang="en-US" sz="3200" dirty="0" err="1"/>
              <a:t>riešení</a:t>
            </a:r>
            <a:endParaRPr lang="sk-SK" sz="32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21187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54B9C16B-AC4A-44ED-9075-F76549B46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2A2FEB6-F419-4684-9ABC-9E32E012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8" name="Rectangle 5">
              <a:extLst>
                <a:ext uri="{FF2B5EF4-FFF2-40B4-BE49-F238E27FC236}">
                  <a16:creationId xmlns:a16="http://schemas.microsoft.com/office/drawing/2014/main" id="{21E24A15-28D6-4CEB-9268-0BB0BEEAF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6">
              <a:extLst>
                <a:ext uri="{FF2B5EF4-FFF2-40B4-BE49-F238E27FC236}">
                  <a16:creationId xmlns:a16="http://schemas.microsoft.com/office/drawing/2014/main" id="{4345933F-9633-4510-90E1-08B0E2A19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7">
              <a:extLst>
                <a:ext uri="{FF2B5EF4-FFF2-40B4-BE49-F238E27FC236}">
                  <a16:creationId xmlns:a16="http://schemas.microsoft.com/office/drawing/2014/main" id="{C68A48FB-1BE4-4053-A76F-5A5511BA0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8">
              <a:extLst>
                <a:ext uri="{FF2B5EF4-FFF2-40B4-BE49-F238E27FC236}">
                  <a16:creationId xmlns:a16="http://schemas.microsoft.com/office/drawing/2014/main" id="{8149777B-6A9F-4C95-BF44-F96464507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9">
              <a:extLst>
                <a:ext uri="{FF2B5EF4-FFF2-40B4-BE49-F238E27FC236}">
                  <a16:creationId xmlns:a16="http://schemas.microsoft.com/office/drawing/2014/main" id="{0654845E-622A-4AD3-8F3A-6E1DEAB5F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10">
              <a:extLst>
                <a:ext uri="{FF2B5EF4-FFF2-40B4-BE49-F238E27FC236}">
                  <a16:creationId xmlns:a16="http://schemas.microsoft.com/office/drawing/2014/main" id="{DF1C0739-3D08-4C83-857E-B0724A6E8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11">
              <a:extLst>
                <a:ext uri="{FF2B5EF4-FFF2-40B4-BE49-F238E27FC236}">
                  <a16:creationId xmlns:a16="http://schemas.microsoft.com/office/drawing/2014/main" id="{D235EAA0-7D5A-453A-9643-EE7A4954E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Freeform 12">
              <a:extLst>
                <a:ext uri="{FF2B5EF4-FFF2-40B4-BE49-F238E27FC236}">
                  <a16:creationId xmlns:a16="http://schemas.microsoft.com/office/drawing/2014/main" id="{94C6FB7C-72DE-42DE-8F58-CCE9B8F55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FE31E0FE-EC8D-4EA7-BD9D-02F8C54F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Freeform 14">
              <a:extLst>
                <a:ext uri="{FF2B5EF4-FFF2-40B4-BE49-F238E27FC236}">
                  <a16:creationId xmlns:a16="http://schemas.microsoft.com/office/drawing/2014/main" id="{69FE4B12-13E0-48F9-9E18-66406B8D3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Freeform 15">
              <a:extLst>
                <a:ext uri="{FF2B5EF4-FFF2-40B4-BE49-F238E27FC236}">
                  <a16:creationId xmlns:a16="http://schemas.microsoft.com/office/drawing/2014/main" id="{87FAADC3-B321-43EE-B8F3-2842D8409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Line 16">
              <a:extLst>
                <a:ext uri="{FF2B5EF4-FFF2-40B4-BE49-F238E27FC236}">
                  <a16:creationId xmlns:a16="http://schemas.microsoft.com/office/drawing/2014/main" id="{90461464-1683-402F-A72B-8558CC677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Freeform 17">
              <a:extLst>
                <a:ext uri="{FF2B5EF4-FFF2-40B4-BE49-F238E27FC236}">
                  <a16:creationId xmlns:a16="http://schemas.microsoft.com/office/drawing/2014/main" id="{70F594E7-32D0-45B9-A3CF-636CF6FCB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Freeform 18">
              <a:extLst>
                <a:ext uri="{FF2B5EF4-FFF2-40B4-BE49-F238E27FC236}">
                  <a16:creationId xmlns:a16="http://schemas.microsoft.com/office/drawing/2014/main" id="{8AEF60E1-26C2-4E3C-B839-347DDD23C3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Freeform 19">
              <a:extLst>
                <a:ext uri="{FF2B5EF4-FFF2-40B4-BE49-F238E27FC236}">
                  <a16:creationId xmlns:a16="http://schemas.microsoft.com/office/drawing/2014/main" id="{792FE54B-EE9D-4E57-B6BC-6A9196BE8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Freeform 20">
              <a:extLst>
                <a:ext uri="{FF2B5EF4-FFF2-40B4-BE49-F238E27FC236}">
                  <a16:creationId xmlns:a16="http://schemas.microsoft.com/office/drawing/2014/main" id="{72BE56DF-619D-463E-8F88-CABA09DA8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Rectangle 21">
              <a:extLst>
                <a:ext uri="{FF2B5EF4-FFF2-40B4-BE49-F238E27FC236}">
                  <a16:creationId xmlns:a16="http://schemas.microsoft.com/office/drawing/2014/main" id="{C7430457-1935-4BBF-A6A7-7C3125A02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Freeform 22">
              <a:extLst>
                <a:ext uri="{FF2B5EF4-FFF2-40B4-BE49-F238E27FC236}">
                  <a16:creationId xmlns:a16="http://schemas.microsoft.com/office/drawing/2014/main" id="{BB006150-E547-4E84-A2B1-59131F3D5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Freeform 23">
              <a:extLst>
                <a:ext uri="{FF2B5EF4-FFF2-40B4-BE49-F238E27FC236}">
                  <a16:creationId xmlns:a16="http://schemas.microsoft.com/office/drawing/2014/main" id="{5A8CD074-956B-41A4-870B-001554B69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Freeform 24">
              <a:extLst>
                <a:ext uri="{FF2B5EF4-FFF2-40B4-BE49-F238E27FC236}">
                  <a16:creationId xmlns:a16="http://schemas.microsoft.com/office/drawing/2014/main" id="{070C253B-974E-459F-AD0B-705722482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Freeform 25">
              <a:extLst>
                <a:ext uri="{FF2B5EF4-FFF2-40B4-BE49-F238E27FC236}">
                  <a16:creationId xmlns:a16="http://schemas.microsoft.com/office/drawing/2014/main" id="{BBC07B3D-A631-44EA-861A-7D80383A10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Freeform 26">
              <a:extLst>
                <a:ext uri="{FF2B5EF4-FFF2-40B4-BE49-F238E27FC236}">
                  <a16:creationId xmlns:a16="http://schemas.microsoft.com/office/drawing/2014/main" id="{32039DC6-B4CF-4A5A-8D17-3A568D125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Freeform 27">
              <a:extLst>
                <a:ext uri="{FF2B5EF4-FFF2-40B4-BE49-F238E27FC236}">
                  <a16:creationId xmlns:a16="http://schemas.microsoft.com/office/drawing/2014/main" id="{99E0C81F-5D8D-4AF8-BDE5-4DF75868F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Freeform 28">
              <a:extLst>
                <a:ext uri="{FF2B5EF4-FFF2-40B4-BE49-F238E27FC236}">
                  <a16:creationId xmlns:a16="http://schemas.microsoft.com/office/drawing/2014/main" id="{0D946680-855C-41EC-BBA2-61F6F776E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Freeform 29">
              <a:extLst>
                <a:ext uri="{FF2B5EF4-FFF2-40B4-BE49-F238E27FC236}">
                  <a16:creationId xmlns:a16="http://schemas.microsoft.com/office/drawing/2014/main" id="{E6FAD9E8-6E13-45A0-A5D6-8BCAD27B4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Freeform 30">
              <a:extLst>
                <a:ext uri="{FF2B5EF4-FFF2-40B4-BE49-F238E27FC236}">
                  <a16:creationId xmlns:a16="http://schemas.microsoft.com/office/drawing/2014/main" id="{0CCBC8FA-0581-454F-9FD1-6B6102A1A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Freeform 31">
              <a:extLst>
                <a:ext uri="{FF2B5EF4-FFF2-40B4-BE49-F238E27FC236}">
                  <a16:creationId xmlns:a16="http://schemas.microsoft.com/office/drawing/2014/main" id="{5D6C328F-65A5-41E8-86E9-E4E638CC3B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86" name="Picture 2">
            <a:extLst>
              <a:ext uri="{FF2B5EF4-FFF2-40B4-BE49-F238E27FC236}">
                <a16:creationId xmlns:a16="http://schemas.microsoft.com/office/drawing/2014/main" id="{3E94A106-9341-485C-9057-9D62B2BD0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Rectangle 87">
            <a:extLst>
              <a:ext uri="{FF2B5EF4-FFF2-40B4-BE49-F238E27FC236}">
                <a16:creationId xmlns:a16="http://schemas.microsoft.com/office/drawing/2014/main" id="{B53044DC-4918-43DA-B49D-91673C6C94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1DCE6B36-1420-43AB-86CF-4E653A51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91" name="Rectangle 5">
              <a:extLst>
                <a:ext uri="{FF2B5EF4-FFF2-40B4-BE49-F238E27FC236}">
                  <a16:creationId xmlns:a16="http://schemas.microsoft.com/office/drawing/2014/main" id="{72626E0B-9628-468E-A713-011C02F60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Freeform 6">
              <a:extLst>
                <a:ext uri="{FF2B5EF4-FFF2-40B4-BE49-F238E27FC236}">
                  <a16:creationId xmlns:a16="http://schemas.microsoft.com/office/drawing/2014/main" id="{93F7977A-BD91-4B0D-9A8D-372DB67AD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Freeform 7">
              <a:extLst>
                <a:ext uri="{FF2B5EF4-FFF2-40B4-BE49-F238E27FC236}">
                  <a16:creationId xmlns:a16="http://schemas.microsoft.com/office/drawing/2014/main" id="{9FEE6A56-01A1-404D-864E-1C2587C9A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Freeform 8">
              <a:extLst>
                <a:ext uri="{FF2B5EF4-FFF2-40B4-BE49-F238E27FC236}">
                  <a16:creationId xmlns:a16="http://schemas.microsoft.com/office/drawing/2014/main" id="{E74DBBF2-EF6F-4E3E-B183-F8EEE7609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Freeform 9">
              <a:extLst>
                <a:ext uri="{FF2B5EF4-FFF2-40B4-BE49-F238E27FC236}">
                  <a16:creationId xmlns:a16="http://schemas.microsoft.com/office/drawing/2014/main" id="{ABCF0F27-B056-474C-A0FB-1DB747A92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Freeform 10">
              <a:extLst>
                <a:ext uri="{FF2B5EF4-FFF2-40B4-BE49-F238E27FC236}">
                  <a16:creationId xmlns:a16="http://schemas.microsoft.com/office/drawing/2014/main" id="{0A0A5B7B-BA2A-45CC-AABE-9D5B08A5D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Freeform 11">
              <a:extLst>
                <a:ext uri="{FF2B5EF4-FFF2-40B4-BE49-F238E27FC236}">
                  <a16:creationId xmlns:a16="http://schemas.microsoft.com/office/drawing/2014/main" id="{3C9A5D2B-1787-4954-9108-B9D497A87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Freeform 12">
              <a:extLst>
                <a:ext uri="{FF2B5EF4-FFF2-40B4-BE49-F238E27FC236}">
                  <a16:creationId xmlns:a16="http://schemas.microsoft.com/office/drawing/2014/main" id="{818C4F8B-7556-49A7-83C6-C8F631F6A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Freeform 13">
              <a:extLst>
                <a:ext uri="{FF2B5EF4-FFF2-40B4-BE49-F238E27FC236}">
                  <a16:creationId xmlns:a16="http://schemas.microsoft.com/office/drawing/2014/main" id="{22BED614-D078-47EA-9C72-190217FDD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Freeform 14">
              <a:extLst>
                <a:ext uri="{FF2B5EF4-FFF2-40B4-BE49-F238E27FC236}">
                  <a16:creationId xmlns:a16="http://schemas.microsoft.com/office/drawing/2014/main" id="{73DE0BF2-86D7-4038-AC4B-AF0F116A5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Freeform 15">
              <a:extLst>
                <a:ext uri="{FF2B5EF4-FFF2-40B4-BE49-F238E27FC236}">
                  <a16:creationId xmlns:a16="http://schemas.microsoft.com/office/drawing/2014/main" id="{11D8BB55-D027-420C-9EF9-49B3BA79D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Line 16">
              <a:extLst>
                <a:ext uri="{FF2B5EF4-FFF2-40B4-BE49-F238E27FC236}">
                  <a16:creationId xmlns:a16="http://schemas.microsoft.com/office/drawing/2014/main" id="{3FAEF5CE-07ED-46A7-9777-D86C70719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Freeform 17">
              <a:extLst>
                <a:ext uri="{FF2B5EF4-FFF2-40B4-BE49-F238E27FC236}">
                  <a16:creationId xmlns:a16="http://schemas.microsoft.com/office/drawing/2014/main" id="{29CAFB1A-357C-4313-B734-1CD4E4F9D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Freeform 18">
              <a:extLst>
                <a:ext uri="{FF2B5EF4-FFF2-40B4-BE49-F238E27FC236}">
                  <a16:creationId xmlns:a16="http://schemas.microsoft.com/office/drawing/2014/main" id="{653161D3-8634-4BB7-A2BC-028C4EAA1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Freeform 19">
              <a:extLst>
                <a:ext uri="{FF2B5EF4-FFF2-40B4-BE49-F238E27FC236}">
                  <a16:creationId xmlns:a16="http://schemas.microsoft.com/office/drawing/2014/main" id="{9537546A-6FF1-408B-AFE2-BBF7D3482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Freeform 20">
              <a:extLst>
                <a:ext uri="{FF2B5EF4-FFF2-40B4-BE49-F238E27FC236}">
                  <a16:creationId xmlns:a16="http://schemas.microsoft.com/office/drawing/2014/main" id="{F73EE662-79B7-404B-B1B8-0E096BE4C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Rectangle 21">
              <a:extLst>
                <a:ext uri="{FF2B5EF4-FFF2-40B4-BE49-F238E27FC236}">
                  <a16:creationId xmlns:a16="http://schemas.microsoft.com/office/drawing/2014/main" id="{B6DDB906-1F52-4D64-8493-4816EDDD3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Freeform 22">
              <a:extLst>
                <a:ext uri="{FF2B5EF4-FFF2-40B4-BE49-F238E27FC236}">
                  <a16:creationId xmlns:a16="http://schemas.microsoft.com/office/drawing/2014/main" id="{4FA472A5-ABEA-4961-897B-7EB96AF09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Freeform 23">
              <a:extLst>
                <a:ext uri="{FF2B5EF4-FFF2-40B4-BE49-F238E27FC236}">
                  <a16:creationId xmlns:a16="http://schemas.microsoft.com/office/drawing/2014/main" id="{54226E99-C38F-4456-A1F8-8897483FD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Freeform 24">
              <a:extLst>
                <a:ext uri="{FF2B5EF4-FFF2-40B4-BE49-F238E27FC236}">
                  <a16:creationId xmlns:a16="http://schemas.microsoft.com/office/drawing/2014/main" id="{0A4A0196-A383-4629-B9A5-9C87E846C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Freeform 25">
              <a:extLst>
                <a:ext uri="{FF2B5EF4-FFF2-40B4-BE49-F238E27FC236}">
                  <a16:creationId xmlns:a16="http://schemas.microsoft.com/office/drawing/2014/main" id="{BA5E608D-2E7B-4662-A9A0-18D4E0F0D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Freeform 26">
              <a:extLst>
                <a:ext uri="{FF2B5EF4-FFF2-40B4-BE49-F238E27FC236}">
                  <a16:creationId xmlns:a16="http://schemas.microsoft.com/office/drawing/2014/main" id="{5E211F37-790F-4BD7-B055-022AE0C2E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Freeform 27">
              <a:extLst>
                <a:ext uri="{FF2B5EF4-FFF2-40B4-BE49-F238E27FC236}">
                  <a16:creationId xmlns:a16="http://schemas.microsoft.com/office/drawing/2014/main" id="{96F375D0-232A-490A-9499-CB5FBA3F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Freeform 28">
              <a:extLst>
                <a:ext uri="{FF2B5EF4-FFF2-40B4-BE49-F238E27FC236}">
                  <a16:creationId xmlns:a16="http://schemas.microsoft.com/office/drawing/2014/main" id="{6B33B423-FD0F-4780-A0D6-32FC040B3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Freeform 29">
              <a:extLst>
                <a:ext uri="{FF2B5EF4-FFF2-40B4-BE49-F238E27FC236}">
                  <a16:creationId xmlns:a16="http://schemas.microsoft.com/office/drawing/2014/main" id="{B6BD1710-838F-4CDD-A000-C6C710A6A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Freeform 30">
              <a:extLst>
                <a:ext uri="{FF2B5EF4-FFF2-40B4-BE49-F238E27FC236}">
                  <a16:creationId xmlns:a16="http://schemas.microsoft.com/office/drawing/2014/main" id="{0BB93533-1C95-4B0A-B0E2-168602B08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Freeform 31">
              <a:extLst>
                <a:ext uri="{FF2B5EF4-FFF2-40B4-BE49-F238E27FC236}">
                  <a16:creationId xmlns:a16="http://schemas.microsoft.com/office/drawing/2014/main" id="{CB0B113D-1987-4D89-A475-511E092FE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19" name="Picture 2">
            <a:extLst>
              <a:ext uri="{FF2B5EF4-FFF2-40B4-BE49-F238E27FC236}">
                <a16:creationId xmlns:a16="http://schemas.microsoft.com/office/drawing/2014/main" id="{9BE36DBF-0333-4D36-A5BF-81FDA2406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E514F04-58E4-2884-9CE2-3AEC8F98C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330" y="1134681"/>
            <a:ext cx="2743310" cy="4255025"/>
          </a:xfrm>
        </p:spPr>
        <p:txBody>
          <a:bodyPr>
            <a:normAutofit/>
          </a:bodyPr>
          <a:lstStyle/>
          <a:p>
            <a:r>
              <a:rPr lang="sk-SK" sz="4400" b="1" dirty="0">
                <a:solidFill>
                  <a:srgbClr val="FFFFFF"/>
                </a:solidFill>
              </a:rPr>
              <a:t>Stabilita a výkon </a:t>
            </a:r>
            <a:r>
              <a:rPr lang="sk-SK" sz="4400" b="1" dirty="0" err="1">
                <a:solidFill>
                  <a:srgbClr val="FFFFFF"/>
                </a:solidFill>
              </a:rPr>
              <a:t>linuxu</a:t>
            </a:r>
            <a:endParaRPr lang="en-US" sz="4400" b="1" dirty="0">
              <a:solidFill>
                <a:srgbClr val="FFFFFF"/>
              </a:solidFill>
            </a:endParaRPr>
          </a:p>
        </p:txBody>
      </p:sp>
      <p:graphicFrame>
        <p:nvGraphicFramePr>
          <p:cNvPr id="51" name="Content Placeholder 2">
            <a:extLst>
              <a:ext uri="{FF2B5EF4-FFF2-40B4-BE49-F238E27FC236}">
                <a16:creationId xmlns:a16="http://schemas.microsoft.com/office/drawing/2014/main" id="{64352900-25EF-4DC1-12B9-A0378C5085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2006845"/>
              </p:ext>
            </p:extLst>
          </p:nvPr>
        </p:nvGraphicFramePr>
        <p:xfrm>
          <a:off x="4662189" y="1134682"/>
          <a:ext cx="6692748" cy="4255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740992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54B9C16B-AC4A-44ED-9075-F76549B46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2A2FEB6-F419-4684-9ABC-9E32E012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8" name="Rectangle 5">
              <a:extLst>
                <a:ext uri="{FF2B5EF4-FFF2-40B4-BE49-F238E27FC236}">
                  <a16:creationId xmlns:a16="http://schemas.microsoft.com/office/drawing/2014/main" id="{21E24A15-28D6-4CEB-9268-0BB0BEEAF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6">
              <a:extLst>
                <a:ext uri="{FF2B5EF4-FFF2-40B4-BE49-F238E27FC236}">
                  <a16:creationId xmlns:a16="http://schemas.microsoft.com/office/drawing/2014/main" id="{4345933F-9633-4510-90E1-08B0E2A19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7">
              <a:extLst>
                <a:ext uri="{FF2B5EF4-FFF2-40B4-BE49-F238E27FC236}">
                  <a16:creationId xmlns:a16="http://schemas.microsoft.com/office/drawing/2014/main" id="{C68A48FB-1BE4-4053-A76F-5A5511BA0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8">
              <a:extLst>
                <a:ext uri="{FF2B5EF4-FFF2-40B4-BE49-F238E27FC236}">
                  <a16:creationId xmlns:a16="http://schemas.microsoft.com/office/drawing/2014/main" id="{8149777B-6A9F-4C95-BF44-F96464507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9">
              <a:extLst>
                <a:ext uri="{FF2B5EF4-FFF2-40B4-BE49-F238E27FC236}">
                  <a16:creationId xmlns:a16="http://schemas.microsoft.com/office/drawing/2014/main" id="{0654845E-622A-4AD3-8F3A-6E1DEAB5F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10">
              <a:extLst>
                <a:ext uri="{FF2B5EF4-FFF2-40B4-BE49-F238E27FC236}">
                  <a16:creationId xmlns:a16="http://schemas.microsoft.com/office/drawing/2014/main" id="{DF1C0739-3D08-4C83-857E-B0724A6E8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11">
              <a:extLst>
                <a:ext uri="{FF2B5EF4-FFF2-40B4-BE49-F238E27FC236}">
                  <a16:creationId xmlns:a16="http://schemas.microsoft.com/office/drawing/2014/main" id="{D235EAA0-7D5A-453A-9643-EE7A4954E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Freeform 12">
              <a:extLst>
                <a:ext uri="{FF2B5EF4-FFF2-40B4-BE49-F238E27FC236}">
                  <a16:creationId xmlns:a16="http://schemas.microsoft.com/office/drawing/2014/main" id="{94C6FB7C-72DE-42DE-8F58-CCE9B8F55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FE31E0FE-EC8D-4EA7-BD9D-02F8C54F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Freeform 14">
              <a:extLst>
                <a:ext uri="{FF2B5EF4-FFF2-40B4-BE49-F238E27FC236}">
                  <a16:creationId xmlns:a16="http://schemas.microsoft.com/office/drawing/2014/main" id="{69FE4B12-13E0-48F9-9E18-66406B8D3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Freeform 15">
              <a:extLst>
                <a:ext uri="{FF2B5EF4-FFF2-40B4-BE49-F238E27FC236}">
                  <a16:creationId xmlns:a16="http://schemas.microsoft.com/office/drawing/2014/main" id="{87FAADC3-B321-43EE-B8F3-2842D8409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Line 16">
              <a:extLst>
                <a:ext uri="{FF2B5EF4-FFF2-40B4-BE49-F238E27FC236}">
                  <a16:creationId xmlns:a16="http://schemas.microsoft.com/office/drawing/2014/main" id="{90461464-1683-402F-A72B-8558CC677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Freeform 17">
              <a:extLst>
                <a:ext uri="{FF2B5EF4-FFF2-40B4-BE49-F238E27FC236}">
                  <a16:creationId xmlns:a16="http://schemas.microsoft.com/office/drawing/2014/main" id="{70F594E7-32D0-45B9-A3CF-636CF6FCB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Freeform 18">
              <a:extLst>
                <a:ext uri="{FF2B5EF4-FFF2-40B4-BE49-F238E27FC236}">
                  <a16:creationId xmlns:a16="http://schemas.microsoft.com/office/drawing/2014/main" id="{8AEF60E1-26C2-4E3C-B839-347DDD23C3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Freeform 19">
              <a:extLst>
                <a:ext uri="{FF2B5EF4-FFF2-40B4-BE49-F238E27FC236}">
                  <a16:creationId xmlns:a16="http://schemas.microsoft.com/office/drawing/2014/main" id="{792FE54B-EE9D-4E57-B6BC-6A9196BE8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Freeform 20">
              <a:extLst>
                <a:ext uri="{FF2B5EF4-FFF2-40B4-BE49-F238E27FC236}">
                  <a16:creationId xmlns:a16="http://schemas.microsoft.com/office/drawing/2014/main" id="{72BE56DF-619D-463E-8F88-CABA09DA8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Rectangle 21">
              <a:extLst>
                <a:ext uri="{FF2B5EF4-FFF2-40B4-BE49-F238E27FC236}">
                  <a16:creationId xmlns:a16="http://schemas.microsoft.com/office/drawing/2014/main" id="{C7430457-1935-4BBF-A6A7-7C3125A02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Freeform 22">
              <a:extLst>
                <a:ext uri="{FF2B5EF4-FFF2-40B4-BE49-F238E27FC236}">
                  <a16:creationId xmlns:a16="http://schemas.microsoft.com/office/drawing/2014/main" id="{BB006150-E547-4E84-A2B1-59131F3D5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Freeform 23">
              <a:extLst>
                <a:ext uri="{FF2B5EF4-FFF2-40B4-BE49-F238E27FC236}">
                  <a16:creationId xmlns:a16="http://schemas.microsoft.com/office/drawing/2014/main" id="{5A8CD074-956B-41A4-870B-001554B69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Freeform 24">
              <a:extLst>
                <a:ext uri="{FF2B5EF4-FFF2-40B4-BE49-F238E27FC236}">
                  <a16:creationId xmlns:a16="http://schemas.microsoft.com/office/drawing/2014/main" id="{070C253B-974E-459F-AD0B-705722482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Freeform 25">
              <a:extLst>
                <a:ext uri="{FF2B5EF4-FFF2-40B4-BE49-F238E27FC236}">
                  <a16:creationId xmlns:a16="http://schemas.microsoft.com/office/drawing/2014/main" id="{BBC07B3D-A631-44EA-861A-7D80383A10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Freeform 26">
              <a:extLst>
                <a:ext uri="{FF2B5EF4-FFF2-40B4-BE49-F238E27FC236}">
                  <a16:creationId xmlns:a16="http://schemas.microsoft.com/office/drawing/2014/main" id="{32039DC6-B4CF-4A5A-8D17-3A568D125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Freeform 27">
              <a:extLst>
                <a:ext uri="{FF2B5EF4-FFF2-40B4-BE49-F238E27FC236}">
                  <a16:creationId xmlns:a16="http://schemas.microsoft.com/office/drawing/2014/main" id="{99E0C81F-5D8D-4AF8-BDE5-4DF75868F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Freeform 28">
              <a:extLst>
                <a:ext uri="{FF2B5EF4-FFF2-40B4-BE49-F238E27FC236}">
                  <a16:creationId xmlns:a16="http://schemas.microsoft.com/office/drawing/2014/main" id="{0D946680-855C-41EC-BBA2-61F6F776E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Freeform 29">
              <a:extLst>
                <a:ext uri="{FF2B5EF4-FFF2-40B4-BE49-F238E27FC236}">
                  <a16:creationId xmlns:a16="http://schemas.microsoft.com/office/drawing/2014/main" id="{E6FAD9E8-6E13-45A0-A5D6-8BCAD27B4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Freeform 30">
              <a:extLst>
                <a:ext uri="{FF2B5EF4-FFF2-40B4-BE49-F238E27FC236}">
                  <a16:creationId xmlns:a16="http://schemas.microsoft.com/office/drawing/2014/main" id="{0CCBC8FA-0581-454F-9FD1-6B6102A1A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Freeform 31">
              <a:extLst>
                <a:ext uri="{FF2B5EF4-FFF2-40B4-BE49-F238E27FC236}">
                  <a16:creationId xmlns:a16="http://schemas.microsoft.com/office/drawing/2014/main" id="{5D6C328F-65A5-41E8-86E9-E4E638CC3B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86" name="Picture 2">
            <a:extLst>
              <a:ext uri="{FF2B5EF4-FFF2-40B4-BE49-F238E27FC236}">
                <a16:creationId xmlns:a16="http://schemas.microsoft.com/office/drawing/2014/main" id="{3E94A106-9341-485C-9057-9D62B2BD0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Rectangle 87">
            <a:extLst>
              <a:ext uri="{FF2B5EF4-FFF2-40B4-BE49-F238E27FC236}">
                <a16:creationId xmlns:a16="http://schemas.microsoft.com/office/drawing/2014/main" id="{B53044DC-4918-43DA-B49D-91673C6C94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1DCE6B36-1420-43AB-86CF-4E653A51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91" name="Rectangle 5">
              <a:extLst>
                <a:ext uri="{FF2B5EF4-FFF2-40B4-BE49-F238E27FC236}">
                  <a16:creationId xmlns:a16="http://schemas.microsoft.com/office/drawing/2014/main" id="{72626E0B-9628-468E-A713-011C02F60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Freeform 6">
              <a:extLst>
                <a:ext uri="{FF2B5EF4-FFF2-40B4-BE49-F238E27FC236}">
                  <a16:creationId xmlns:a16="http://schemas.microsoft.com/office/drawing/2014/main" id="{93F7977A-BD91-4B0D-9A8D-372DB67AD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Freeform 7">
              <a:extLst>
                <a:ext uri="{FF2B5EF4-FFF2-40B4-BE49-F238E27FC236}">
                  <a16:creationId xmlns:a16="http://schemas.microsoft.com/office/drawing/2014/main" id="{9FEE6A56-01A1-404D-864E-1C2587C9A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Freeform 8">
              <a:extLst>
                <a:ext uri="{FF2B5EF4-FFF2-40B4-BE49-F238E27FC236}">
                  <a16:creationId xmlns:a16="http://schemas.microsoft.com/office/drawing/2014/main" id="{E74DBBF2-EF6F-4E3E-B183-F8EEE7609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Freeform 9">
              <a:extLst>
                <a:ext uri="{FF2B5EF4-FFF2-40B4-BE49-F238E27FC236}">
                  <a16:creationId xmlns:a16="http://schemas.microsoft.com/office/drawing/2014/main" id="{ABCF0F27-B056-474C-A0FB-1DB747A92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Freeform 10">
              <a:extLst>
                <a:ext uri="{FF2B5EF4-FFF2-40B4-BE49-F238E27FC236}">
                  <a16:creationId xmlns:a16="http://schemas.microsoft.com/office/drawing/2014/main" id="{0A0A5B7B-BA2A-45CC-AABE-9D5B08A5D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Freeform 11">
              <a:extLst>
                <a:ext uri="{FF2B5EF4-FFF2-40B4-BE49-F238E27FC236}">
                  <a16:creationId xmlns:a16="http://schemas.microsoft.com/office/drawing/2014/main" id="{3C9A5D2B-1787-4954-9108-B9D497A87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Freeform 12">
              <a:extLst>
                <a:ext uri="{FF2B5EF4-FFF2-40B4-BE49-F238E27FC236}">
                  <a16:creationId xmlns:a16="http://schemas.microsoft.com/office/drawing/2014/main" id="{818C4F8B-7556-49A7-83C6-C8F631F6A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Freeform 13">
              <a:extLst>
                <a:ext uri="{FF2B5EF4-FFF2-40B4-BE49-F238E27FC236}">
                  <a16:creationId xmlns:a16="http://schemas.microsoft.com/office/drawing/2014/main" id="{22BED614-D078-47EA-9C72-190217FDD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Freeform 14">
              <a:extLst>
                <a:ext uri="{FF2B5EF4-FFF2-40B4-BE49-F238E27FC236}">
                  <a16:creationId xmlns:a16="http://schemas.microsoft.com/office/drawing/2014/main" id="{73DE0BF2-86D7-4038-AC4B-AF0F116A5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Freeform 15">
              <a:extLst>
                <a:ext uri="{FF2B5EF4-FFF2-40B4-BE49-F238E27FC236}">
                  <a16:creationId xmlns:a16="http://schemas.microsoft.com/office/drawing/2014/main" id="{11D8BB55-D027-420C-9EF9-49B3BA79D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Line 16">
              <a:extLst>
                <a:ext uri="{FF2B5EF4-FFF2-40B4-BE49-F238E27FC236}">
                  <a16:creationId xmlns:a16="http://schemas.microsoft.com/office/drawing/2014/main" id="{3FAEF5CE-07ED-46A7-9777-D86C70719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Freeform 17">
              <a:extLst>
                <a:ext uri="{FF2B5EF4-FFF2-40B4-BE49-F238E27FC236}">
                  <a16:creationId xmlns:a16="http://schemas.microsoft.com/office/drawing/2014/main" id="{29CAFB1A-357C-4313-B734-1CD4E4F9D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Freeform 18">
              <a:extLst>
                <a:ext uri="{FF2B5EF4-FFF2-40B4-BE49-F238E27FC236}">
                  <a16:creationId xmlns:a16="http://schemas.microsoft.com/office/drawing/2014/main" id="{653161D3-8634-4BB7-A2BC-028C4EAA1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Freeform 19">
              <a:extLst>
                <a:ext uri="{FF2B5EF4-FFF2-40B4-BE49-F238E27FC236}">
                  <a16:creationId xmlns:a16="http://schemas.microsoft.com/office/drawing/2014/main" id="{9537546A-6FF1-408B-AFE2-BBF7D3482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Freeform 20">
              <a:extLst>
                <a:ext uri="{FF2B5EF4-FFF2-40B4-BE49-F238E27FC236}">
                  <a16:creationId xmlns:a16="http://schemas.microsoft.com/office/drawing/2014/main" id="{F73EE662-79B7-404B-B1B8-0E096BE4C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Rectangle 21">
              <a:extLst>
                <a:ext uri="{FF2B5EF4-FFF2-40B4-BE49-F238E27FC236}">
                  <a16:creationId xmlns:a16="http://schemas.microsoft.com/office/drawing/2014/main" id="{B6DDB906-1F52-4D64-8493-4816EDDD3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Freeform 22">
              <a:extLst>
                <a:ext uri="{FF2B5EF4-FFF2-40B4-BE49-F238E27FC236}">
                  <a16:creationId xmlns:a16="http://schemas.microsoft.com/office/drawing/2014/main" id="{4FA472A5-ABEA-4961-897B-7EB96AF09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Freeform 23">
              <a:extLst>
                <a:ext uri="{FF2B5EF4-FFF2-40B4-BE49-F238E27FC236}">
                  <a16:creationId xmlns:a16="http://schemas.microsoft.com/office/drawing/2014/main" id="{54226E99-C38F-4456-A1F8-8897483FD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Freeform 24">
              <a:extLst>
                <a:ext uri="{FF2B5EF4-FFF2-40B4-BE49-F238E27FC236}">
                  <a16:creationId xmlns:a16="http://schemas.microsoft.com/office/drawing/2014/main" id="{0A4A0196-A383-4629-B9A5-9C87E846C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Freeform 25">
              <a:extLst>
                <a:ext uri="{FF2B5EF4-FFF2-40B4-BE49-F238E27FC236}">
                  <a16:creationId xmlns:a16="http://schemas.microsoft.com/office/drawing/2014/main" id="{BA5E608D-2E7B-4662-A9A0-18D4E0F0D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Freeform 26">
              <a:extLst>
                <a:ext uri="{FF2B5EF4-FFF2-40B4-BE49-F238E27FC236}">
                  <a16:creationId xmlns:a16="http://schemas.microsoft.com/office/drawing/2014/main" id="{5E211F37-790F-4BD7-B055-022AE0C2E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Freeform 27">
              <a:extLst>
                <a:ext uri="{FF2B5EF4-FFF2-40B4-BE49-F238E27FC236}">
                  <a16:creationId xmlns:a16="http://schemas.microsoft.com/office/drawing/2014/main" id="{96F375D0-232A-490A-9499-CB5FBA3F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Freeform 28">
              <a:extLst>
                <a:ext uri="{FF2B5EF4-FFF2-40B4-BE49-F238E27FC236}">
                  <a16:creationId xmlns:a16="http://schemas.microsoft.com/office/drawing/2014/main" id="{6B33B423-FD0F-4780-A0D6-32FC040B3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Freeform 29">
              <a:extLst>
                <a:ext uri="{FF2B5EF4-FFF2-40B4-BE49-F238E27FC236}">
                  <a16:creationId xmlns:a16="http://schemas.microsoft.com/office/drawing/2014/main" id="{B6BD1710-838F-4CDD-A000-C6C710A6A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Freeform 30">
              <a:extLst>
                <a:ext uri="{FF2B5EF4-FFF2-40B4-BE49-F238E27FC236}">
                  <a16:creationId xmlns:a16="http://schemas.microsoft.com/office/drawing/2014/main" id="{0BB93533-1C95-4B0A-B0E2-168602B08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Freeform 31">
              <a:extLst>
                <a:ext uri="{FF2B5EF4-FFF2-40B4-BE49-F238E27FC236}">
                  <a16:creationId xmlns:a16="http://schemas.microsoft.com/office/drawing/2014/main" id="{CB0B113D-1987-4D89-A475-511E092FE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19" name="Picture 2">
            <a:extLst>
              <a:ext uri="{FF2B5EF4-FFF2-40B4-BE49-F238E27FC236}">
                <a16:creationId xmlns:a16="http://schemas.microsoft.com/office/drawing/2014/main" id="{9BE36DBF-0333-4D36-A5BF-81FDA2406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BA1400-532D-EDBD-04E6-B95614C5B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330" y="1134681"/>
            <a:ext cx="2743310" cy="4255025"/>
          </a:xfrm>
        </p:spPr>
        <p:txBody>
          <a:bodyPr>
            <a:normAutofit/>
          </a:bodyPr>
          <a:lstStyle/>
          <a:p>
            <a:r>
              <a:rPr lang="sk-SK" b="1" dirty="0">
                <a:solidFill>
                  <a:srgbClr val="FFFFFF"/>
                </a:solidFill>
              </a:rPr>
              <a:t>Bezpečnosť v </a:t>
            </a:r>
            <a:r>
              <a:rPr lang="sk-SK" b="1" dirty="0" err="1">
                <a:solidFill>
                  <a:srgbClr val="FFFFFF"/>
                </a:solidFill>
              </a:rPr>
              <a:t>linuxe</a:t>
            </a:r>
            <a:endParaRPr lang="en-US" b="1" dirty="0">
              <a:solidFill>
                <a:srgbClr val="FFFFFF"/>
              </a:solidFill>
            </a:endParaRPr>
          </a:p>
        </p:txBody>
      </p:sp>
      <p:graphicFrame>
        <p:nvGraphicFramePr>
          <p:cNvPr id="51" name="Content Placeholder 2">
            <a:extLst>
              <a:ext uri="{FF2B5EF4-FFF2-40B4-BE49-F238E27FC236}">
                <a16:creationId xmlns:a16="http://schemas.microsoft.com/office/drawing/2014/main" id="{B2581412-7300-2721-BCC3-593B041B8B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8731993"/>
              </p:ext>
            </p:extLst>
          </p:nvPr>
        </p:nvGraphicFramePr>
        <p:xfrm>
          <a:off x="4662189" y="1134682"/>
          <a:ext cx="6692748" cy="4255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264202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57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F81BAB1-9035-6777-CF13-3BD2A580A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en-US" sz="3200" b="1" dirty="0" err="1"/>
              <a:t>Podpora</a:t>
            </a:r>
            <a:r>
              <a:rPr lang="en-US" sz="3200" b="1" dirty="0"/>
              <a:t> </a:t>
            </a:r>
            <a:r>
              <a:rPr lang="en-US" sz="3200" b="1" dirty="0" err="1"/>
              <a:t>serverových</a:t>
            </a:r>
            <a:r>
              <a:rPr lang="en-US" sz="3200" b="1" dirty="0"/>
              <a:t> </a:t>
            </a:r>
            <a:r>
              <a:rPr lang="en-US" sz="3200" b="1" dirty="0" err="1"/>
              <a:t>aplikáci</a:t>
            </a:r>
            <a:r>
              <a:rPr lang="sk-SK" sz="3200" b="1" dirty="0"/>
              <a:t>í</a:t>
            </a:r>
            <a:endParaRPr lang="en-US" sz="3200" b="1" dirty="0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018A3-CF19-098B-8AF1-8838BE9D7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r>
              <a:rPr lang="en-US" sz="2800" dirty="0"/>
              <a:t>Linux je </a:t>
            </a:r>
            <a:r>
              <a:rPr lang="en-US" sz="2800" dirty="0" err="1"/>
              <a:t>široko</a:t>
            </a:r>
            <a:r>
              <a:rPr lang="en-US" sz="2800" dirty="0"/>
              <a:t> </a:t>
            </a:r>
            <a:r>
              <a:rPr lang="en-US" sz="2800" dirty="0" err="1"/>
              <a:t>používaný</a:t>
            </a:r>
            <a:r>
              <a:rPr lang="en-US" sz="2800" dirty="0"/>
              <a:t> pre </a:t>
            </a:r>
            <a:r>
              <a:rPr lang="en-US" sz="2800" dirty="0" err="1"/>
              <a:t>rôzne</a:t>
            </a:r>
            <a:r>
              <a:rPr lang="en-US" sz="2800" dirty="0"/>
              <a:t> </a:t>
            </a:r>
            <a:r>
              <a:rPr lang="en-US" sz="2800" dirty="0" err="1"/>
              <a:t>typy</a:t>
            </a:r>
            <a:r>
              <a:rPr lang="en-US" sz="2800" dirty="0"/>
              <a:t> </a:t>
            </a:r>
            <a:r>
              <a:rPr lang="en-US" sz="2800" dirty="0" err="1"/>
              <a:t>serverov</a:t>
            </a:r>
            <a:r>
              <a:rPr lang="en-US" sz="2800" dirty="0"/>
              <a:t>:</a:t>
            </a:r>
          </a:p>
          <a:p>
            <a:pPr lvl="1">
              <a:buFont typeface="Tw Cen MT" panose="020B0602020104020603" pitchFamily="34" charset="0"/>
              <a:buChar char="»"/>
            </a:pPr>
            <a:r>
              <a:rPr lang="en-US" sz="2800" b="1" dirty="0" err="1"/>
              <a:t>Webové</a:t>
            </a:r>
            <a:r>
              <a:rPr lang="en-US" sz="2800" b="1" dirty="0"/>
              <a:t> </a:t>
            </a:r>
            <a:r>
              <a:rPr lang="en-US" sz="2800" b="1" dirty="0" err="1"/>
              <a:t>servery</a:t>
            </a:r>
            <a:r>
              <a:rPr lang="en-US" sz="2800" dirty="0"/>
              <a:t>: Apache, Nginx</a:t>
            </a:r>
          </a:p>
          <a:p>
            <a:pPr lvl="1">
              <a:buFont typeface="Tw Cen MT" panose="020B0602020104020603" pitchFamily="34" charset="0"/>
              <a:buChar char="»"/>
            </a:pPr>
            <a:r>
              <a:rPr lang="en-US" sz="2800" b="1" dirty="0" err="1"/>
              <a:t>Databázové</a:t>
            </a:r>
            <a:r>
              <a:rPr lang="en-US" sz="2800" b="1" dirty="0"/>
              <a:t> </a:t>
            </a:r>
            <a:r>
              <a:rPr lang="en-US" sz="2800" b="1" dirty="0" err="1"/>
              <a:t>servery</a:t>
            </a:r>
            <a:r>
              <a:rPr lang="en-US" sz="2800" dirty="0"/>
              <a:t>: MySQL, PostgreSQL</a:t>
            </a:r>
          </a:p>
          <a:p>
            <a:pPr lvl="1">
              <a:buFont typeface="Tw Cen MT" panose="020B0602020104020603" pitchFamily="34" charset="0"/>
              <a:buChar char="»"/>
            </a:pPr>
            <a:r>
              <a:rPr lang="en-US" sz="2800" b="1" dirty="0"/>
              <a:t>E-</a:t>
            </a:r>
            <a:r>
              <a:rPr lang="en-US" sz="2800" b="1" dirty="0" err="1"/>
              <a:t>mailové</a:t>
            </a:r>
            <a:r>
              <a:rPr lang="en-US" sz="2800" b="1" dirty="0"/>
              <a:t> </a:t>
            </a:r>
            <a:r>
              <a:rPr lang="en-US" sz="2800" b="1" dirty="0" err="1"/>
              <a:t>servery</a:t>
            </a:r>
            <a:r>
              <a:rPr lang="en-US" sz="2800" dirty="0"/>
              <a:t>: Postfix, Dovecot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88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34530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54B9C16B-AC4A-44ED-9075-F76549B46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2A2FEB6-F419-4684-9ABC-9E32E012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8" name="Rectangle 5">
              <a:extLst>
                <a:ext uri="{FF2B5EF4-FFF2-40B4-BE49-F238E27FC236}">
                  <a16:creationId xmlns:a16="http://schemas.microsoft.com/office/drawing/2014/main" id="{21E24A15-28D6-4CEB-9268-0BB0BEEAF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6">
              <a:extLst>
                <a:ext uri="{FF2B5EF4-FFF2-40B4-BE49-F238E27FC236}">
                  <a16:creationId xmlns:a16="http://schemas.microsoft.com/office/drawing/2014/main" id="{4345933F-9633-4510-90E1-08B0E2A19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7">
              <a:extLst>
                <a:ext uri="{FF2B5EF4-FFF2-40B4-BE49-F238E27FC236}">
                  <a16:creationId xmlns:a16="http://schemas.microsoft.com/office/drawing/2014/main" id="{C68A48FB-1BE4-4053-A76F-5A5511BA0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8">
              <a:extLst>
                <a:ext uri="{FF2B5EF4-FFF2-40B4-BE49-F238E27FC236}">
                  <a16:creationId xmlns:a16="http://schemas.microsoft.com/office/drawing/2014/main" id="{8149777B-6A9F-4C95-BF44-F96464507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9">
              <a:extLst>
                <a:ext uri="{FF2B5EF4-FFF2-40B4-BE49-F238E27FC236}">
                  <a16:creationId xmlns:a16="http://schemas.microsoft.com/office/drawing/2014/main" id="{0654845E-622A-4AD3-8F3A-6E1DEAB5F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10">
              <a:extLst>
                <a:ext uri="{FF2B5EF4-FFF2-40B4-BE49-F238E27FC236}">
                  <a16:creationId xmlns:a16="http://schemas.microsoft.com/office/drawing/2014/main" id="{DF1C0739-3D08-4C83-857E-B0724A6E8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11">
              <a:extLst>
                <a:ext uri="{FF2B5EF4-FFF2-40B4-BE49-F238E27FC236}">
                  <a16:creationId xmlns:a16="http://schemas.microsoft.com/office/drawing/2014/main" id="{D235EAA0-7D5A-453A-9643-EE7A4954E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Freeform 12">
              <a:extLst>
                <a:ext uri="{FF2B5EF4-FFF2-40B4-BE49-F238E27FC236}">
                  <a16:creationId xmlns:a16="http://schemas.microsoft.com/office/drawing/2014/main" id="{94C6FB7C-72DE-42DE-8F58-CCE9B8F55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FE31E0FE-EC8D-4EA7-BD9D-02F8C54F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Freeform 14">
              <a:extLst>
                <a:ext uri="{FF2B5EF4-FFF2-40B4-BE49-F238E27FC236}">
                  <a16:creationId xmlns:a16="http://schemas.microsoft.com/office/drawing/2014/main" id="{69FE4B12-13E0-48F9-9E18-66406B8D3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Freeform 15">
              <a:extLst>
                <a:ext uri="{FF2B5EF4-FFF2-40B4-BE49-F238E27FC236}">
                  <a16:creationId xmlns:a16="http://schemas.microsoft.com/office/drawing/2014/main" id="{87FAADC3-B321-43EE-B8F3-2842D8409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Line 16">
              <a:extLst>
                <a:ext uri="{FF2B5EF4-FFF2-40B4-BE49-F238E27FC236}">
                  <a16:creationId xmlns:a16="http://schemas.microsoft.com/office/drawing/2014/main" id="{90461464-1683-402F-A72B-8558CC677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Freeform 17">
              <a:extLst>
                <a:ext uri="{FF2B5EF4-FFF2-40B4-BE49-F238E27FC236}">
                  <a16:creationId xmlns:a16="http://schemas.microsoft.com/office/drawing/2014/main" id="{70F594E7-32D0-45B9-A3CF-636CF6FCB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Freeform 18">
              <a:extLst>
                <a:ext uri="{FF2B5EF4-FFF2-40B4-BE49-F238E27FC236}">
                  <a16:creationId xmlns:a16="http://schemas.microsoft.com/office/drawing/2014/main" id="{8AEF60E1-26C2-4E3C-B839-347DDD23C3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Freeform 19">
              <a:extLst>
                <a:ext uri="{FF2B5EF4-FFF2-40B4-BE49-F238E27FC236}">
                  <a16:creationId xmlns:a16="http://schemas.microsoft.com/office/drawing/2014/main" id="{792FE54B-EE9D-4E57-B6BC-6A9196BE8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Freeform 20">
              <a:extLst>
                <a:ext uri="{FF2B5EF4-FFF2-40B4-BE49-F238E27FC236}">
                  <a16:creationId xmlns:a16="http://schemas.microsoft.com/office/drawing/2014/main" id="{72BE56DF-619D-463E-8F88-CABA09DA8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Rectangle 21">
              <a:extLst>
                <a:ext uri="{FF2B5EF4-FFF2-40B4-BE49-F238E27FC236}">
                  <a16:creationId xmlns:a16="http://schemas.microsoft.com/office/drawing/2014/main" id="{C7430457-1935-4BBF-A6A7-7C3125A02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Freeform 22">
              <a:extLst>
                <a:ext uri="{FF2B5EF4-FFF2-40B4-BE49-F238E27FC236}">
                  <a16:creationId xmlns:a16="http://schemas.microsoft.com/office/drawing/2014/main" id="{BB006150-E547-4E84-A2B1-59131F3D5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Freeform 23">
              <a:extLst>
                <a:ext uri="{FF2B5EF4-FFF2-40B4-BE49-F238E27FC236}">
                  <a16:creationId xmlns:a16="http://schemas.microsoft.com/office/drawing/2014/main" id="{5A8CD074-956B-41A4-870B-001554B69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Freeform 24">
              <a:extLst>
                <a:ext uri="{FF2B5EF4-FFF2-40B4-BE49-F238E27FC236}">
                  <a16:creationId xmlns:a16="http://schemas.microsoft.com/office/drawing/2014/main" id="{070C253B-974E-459F-AD0B-705722482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Freeform 25">
              <a:extLst>
                <a:ext uri="{FF2B5EF4-FFF2-40B4-BE49-F238E27FC236}">
                  <a16:creationId xmlns:a16="http://schemas.microsoft.com/office/drawing/2014/main" id="{BBC07B3D-A631-44EA-861A-7D80383A10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Freeform 26">
              <a:extLst>
                <a:ext uri="{FF2B5EF4-FFF2-40B4-BE49-F238E27FC236}">
                  <a16:creationId xmlns:a16="http://schemas.microsoft.com/office/drawing/2014/main" id="{32039DC6-B4CF-4A5A-8D17-3A568D125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Freeform 27">
              <a:extLst>
                <a:ext uri="{FF2B5EF4-FFF2-40B4-BE49-F238E27FC236}">
                  <a16:creationId xmlns:a16="http://schemas.microsoft.com/office/drawing/2014/main" id="{99E0C81F-5D8D-4AF8-BDE5-4DF75868F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Freeform 28">
              <a:extLst>
                <a:ext uri="{FF2B5EF4-FFF2-40B4-BE49-F238E27FC236}">
                  <a16:creationId xmlns:a16="http://schemas.microsoft.com/office/drawing/2014/main" id="{0D946680-855C-41EC-BBA2-61F6F776E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Freeform 29">
              <a:extLst>
                <a:ext uri="{FF2B5EF4-FFF2-40B4-BE49-F238E27FC236}">
                  <a16:creationId xmlns:a16="http://schemas.microsoft.com/office/drawing/2014/main" id="{E6FAD9E8-6E13-45A0-A5D6-8BCAD27B4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Freeform 30">
              <a:extLst>
                <a:ext uri="{FF2B5EF4-FFF2-40B4-BE49-F238E27FC236}">
                  <a16:creationId xmlns:a16="http://schemas.microsoft.com/office/drawing/2014/main" id="{0CCBC8FA-0581-454F-9FD1-6B6102A1A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Freeform 31">
              <a:extLst>
                <a:ext uri="{FF2B5EF4-FFF2-40B4-BE49-F238E27FC236}">
                  <a16:creationId xmlns:a16="http://schemas.microsoft.com/office/drawing/2014/main" id="{5D6C328F-65A5-41E8-86E9-E4E638CC3B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86" name="Picture 2">
            <a:extLst>
              <a:ext uri="{FF2B5EF4-FFF2-40B4-BE49-F238E27FC236}">
                <a16:creationId xmlns:a16="http://schemas.microsoft.com/office/drawing/2014/main" id="{3E94A106-9341-485C-9057-9D62B2BD0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Rectangle 87">
            <a:extLst>
              <a:ext uri="{FF2B5EF4-FFF2-40B4-BE49-F238E27FC236}">
                <a16:creationId xmlns:a16="http://schemas.microsoft.com/office/drawing/2014/main" id="{B53044DC-4918-43DA-B49D-91673C6C94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1DCE6B36-1420-43AB-86CF-4E653A51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91" name="Rectangle 5">
              <a:extLst>
                <a:ext uri="{FF2B5EF4-FFF2-40B4-BE49-F238E27FC236}">
                  <a16:creationId xmlns:a16="http://schemas.microsoft.com/office/drawing/2014/main" id="{72626E0B-9628-468E-A713-011C02F60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Freeform 6">
              <a:extLst>
                <a:ext uri="{FF2B5EF4-FFF2-40B4-BE49-F238E27FC236}">
                  <a16:creationId xmlns:a16="http://schemas.microsoft.com/office/drawing/2014/main" id="{93F7977A-BD91-4B0D-9A8D-372DB67AD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Freeform 7">
              <a:extLst>
                <a:ext uri="{FF2B5EF4-FFF2-40B4-BE49-F238E27FC236}">
                  <a16:creationId xmlns:a16="http://schemas.microsoft.com/office/drawing/2014/main" id="{9FEE6A56-01A1-404D-864E-1C2587C9A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Freeform 8">
              <a:extLst>
                <a:ext uri="{FF2B5EF4-FFF2-40B4-BE49-F238E27FC236}">
                  <a16:creationId xmlns:a16="http://schemas.microsoft.com/office/drawing/2014/main" id="{E74DBBF2-EF6F-4E3E-B183-F8EEE7609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Freeform 9">
              <a:extLst>
                <a:ext uri="{FF2B5EF4-FFF2-40B4-BE49-F238E27FC236}">
                  <a16:creationId xmlns:a16="http://schemas.microsoft.com/office/drawing/2014/main" id="{ABCF0F27-B056-474C-A0FB-1DB747A92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Freeform 10">
              <a:extLst>
                <a:ext uri="{FF2B5EF4-FFF2-40B4-BE49-F238E27FC236}">
                  <a16:creationId xmlns:a16="http://schemas.microsoft.com/office/drawing/2014/main" id="{0A0A5B7B-BA2A-45CC-AABE-9D5B08A5D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Freeform 11">
              <a:extLst>
                <a:ext uri="{FF2B5EF4-FFF2-40B4-BE49-F238E27FC236}">
                  <a16:creationId xmlns:a16="http://schemas.microsoft.com/office/drawing/2014/main" id="{3C9A5D2B-1787-4954-9108-B9D497A87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Freeform 12">
              <a:extLst>
                <a:ext uri="{FF2B5EF4-FFF2-40B4-BE49-F238E27FC236}">
                  <a16:creationId xmlns:a16="http://schemas.microsoft.com/office/drawing/2014/main" id="{818C4F8B-7556-49A7-83C6-C8F631F6A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Freeform 13">
              <a:extLst>
                <a:ext uri="{FF2B5EF4-FFF2-40B4-BE49-F238E27FC236}">
                  <a16:creationId xmlns:a16="http://schemas.microsoft.com/office/drawing/2014/main" id="{22BED614-D078-47EA-9C72-190217FDD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Freeform 14">
              <a:extLst>
                <a:ext uri="{FF2B5EF4-FFF2-40B4-BE49-F238E27FC236}">
                  <a16:creationId xmlns:a16="http://schemas.microsoft.com/office/drawing/2014/main" id="{73DE0BF2-86D7-4038-AC4B-AF0F116A5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Freeform 15">
              <a:extLst>
                <a:ext uri="{FF2B5EF4-FFF2-40B4-BE49-F238E27FC236}">
                  <a16:creationId xmlns:a16="http://schemas.microsoft.com/office/drawing/2014/main" id="{11D8BB55-D027-420C-9EF9-49B3BA79D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Line 16">
              <a:extLst>
                <a:ext uri="{FF2B5EF4-FFF2-40B4-BE49-F238E27FC236}">
                  <a16:creationId xmlns:a16="http://schemas.microsoft.com/office/drawing/2014/main" id="{3FAEF5CE-07ED-46A7-9777-D86C70719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Freeform 17">
              <a:extLst>
                <a:ext uri="{FF2B5EF4-FFF2-40B4-BE49-F238E27FC236}">
                  <a16:creationId xmlns:a16="http://schemas.microsoft.com/office/drawing/2014/main" id="{29CAFB1A-357C-4313-B734-1CD4E4F9D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Freeform 18">
              <a:extLst>
                <a:ext uri="{FF2B5EF4-FFF2-40B4-BE49-F238E27FC236}">
                  <a16:creationId xmlns:a16="http://schemas.microsoft.com/office/drawing/2014/main" id="{653161D3-8634-4BB7-A2BC-028C4EAA1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Freeform 19">
              <a:extLst>
                <a:ext uri="{FF2B5EF4-FFF2-40B4-BE49-F238E27FC236}">
                  <a16:creationId xmlns:a16="http://schemas.microsoft.com/office/drawing/2014/main" id="{9537546A-6FF1-408B-AFE2-BBF7D3482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Freeform 20">
              <a:extLst>
                <a:ext uri="{FF2B5EF4-FFF2-40B4-BE49-F238E27FC236}">
                  <a16:creationId xmlns:a16="http://schemas.microsoft.com/office/drawing/2014/main" id="{F73EE662-79B7-404B-B1B8-0E096BE4C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Rectangle 21">
              <a:extLst>
                <a:ext uri="{FF2B5EF4-FFF2-40B4-BE49-F238E27FC236}">
                  <a16:creationId xmlns:a16="http://schemas.microsoft.com/office/drawing/2014/main" id="{B6DDB906-1F52-4D64-8493-4816EDDD3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Freeform 22">
              <a:extLst>
                <a:ext uri="{FF2B5EF4-FFF2-40B4-BE49-F238E27FC236}">
                  <a16:creationId xmlns:a16="http://schemas.microsoft.com/office/drawing/2014/main" id="{4FA472A5-ABEA-4961-897B-7EB96AF09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Freeform 23">
              <a:extLst>
                <a:ext uri="{FF2B5EF4-FFF2-40B4-BE49-F238E27FC236}">
                  <a16:creationId xmlns:a16="http://schemas.microsoft.com/office/drawing/2014/main" id="{54226E99-C38F-4456-A1F8-8897483FD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Freeform 24">
              <a:extLst>
                <a:ext uri="{FF2B5EF4-FFF2-40B4-BE49-F238E27FC236}">
                  <a16:creationId xmlns:a16="http://schemas.microsoft.com/office/drawing/2014/main" id="{0A4A0196-A383-4629-B9A5-9C87E846C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Freeform 25">
              <a:extLst>
                <a:ext uri="{FF2B5EF4-FFF2-40B4-BE49-F238E27FC236}">
                  <a16:creationId xmlns:a16="http://schemas.microsoft.com/office/drawing/2014/main" id="{BA5E608D-2E7B-4662-A9A0-18D4E0F0D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Freeform 26">
              <a:extLst>
                <a:ext uri="{FF2B5EF4-FFF2-40B4-BE49-F238E27FC236}">
                  <a16:creationId xmlns:a16="http://schemas.microsoft.com/office/drawing/2014/main" id="{5E211F37-790F-4BD7-B055-022AE0C2E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Freeform 27">
              <a:extLst>
                <a:ext uri="{FF2B5EF4-FFF2-40B4-BE49-F238E27FC236}">
                  <a16:creationId xmlns:a16="http://schemas.microsoft.com/office/drawing/2014/main" id="{96F375D0-232A-490A-9499-CB5FBA3F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Freeform 28">
              <a:extLst>
                <a:ext uri="{FF2B5EF4-FFF2-40B4-BE49-F238E27FC236}">
                  <a16:creationId xmlns:a16="http://schemas.microsoft.com/office/drawing/2014/main" id="{6B33B423-FD0F-4780-A0D6-32FC040B3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Freeform 29">
              <a:extLst>
                <a:ext uri="{FF2B5EF4-FFF2-40B4-BE49-F238E27FC236}">
                  <a16:creationId xmlns:a16="http://schemas.microsoft.com/office/drawing/2014/main" id="{B6BD1710-838F-4CDD-A000-C6C710A6A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Freeform 30">
              <a:extLst>
                <a:ext uri="{FF2B5EF4-FFF2-40B4-BE49-F238E27FC236}">
                  <a16:creationId xmlns:a16="http://schemas.microsoft.com/office/drawing/2014/main" id="{0BB93533-1C95-4B0A-B0E2-168602B08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Freeform 31">
              <a:extLst>
                <a:ext uri="{FF2B5EF4-FFF2-40B4-BE49-F238E27FC236}">
                  <a16:creationId xmlns:a16="http://schemas.microsoft.com/office/drawing/2014/main" id="{CB0B113D-1987-4D89-A475-511E092FE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19" name="Picture 2">
            <a:extLst>
              <a:ext uri="{FF2B5EF4-FFF2-40B4-BE49-F238E27FC236}">
                <a16:creationId xmlns:a16="http://schemas.microsoft.com/office/drawing/2014/main" id="{9BE36DBF-0333-4D36-A5BF-81FDA2406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566230-5E35-AAA8-A9FD-12AB79D79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185" y="1134681"/>
            <a:ext cx="3461674" cy="4255025"/>
          </a:xfrm>
        </p:spPr>
        <p:txBody>
          <a:bodyPr>
            <a:normAutofit/>
          </a:bodyPr>
          <a:lstStyle/>
          <a:p>
            <a:r>
              <a:rPr lang="en-US" sz="3200" b="1" dirty="0" err="1">
                <a:solidFill>
                  <a:srgbClr val="FFFFFF"/>
                </a:solidFill>
              </a:rPr>
              <a:t>Flexibilita</a:t>
            </a:r>
            <a:br>
              <a:rPr lang="sk-SK" sz="3200" b="1" dirty="0">
                <a:solidFill>
                  <a:srgbClr val="FFFFFF"/>
                </a:solidFill>
              </a:rPr>
            </a:br>
            <a:r>
              <a:rPr lang="en-US" sz="3200" b="1" dirty="0">
                <a:solidFill>
                  <a:srgbClr val="FFFFFF"/>
                </a:solidFill>
              </a:rPr>
              <a:t>a </a:t>
            </a:r>
            <a:r>
              <a:rPr lang="en-US" sz="3200" b="1" dirty="0" err="1">
                <a:solidFill>
                  <a:srgbClr val="FFFFFF"/>
                </a:solidFill>
              </a:rPr>
              <a:t>škálovateľnosť</a:t>
            </a:r>
            <a:r>
              <a:rPr lang="en-US" sz="3200" b="1" dirty="0">
                <a:solidFill>
                  <a:srgbClr val="FFFFFF"/>
                </a:solidFill>
              </a:rPr>
              <a:t> </a:t>
            </a:r>
            <a:r>
              <a:rPr lang="en-US" sz="3200" b="1" dirty="0" err="1">
                <a:solidFill>
                  <a:srgbClr val="FFFFFF"/>
                </a:solidFill>
              </a:rPr>
              <a:t>Linuxu</a:t>
            </a:r>
            <a:endParaRPr lang="en-US" sz="3200" b="1" dirty="0">
              <a:solidFill>
                <a:srgbClr val="FFFFFF"/>
              </a:solidFill>
            </a:endParaRPr>
          </a:p>
        </p:txBody>
      </p:sp>
      <p:graphicFrame>
        <p:nvGraphicFramePr>
          <p:cNvPr id="51" name="Content Placeholder 2">
            <a:extLst>
              <a:ext uri="{FF2B5EF4-FFF2-40B4-BE49-F238E27FC236}">
                <a16:creationId xmlns:a16="http://schemas.microsoft.com/office/drawing/2014/main" id="{F455485E-B37B-D06F-ACBA-A06C753174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9445116"/>
              </p:ext>
            </p:extLst>
          </p:nvPr>
        </p:nvGraphicFramePr>
        <p:xfrm>
          <a:off x="4662189" y="891904"/>
          <a:ext cx="6692748" cy="44978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262848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10526-51A8-8597-6DDD-5E5AE354E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900" y="618518"/>
            <a:ext cx="10674416" cy="1478570"/>
          </a:xfrm>
        </p:spPr>
        <p:txBody>
          <a:bodyPr>
            <a:normAutofit/>
          </a:bodyPr>
          <a:lstStyle/>
          <a:p>
            <a:r>
              <a:rPr lang="en-US" b="1" dirty="0" err="1"/>
              <a:t>Popularita</a:t>
            </a:r>
            <a:r>
              <a:rPr lang="en-US" b="1" dirty="0"/>
              <a:t> </a:t>
            </a:r>
            <a:r>
              <a:rPr lang="en-US" b="1" dirty="0" err="1"/>
              <a:t>Linuxu</a:t>
            </a:r>
            <a:r>
              <a:rPr lang="en-US" b="1" dirty="0"/>
              <a:t> v </a:t>
            </a:r>
            <a:r>
              <a:rPr lang="en-US" b="1" dirty="0" err="1"/>
              <a:t>hostingových</a:t>
            </a:r>
            <a:r>
              <a:rPr lang="en-US" b="1" dirty="0"/>
              <a:t> </a:t>
            </a:r>
            <a:r>
              <a:rPr lang="en-US" b="1" dirty="0" err="1"/>
              <a:t>službách</a:t>
            </a:r>
            <a:endParaRPr lang="en-US" b="1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83137B6-76AB-B614-6970-A843D43D2E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6665748"/>
              </p:ext>
            </p:extLst>
          </p:nvPr>
        </p:nvGraphicFramePr>
        <p:xfrm>
          <a:off x="1141413" y="1578543"/>
          <a:ext cx="9906000" cy="52794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62964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DB6EC-10DC-F466-2DC1-234C5689A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Príklady</a:t>
            </a:r>
            <a:r>
              <a:rPr lang="en-US" dirty="0"/>
              <a:t> </a:t>
            </a:r>
            <a:r>
              <a:rPr lang="en-US" dirty="0" err="1"/>
              <a:t>využitia</a:t>
            </a:r>
            <a:r>
              <a:rPr lang="en-US" dirty="0"/>
              <a:t> </a:t>
            </a:r>
            <a:r>
              <a:rPr lang="en-US" dirty="0" err="1"/>
              <a:t>Linuxu</a:t>
            </a:r>
            <a:r>
              <a:rPr lang="en-US" dirty="0"/>
              <a:t> v </a:t>
            </a:r>
            <a:r>
              <a:rPr lang="en-US" dirty="0" err="1"/>
              <a:t>serverových</a:t>
            </a:r>
            <a:r>
              <a:rPr lang="en-US" dirty="0"/>
              <a:t> </a:t>
            </a:r>
            <a:r>
              <a:rPr lang="en-US" dirty="0" err="1"/>
              <a:t>prostrediach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5277C28-BA9E-15F7-8195-FC6A10EA98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6355813"/>
              </p:ext>
            </p:extLst>
          </p:nvPr>
        </p:nvGraphicFramePr>
        <p:xfrm>
          <a:off x="1141412" y="2249487"/>
          <a:ext cx="9905999" cy="3541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64664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622CA-9852-63C8-02B0-22C890740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/>
              <a:t>ZÁVER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E6191-47CF-EE84-CCB6-1AE977D75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Linux je </a:t>
            </a:r>
            <a:r>
              <a:rPr lang="en-US" sz="2800" dirty="0" err="1"/>
              <a:t>ideálnym</a:t>
            </a:r>
            <a:r>
              <a:rPr lang="en-US" sz="2800" dirty="0"/>
              <a:t> </a:t>
            </a:r>
            <a:r>
              <a:rPr lang="en-US" sz="2800" dirty="0" err="1"/>
              <a:t>operačným</a:t>
            </a:r>
            <a:r>
              <a:rPr lang="en-US" sz="2800" dirty="0"/>
              <a:t> </a:t>
            </a:r>
            <a:r>
              <a:rPr lang="en-US" sz="2800" dirty="0" err="1"/>
              <a:t>systémom</a:t>
            </a:r>
            <a:r>
              <a:rPr lang="en-US" sz="2800" dirty="0"/>
              <a:t> pre </a:t>
            </a:r>
            <a:r>
              <a:rPr lang="en-US" sz="2800" dirty="0" err="1"/>
              <a:t>serverové</a:t>
            </a:r>
            <a:r>
              <a:rPr lang="en-US" sz="2800" dirty="0"/>
              <a:t> </a:t>
            </a:r>
            <a:r>
              <a:rPr lang="en-US" sz="2800" dirty="0" err="1"/>
              <a:t>prostredia</a:t>
            </a:r>
            <a:r>
              <a:rPr lang="en-US" sz="2800" dirty="0"/>
              <a:t> </a:t>
            </a:r>
            <a:r>
              <a:rPr lang="en-US" sz="2800" dirty="0" err="1"/>
              <a:t>vďaka</a:t>
            </a:r>
            <a:r>
              <a:rPr lang="en-US" sz="2800" dirty="0"/>
              <a:t> </a:t>
            </a:r>
            <a:r>
              <a:rPr lang="en-US" sz="2800" dirty="0" err="1"/>
              <a:t>svojej</a:t>
            </a:r>
            <a:r>
              <a:rPr lang="en-US" sz="2800" dirty="0"/>
              <a:t> </a:t>
            </a:r>
            <a:r>
              <a:rPr lang="en-US" sz="2800" dirty="0" err="1"/>
              <a:t>stabilite</a:t>
            </a:r>
            <a:r>
              <a:rPr lang="en-US" sz="2800" dirty="0"/>
              <a:t>, </a:t>
            </a:r>
            <a:r>
              <a:rPr lang="en-US" sz="2800" dirty="0" err="1"/>
              <a:t>bezpečnosti</a:t>
            </a:r>
            <a:r>
              <a:rPr lang="en-US" sz="2800" dirty="0"/>
              <a:t>, </a:t>
            </a:r>
            <a:r>
              <a:rPr lang="en-US" sz="2800" dirty="0" err="1"/>
              <a:t>flexibilite</a:t>
            </a:r>
            <a:r>
              <a:rPr lang="en-US" sz="2800" dirty="0"/>
              <a:t> a </a:t>
            </a:r>
            <a:r>
              <a:rPr lang="en-US" sz="2800" dirty="0" err="1"/>
              <a:t>škálovateľnosti</a:t>
            </a:r>
            <a:endParaRPr lang="en-US" sz="2800" dirty="0"/>
          </a:p>
          <a:p>
            <a:r>
              <a:rPr lang="en-US" sz="2800" dirty="0" err="1"/>
              <a:t>Podporuje</a:t>
            </a:r>
            <a:r>
              <a:rPr lang="en-US" sz="2800" dirty="0"/>
              <a:t> </a:t>
            </a:r>
            <a:r>
              <a:rPr lang="en-US" sz="2800" dirty="0" err="1"/>
              <a:t>širokú</a:t>
            </a:r>
            <a:r>
              <a:rPr lang="en-US" sz="2800" dirty="0"/>
              <a:t> </a:t>
            </a:r>
            <a:r>
              <a:rPr lang="en-US" sz="2800" dirty="0" err="1"/>
              <a:t>škálu</a:t>
            </a:r>
            <a:r>
              <a:rPr lang="en-US" sz="2800" dirty="0"/>
              <a:t> </a:t>
            </a:r>
            <a:r>
              <a:rPr lang="en-US" sz="2800" dirty="0" err="1"/>
              <a:t>serverových</a:t>
            </a:r>
            <a:r>
              <a:rPr lang="en-US" sz="2800" dirty="0"/>
              <a:t> </a:t>
            </a:r>
            <a:r>
              <a:rPr lang="en-US" sz="2800" dirty="0" err="1"/>
              <a:t>aplikácií</a:t>
            </a:r>
            <a:r>
              <a:rPr lang="en-US" sz="2800" dirty="0"/>
              <a:t> a je </a:t>
            </a:r>
            <a:r>
              <a:rPr lang="en-US" sz="2800" dirty="0" err="1"/>
              <a:t>obľúbený</a:t>
            </a:r>
            <a:r>
              <a:rPr lang="en-US" sz="2800" dirty="0"/>
              <a:t> </a:t>
            </a:r>
            <a:r>
              <a:rPr lang="en-US" sz="2800" dirty="0" err="1"/>
              <a:t>medzi</a:t>
            </a:r>
            <a:r>
              <a:rPr lang="en-US" sz="2800" dirty="0"/>
              <a:t> </a:t>
            </a:r>
            <a:r>
              <a:rPr lang="en-US" sz="2800" dirty="0" err="1"/>
              <a:t>poskytovateľmi</a:t>
            </a:r>
            <a:r>
              <a:rPr lang="en-US" sz="2800" dirty="0"/>
              <a:t> </a:t>
            </a:r>
            <a:r>
              <a:rPr lang="en-US" sz="2800" dirty="0" err="1"/>
              <a:t>hostingu</a:t>
            </a:r>
            <a:endParaRPr lang="en-US" sz="2800" dirty="0"/>
          </a:p>
          <a:p>
            <a:r>
              <a:rPr lang="en-US" sz="2800" dirty="0"/>
              <a:t>Linux je </a:t>
            </a:r>
            <a:r>
              <a:rPr lang="en-US" sz="2800" dirty="0" err="1"/>
              <a:t>preferovanou</a:t>
            </a:r>
            <a:r>
              <a:rPr lang="en-US" sz="2800" dirty="0"/>
              <a:t> </a:t>
            </a:r>
            <a:r>
              <a:rPr lang="en-US" sz="2800" dirty="0" err="1"/>
              <a:t>voľbou</a:t>
            </a:r>
            <a:r>
              <a:rPr lang="en-US" sz="2800" dirty="0"/>
              <a:t> pre </a:t>
            </a:r>
            <a:r>
              <a:rPr lang="en-US" sz="2800" dirty="0" err="1"/>
              <a:t>moderné</a:t>
            </a:r>
            <a:r>
              <a:rPr lang="en-US" sz="2800" dirty="0"/>
              <a:t> </a:t>
            </a:r>
            <a:r>
              <a:rPr lang="en-US" sz="2800" dirty="0" err="1"/>
              <a:t>infraštruktúry</a:t>
            </a:r>
            <a:r>
              <a:rPr lang="en-US" sz="2800" dirty="0"/>
              <a:t>, od </a:t>
            </a:r>
            <a:r>
              <a:rPr lang="en-US" sz="2800" dirty="0" err="1"/>
              <a:t>webových</a:t>
            </a:r>
            <a:r>
              <a:rPr lang="en-US" sz="2800" dirty="0"/>
              <a:t> </a:t>
            </a:r>
            <a:r>
              <a:rPr lang="en-US" sz="2800" dirty="0" err="1"/>
              <a:t>stránok</a:t>
            </a:r>
            <a:r>
              <a:rPr lang="en-US" sz="2800" dirty="0"/>
              <a:t> po </a:t>
            </a:r>
            <a:r>
              <a:rPr lang="en-US" sz="2800" dirty="0" err="1"/>
              <a:t>cloudové</a:t>
            </a:r>
            <a:r>
              <a:rPr lang="en-US" sz="2800" dirty="0"/>
              <a:t> </a:t>
            </a:r>
            <a:r>
              <a:rPr lang="en-US" sz="2800" dirty="0" err="1"/>
              <a:t>riešenia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907144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Metadata/LabelInfo.xml><?xml version="1.0" encoding="utf-8"?>
<clbl:labelList xmlns:clbl="http://schemas.microsoft.com/office/2020/mipLabelMetadata">
  <clbl:label id="{bde4dffc-4b60-4cf6-8b04-a5eeb25f5c4f}" enabled="0" method="" siteId="{bde4dffc-4b60-4cf6-8b04-a5eeb25f5c4f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0</TotalTime>
  <Words>346</Words>
  <Application>Microsoft Office PowerPoint</Application>
  <PresentationFormat>Widescreen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Tw Cen MT</vt:lpstr>
      <vt:lpstr>Circuit</vt:lpstr>
      <vt:lpstr>Využitie linuxu v serverových prostrediach</vt:lpstr>
      <vt:lpstr>ÚVOD</vt:lpstr>
      <vt:lpstr>Stabilita a výkon linuxu</vt:lpstr>
      <vt:lpstr>Bezpečnosť v linuxe</vt:lpstr>
      <vt:lpstr>Podpora serverových aplikácií</vt:lpstr>
      <vt:lpstr>Flexibilita a škálovateľnosť Linuxu</vt:lpstr>
      <vt:lpstr>Popularita Linuxu v hostingových službách</vt:lpstr>
      <vt:lpstr>Príklady využitia Linuxu v serverových prostrediach</vt:lpstr>
      <vt:lpstr>ZÁVER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Využitie linuxu v serverových prostrediach</dc:title>
  <dc:creator>Varga, Alexander</dc:creator>
  <cp:lastModifiedBy>Varga, Alexander</cp:lastModifiedBy>
  <cp:revision>1</cp:revision>
  <dcterms:created xsi:type="dcterms:W3CDTF">2024-11-10T16:22:10Z</dcterms:created>
  <dcterms:modified xsi:type="dcterms:W3CDTF">2024-11-25T11:18:17Z</dcterms:modified>
</cp:coreProperties>
</file>