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FBDE8-DEEA-4658-B8B2-8924E944A865}" v="24" dt="2024-11-10T18:25:0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anko, Branislav" userId="5503dd1c-8074-478a-933b-985def5e54be" providerId="ADAL" clId="{3E5FBDE8-DEEA-4658-B8B2-8924E944A865}"/>
    <pc:docChg chg="undo custSel addSld delSld modSld addMainMaster delMainMaster">
      <pc:chgData name="Vranko, Branislav" userId="5503dd1c-8074-478a-933b-985def5e54be" providerId="ADAL" clId="{3E5FBDE8-DEEA-4658-B8B2-8924E944A865}" dt="2024-11-10T18:27:36.403" v="260" actId="20577"/>
      <pc:docMkLst>
        <pc:docMk/>
      </pc:docMkLst>
      <pc:sldChg chg="addSp delSp modSp new mod modTransition setBg modClrScheme addAnim delAnim chgLayout">
        <pc:chgData name="Vranko, Branislav" userId="5503dd1c-8074-478a-933b-985def5e54be" providerId="ADAL" clId="{3E5FBDE8-DEEA-4658-B8B2-8924E944A865}" dt="2024-11-10T18:25:07.215" v="227"/>
        <pc:sldMkLst>
          <pc:docMk/>
          <pc:sldMk cId="2059737880" sldId="256"/>
        </pc:sldMkLst>
        <pc:spChg chg="mod">
          <ac:chgData name="Vranko, Branislav" userId="5503dd1c-8074-478a-933b-985def5e54be" providerId="ADAL" clId="{3E5FBDE8-DEEA-4658-B8B2-8924E944A865}" dt="2024-11-10T18:12:13.370" v="49" actId="26606"/>
          <ac:spMkLst>
            <pc:docMk/>
            <pc:sldMk cId="2059737880" sldId="256"/>
            <ac:spMk id="2" creationId="{3E992AF7-9A21-FBBE-07FB-76C68570D897}"/>
          </ac:spMkLst>
        </pc:spChg>
        <pc:spChg chg="del mod">
          <ac:chgData name="Vranko, Branislav" userId="5503dd1c-8074-478a-933b-985def5e54be" providerId="ADAL" clId="{3E5FBDE8-DEEA-4658-B8B2-8924E944A865}" dt="2024-11-10T18:10:54.939" v="11"/>
          <ac:spMkLst>
            <pc:docMk/>
            <pc:sldMk cId="2059737880" sldId="256"/>
            <ac:spMk id="3" creationId="{99ADF426-B853-D94D-61F4-D0120D78A03F}"/>
          </ac:spMkLst>
        </pc:spChg>
        <pc:spChg chg="add mod">
          <ac:chgData name="Vranko, Branislav" userId="5503dd1c-8074-478a-933b-985def5e54be" providerId="ADAL" clId="{3E5FBDE8-DEEA-4658-B8B2-8924E944A865}" dt="2024-11-10T18:12:13.370" v="49" actId="26606"/>
          <ac:spMkLst>
            <pc:docMk/>
            <pc:sldMk cId="2059737880" sldId="256"/>
            <ac:spMk id="5" creationId="{F5AD758D-8EEE-D8C7-6134-512AD7CBE42B}"/>
          </ac:spMkLst>
        </pc:spChg>
        <pc:spChg chg="add del">
          <ac:chgData name="Vranko, Branislav" userId="5503dd1c-8074-478a-933b-985def5e54be" providerId="ADAL" clId="{3E5FBDE8-DEEA-4658-B8B2-8924E944A865}" dt="2024-11-10T18:11:41.434" v="43" actId="26606"/>
          <ac:spMkLst>
            <pc:docMk/>
            <pc:sldMk cId="2059737880" sldId="256"/>
            <ac:spMk id="8" creationId="{87D75BE9-19D3-4D76-86D4-E0A7889E96E7}"/>
          </ac:spMkLst>
        </pc:spChg>
        <pc:spChg chg="add del">
          <ac:chgData name="Vranko, Branislav" userId="5503dd1c-8074-478a-933b-985def5e54be" providerId="ADAL" clId="{3E5FBDE8-DEEA-4658-B8B2-8924E944A865}" dt="2024-11-10T18:10:10.827" v="3" actId="26606"/>
          <ac:spMkLst>
            <pc:docMk/>
            <pc:sldMk cId="2059737880" sldId="256"/>
            <ac:spMk id="9" creationId="{178C5A24-0D67-4D91-A8AB-79267D9CC7A8}"/>
          </ac:spMkLst>
        </pc:spChg>
        <pc:spChg chg="add del">
          <ac:chgData name="Vranko, Branislav" userId="5503dd1c-8074-478a-933b-985def5e54be" providerId="ADAL" clId="{3E5FBDE8-DEEA-4658-B8B2-8924E944A865}" dt="2024-11-10T18:10:10.827" v="3" actId="26606"/>
          <ac:spMkLst>
            <pc:docMk/>
            <pc:sldMk cId="2059737880" sldId="256"/>
            <ac:spMk id="11" creationId="{67F1335F-97CE-4842-9A57-2B6A3F459D82}"/>
          </ac:spMkLst>
        </pc:spChg>
        <pc:spChg chg="add del">
          <ac:chgData name="Vranko, Branislav" userId="5503dd1c-8074-478a-933b-985def5e54be" providerId="ADAL" clId="{3E5FBDE8-DEEA-4658-B8B2-8924E944A865}" dt="2024-11-10T18:10:13.669" v="5" actId="26606"/>
          <ac:spMkLst>
            <pc:docMk/>
            <pc:sldMk cId="2059737880" sldId="256"/>
            <ac:spMk id="13" creationId="{644DFB53-C7FE-4BC7-BA96-83262BE09953}"/>
          </ac:spMkLst>
        </pc:spChg>
        <pc:spChg chg="add del">
          <ac:chgData name="Vranko, Branislav" userId="5503dd1c-8074-478a-933b-985def5e54be" providerId="ADAL" clId="{3E5FBDE8-DEEA-4658-B8B2-8924E944A865}" dt="2024-11-10T18:10:21.417" v="7" actId="26606"/>
          <ac:spMkLst>
            <pc:docMk/>
            <pc:sldMk cId="2059737880" sldId="256"/>
            <ac:spMk id="16" creationId="{178C5A24-0D67-4D91-A8AB-79267D9CC7A8}"/>
          </ac:spMkLst>
        </pc:spChg>
        <pc:spChg chg="add del">
          <ac:chgData name="Vranko, Branislav" userId="5503dd1c-8074-478a-933b-985def5e54be" providerId="ADAL" clId="{3E5FBDE8-DEEA-4658-B8B2-8924E944A865}" dt="2024-11-10T18:10:21.417" v="7" actId="26606"/>
          <ac:spMkLst>
            <pc:docMk/>
            <pc:sldMk cId="2059737880" sldId="256"/>
            <ac:spMk id="18" creationId="{67F1335F-97CE-4842-9A57-2B6A3F459D82}"/>
          </ac:spMkLst>
        </pc:spChg>
        <pc:spChg chg="add del">
          <ac:chgData name="Vranko, Branislav" userId="5503dd1c-8074-478a-933b-985def5e54be" providerId="ADAL" clId="{3E5FBDE8-DEEA-4658-B8B2-8924E944A865}" dt="2024-11-10T18:11:41.434" v="43" actId="26606"/>
          <ac:spMkLst>
            <pc:docMk/>
            <pc:sldMk cId="2059737880" sldId="256"/>
            <ac:spMk id="20" creationId="{1662E9AD-6AE7-4172-92BA-D8AA403AAB3F}"/>
          </ac:spMkLst>
        </pc:spChg>
        <pc:spChg chg="add del">
          <ac:chgData name="Vranko, Branislav" userId="5503dd1c-8074-478a-933b-985def5e54be" providerId="ADAL" clId="{3E5FBDE8-DEEA-4658-B8B2-8924E944A865}" dt="2024-11-10T18:11:40.626" v="38" actId="26606"/>
          <ac:spMkLst>
            <pc:docMk/>
            <pc:sldMk cId="2059737880" sldId="256"/>
            <ac:spMk id="26" creationId="{87D75BE9-19D3-4D76-86D4-E0A7889E96E7}"/>
          </ac:spMkLst>
        </pc:spChg>
        <pc:spChg chg="add del">
          <ac:chgData name="Vranko, Branislav" userId="5503dd1c-8074-478a-933b-985def5e54be" providerId="ADAL" clId="{3E5FBDE8-DEEA-4658-B8B2-8924E944A865}" dt="2024-11-10T18:11:40.626" v="38" actId="26606"/>
          <ac:spMkLst>
            <pc:docMk/>
            <pc:sldMk cId="2059737880" sldId="256"/>
            <ac:spMk id="32" creationId="{1662E9AD-6AE7-4172-92BA-D8AA403AAB3F}"/>
          </ac:spMkLst>
        </pc:spChg>
        <pc:spChg chg="add del">
          <ac:chgData name="Vranko, Branislav" userId="5503dd1c-8074-478a-933b-985def5e54be" providerId="ADAL" clId="{3E5FBDE8-DEEA-4658-B8B2-8924E944A865}" dt="2024-11-10T18:11:41.413" v="42" actId="26606"/>
          <ac:spMkLst>
            <pc:docMk/>
            <pc:sldMk cId="2059737880" sldId="256"/>
            <ac:spMk id="36" creationId="{3D1E5586-8BB5-40F6-96C3-2E87DD7CE5CD}"/>
          </ac:spMkLst>
        </pc:spChg>
        <pc:spChg chg="add del">
          <ac:chgData name="Vranko, Branislav" userId="5503dd1c-8074-478a-933b-985def5e54be" providerId="ADAL" clId="{3E5FBDE8-DEEA-4658-B8B2-8924E944A865}" dt="2024-11-10T18:12:13.370" v="49" actId="26606"/>
          <ac:spMkLst>
            <pc:docMk/>
            <pc:sldMk cId="2059737880" sldId="256"/>
            <ac:spMk id="39" creationId="{9939D5DF-647B-465D-9883-4CF390177B22}"/>
          </ac:spMkLst>
        </pc:spChg>
        <pc:spChg chg="add">
          <ac:chgData name="Vranko, Branislav" userId="5503dd1c-8074-478a-933b-985def5e54be" providerId="ADAL" clId="{3E5FBDE8-DEEA-4658-B8B2-8924E944A865}" dt="2024-11-10T18:12:13.370" v="49" actId="26606"/>
          <ac:spMkLst>
            <pc:docMk/>
            <pc:sldMk cId="2059737880" sldId="256"/>
            <ac:spMk id="45" creationId="{87D75BE9-19D3-4D76-86D4-E0A7889E96E7}"/>
          </ac:spMkLst>
        </pc:spChg>
        <pc:spChg chg="add">
          <ac:chgData name="Vranko, Branislav" userId="5503dd1c-8074-478a-933b-985def5e54be" providerId="ADAL" clId="{3E5FBDE8-DEEA-4658-B8B2-8924E944A865}" dt="2024-11-10T18:12:13.370" v="49" actId="26606"/>
          <ac:spMkLst>
            <pc:docMk/>
            <pc:sldMk cId="2059737880" sldId="256"/>
            <ac:spMk id="51" creationId="{1662E9AD-6AE7-4172-92BA-D8AA403AAB3F}"/>
          </ac:spMkLst>
        </pc:spChg>
        <pc:picChg chg="add del">
          <ac:chgData name="Vranko, Branislav" userId="5503dd1c-8074-478a-933b-985def5e54be" providerId="ADAL" clId="{3E5FBDE8-DEEA-4658-B8B2-8924E944A865}" dt="2024-11-10T18:10:10.827" v="3" actId="26606"/>
          <ac:picMkLst>
            <pc:docMk/>
            <pc:sldMk cId="2059737880" sldId="256"/>
            <ac:picMk id="4" creationId="{B08E3A3C-36C5-9D29-EA62-7A3343A5BD3E}"/>
          </ac:picMkLst>
        </pc:picChg>
        <pc:picChg chg="add del">
          <ac:chgData name="Vranko, Branislav" userId="5503dd1c-8074-478a-933b-985def5e54be" providerId="ADAL" clId="{3E5FBDE8-DEEA-4658-B8B2-8924E944A865}" dt="2024-11-10T18:11:41.434" v="43" actId="26606"/>
          <ac:picMkLst>
            <pc:docMk/>
            <pc:sldMk cId="2059737880" sldId="256"/>
            <ac:picMk id="10" creationId="{CC687CBF-3B12-461C-A27E-FECCFAD25721}"/>
          </ac:picMkLst>
        </pc:picChg>
        <pc:picChg chg="add del">
          <ac:chgData name="Vranko, Branislav" userId="5503dd1c-8074-478a-933b-985def5e54be" providerId="ADAL" clId="{3E5FBDE8-DEEA-4658-B8B2-8924E944A865}" dt="2024-11-10T18:11:41.434" v="43" actId="26606"/>
          <ac:picMkLst>
            <pc:docMk/>
            <pc:sldMk cId="2059737880" sldId="256"/>
            <ac:picMk id="12" creationId="{55B5CED2-79C6-4AA0-A3F4-B39DFA29773C}"/>
          </ac:picMkLst>
        </pc:picChg>
        <pc:picChg chg="add del">
          <ac:chgData name="Vranko, Branislav" userId="5503dd1c-8074-478a-933b-985def5e54be" providerId="ADAL" clId="{3E5FBDE8-DEEA-4658-B8B2-8924E944A865}" dt="2024-11-10T18:10:13.669" v="5" actId="26606"/>
          <ac:picMkLst>
            <pc:docMk/>
            <pc:sldMk cId="2059737880" sldId="256"/>
            <ac:picMk id="14" creationId="{266B4CEB-1F8C-F0F0-B490-12DE1822E657}"/>
          </ac:picMkLst>
        </pc:picChg>
        <pc:picChg chg="add del">
          <ac:chgData name="Vranko, Branislav" userId="5503dd1c-8074-478a-933b-985def5e54be" providerId="ADAL" clId="{3E5FBDE8-DEEA-4658-B8B2-8924E944A865}" dt="2024-11-10T18:10:21.417" v="7" actId="26606"/>
          <ac:picMkLst>
            <pc:docMk/>
            <pc:sldMk cId="2059737880" sldId="256"/>
            <ac:picMk id="17" creationId="{B08E3A3C-36C5-9D29-EA62-7A3343A5BD3E}"/>
          </ac:picMkLst>
        </pc:picChg>
        <pc:picChg chg="add del">
          <ac:chgData name="Vranko, Branislav" userId="5503dd1c-8074-478a-933b-985def5e54be" providerId="ADAL" clId="{3E5FBDE8-DEEA-4658-B8B2-8924E944A865}" dt="2024-11-10T18:11:41.434" v="43" actId="26606"/>
          <ac:picMkLst>
            <pc:docMk/>
            <pc:sldMk cId="2059737880" sldId="256"/>
            <ac:picMk id="21" creationId="{FADD25E6-7887-4BC4-A02E-311A11EF4F63}"/>
          </ac:picMkLst>
        </pc:picChg>
        <pc:picChg chg="add del">
          <ac:chgData name="Vranko, Branislav" userId="5503dd1c-8074-478a-933b-985def5e54be" providerId="ADAL" clId="{3E5FBDE8-DEEA-4658-B8B2-8924E944A865}" dt="2024-11-10T18:11:40.626" v="38" actId="26606"/>
          <ac:picMkLst>
            <pc:docMk/>
            <pc:sldMk cId="2059737880" sldId="256"/>
            <ac:picMk id="28" creationId="{CC687CBF-3B12-461C-A27E-FECCFAD25721}"/>
          </ac:picMkLst>
        </pc:picChg>
        <pc:picChg chg="add del">
          <ac:chgData name="Vranko, Branislav" userId="5503dd1c-8074-478a-933b-985def5e54be" providerId="ADAL" clId="{3E5FBDE8-DEEA-4658-B8B2-8924E944A865}" dt="2024-11-10T18:11:40.626" v="38" actId="26606"/>
          <ac:picMkLst>
            <pc:docMk/>
            <pc:sldMk cId="2059737880" sldId="256"/>
            <ac:picMk id="30" creationId="{55B5CED2-79C6-4AA0-A3F4-B39DFA29773C}"/>
          </ac:picMkLst>
        </pc:picChg>
        <pc:picChg chg="add del">
          <ac:chgData name="Vranko, Branislav" userId="5503dd1c-8074-478a-933b-985def5e54be" providerId="ADAL" clId="{3E5FBDE8-DEEA-4658-B8B2-8924E944A865}" dt="2024-11-10T18:11:40.626" v="38" actId="26606"/>
          <ac:picMkLst>
            <pc:docMk/>
            <pc:sldMk cId="2059737880" sldId="256"/>
            <ac:picMk id="34" creationId="{FADD25E6-7887-4BC4-A02E-311A11EF4F63}"/>
          </ac:picMkLst>
        </pc:picChg>
        <pc:picChg chg="add del">
          <ac:chgData name="Vranko, Branislav" userId="5503dd1c-8074-478a-933b-985def5e54be" providerId="ADAL" clId="{3E5FBDE8-DEEA-4658-B8B2-8924E944A865}" dt="2024-11-10T18:12:13.370" v="49" actId="26606"/>
          <ac:picMkLst>
            <pc:docMk/>
            <pc:sldMk cId="2059737880" sldId="256"/>
            <ac:picMk id="40" creationId="{795511D0-C969-4FB4-9670-3DF7F1B2A7BC}"/>
          </ac:picMkLst>
        </pc:picChg>
        <pc:picChg chg="add">
          <ac:chgData name="Vranko, Branislav" userId="5503dd1c-8074-478a-933b-985def5e54be" providerId="ADAL" clId="{3E5FBDE8-DEEA-4658-B8B2-8924E944A865}" dt="2024-11-10T18:12:13.370" v="49" actId="26606"/>
          <ac:picMkLst>
            <pc:docMk/>
            <pc:sldMk cId="2059737880" sldId="256"/>
            <ac:picMk id="47" creationId="{CC687CBF-3B12-461C-A27E-FECCFAD25721}"/>
          </ac:picMkLst>
        </pc:picChg>
        <pc:picChg chg="add">
          <ac:chgData name="Vranko, Branislav" userId="5503dd1c-8074-478a-933b-985def5e54be" providerId="ADAL" clId="{3E5FBDE8-DEEA-4658-B8B2-8924E944A865}" dt="2024-11-10T18:12:13.370" v="49" actId="26606"/>
          <ac:picMkLst>
            <pc:docMk/>
            <pc:sldMk cId="2059737880" sldId="256"/>
            <ac:picMk id="49" creationId="{55B5CED2-79C6-4AA0-A3F4-B39DFA29773C}"/>
          </ac:picMkLst>
        </pc:picChg>
        <pc:picChg chg="add">
          <ac:chgData name="Vranko, Branislav" userId="5503dd1c-8074-478a-933b-985def5e54be" providerId="ADAL" clId="{3E5FBDE8-DEEA-4658-B8B2-8924E944A865}" dt="2024-11-10T18:12:13.370" v="49" actId="26606"/>
          <ac:picMkLst>
            <pc:docMk/>
            <pc:sldMk cId="2059737880" sldId="256"/>
            <ac:picMk id="53" creationId="{FADD25E6-7887-4BC4-A02E-311A11EF4F63}"/>
          </ac:picMkLst>
        </pc:picChg>
        <pc:cxnChg chg="add del">
          <ac:chgData name="Vranko, Branislav" userId="5503dd1c-8074-478a-933b-985def5e54be" providerId="ADAL" clId="{3E5FBDE8-DEEA-4658-B8B2-8924E944A865}" dt="2024-11-10T18:11:41.413" v="42" actId="26606"/>
          <ac:cxnSpMkLst>
            <pc:docMk/>
            <pc:sldMk cId="2059737880" sldId="256"/>
            <ac:cxnSpMk id="37" creationId="{8A832D40-B9E2-4CE7-9E0A-B35591EA2035}"/>
          </ac:cxnSpMkLst>
        </pc:cxnChg>
      </pc:sldChg>
      <pc:sldChg chg="addSp delSp modSp new mod modTransition setBg setClrOvrMap">
        <pc:chgData name="Vranko, Branislav" userId="5503dd1c-8074-478a-933b-985def5e54be" providerId="ADAL" clId="{3E5FBDE8-DEEA-4658-B8B2-8924E944A865}" dt="2024-11-10T18:25:07.215" v="227"/>
        <pc:sldMkLst>
          <pc:docMk/>
          <pc:sldMk cId="2759880998" sldId="257"/>
        </pc:sldMkLst>
        <pc:spChg chg="mod">
          <ac:chgData name="Vranko, Branislav" userId="5503dd1c-8074-478a-933b-985def5e54be" providerId="ADAL" clId="{3E5FBDE8-DEEA-4658-B8B2-8924E944A865}" dt="2024-11-10T18:14:29.595" v="75" actId="113"/>
          <ac:spMkLst>
            <pc:docMk/>
            <pc:sldMk cId="2759880998" sldId="257"/>
            <ac:spMk id="2" creationId="{30F65F6B-34B0-87A0-749E-B69EC29B75EE}"/>
          </ac:spMkLst>
        </pc:spChg>
        <pc:spChg chg="del mod">
          <ac:chgData name="Vranko, Branislav" userId="5503dd1c-8074-478a-933b-985def5e54be" providerId="ADAL" clId="{3E5FBDE8-DEEA-4658-B8B2-8924E944A865}" dt="2024-11-10T18:13:20.880" v="66"/>
          <ac:spMkLst>
            <pc:docMk/>
            <pc:sldMk cId="2759880998" sldId="257"/>
            <ac:spMk id="3" creationId="{290C7EDF-F99E-8B7C-E87F-009B7BDE9B2F}"/>
          </ac:spMkLst>
        </pc:spChg>
        <pc:spChg chg="add mod">
          <ac:chgData name="Vranko, Branislav" userId="5503dd1c-8074-478a-933b-985def5e54be" providerId="ADAL" clId="{3E5FBDE8-DEEA-4658-B8B2-8924E944A865}" dt="2024-11-10T18:14:55.857" v="79" actId="1076"/>
          <ac:spMkLst>
            <pc:docMk/>
            <pc:sldMk cId="2759880998" sldId="257"/>
            <ac:spMk id="4" creationId="{3CA0AC07-F132-6E16-3645-2F1980DCCCB1}"/>
          </ac:spMkLst>
        </pc:spChg>
        <pc:spChg chg="add del">
          <ac:chgData name="Vranko, Branislav" userId="5503dd1c-8074-478a-933b-985def5e54be" providerId="ADAL" clId="{3E5FBDE8-DEEA-4658-B8B2-8924E944A865}" dt="2024-11-10T18:12:22.238" v="54" actId="26606"/>
          <ac:spMkLst>
            <pc:docMk/>
            <pc:sldMk cId="2759880998" sldId="257"/>
            <ac:spMk id="8" creationId="{66B5BE70-4451-4286-9D79-27C26F755FAC}"/>
          </ac:spMkLst>
        </pc:spChg>
        <pc:spChg chg="add del">
          <ac:chgData name="Vranko, Branislav" userId="5503dd1c-8074-478a-933b-985def5e54be" providerId="ADAL" clId="{3E5FBDE8-DEEA-4658-B8B2-8924E944A865}" dt="2024-11-10T18:12:22.238" v="54" actId="26606"/>
          <ac:spMkLst>
            <pc:docMk/>
            <pc:sldMk cId="2759880998" sldId="257"/>
            <ac:spMk id="12" creationId="{D58C5A54-E70B-4B9B-A7FE-D3A05561BFD8}"/>
          </ac:spMkLst>
        </pc:spChg>
        <pc:spChg chg="add del">
          <ac:chgData name="Vranko, Branislav" userId="5503dd1c-8074-478a-933b-985def5e54be" providerId="ADAL" clId="{3E5FBDE8-DEEA-4658-B8B2-8924E944A865}" dt="2024-11-10T18:12:21.094" v="51" actId="26606"/>
          <ac:spMkLst>
            <pc:docMk/>
            <pc:sldMk cId="2759880998" sldId="257"/>
            <ac:spMk id="17" creationId="{8B2A8B43-E288-418B-8561-C979F7B9CC4B}"/>
          </ac:spMkLst>
        </pc:spChg>
        <pc:spChg chg="add del">
          <ac:chgData name="Vranko, Branislav" userId="5503dd1c-8074-478a-933b-985def5e54be" providerId="ADAL" clId="{3E5FBDE8-DEEA-4658-B8B2-8924E944A865}" dt="2024-11-10T18:12:21.094" v="51" actId="26606"/>
          <ac:spMkLst>
            <pc:docMk/>
            <pc:sldMk cId="2759880998" sldId="257"/>
            <ac:spMk id="21" creationId="{F40D237A-4D9F-42DC-BAEB-E07EDD74BE26}"/>
          </ac:spMkLst>
        </pc:spChg>
        <pc:spChg chg="add del">
          <ac:chgData name="Vranko, Branislav" userId="5503dd1c-8074-478a-933b-985def5e54be" providerId="ADAL" clId="{3E5FBDE8-DEEA-4658-B8B2-8924E944A865}" dt="2024-11-10T18:12:22.222" v="53" actId="26606"/>
          <ac:spMkLst>
            <pc:docMk/>
            <pc:sldMk cId="2759880998" sldId="257"/>
            <ac:spMk id="23" creationId="{EAAC8963-AF89-4FC1-910B-686E223CD28D}"/>
          </ac:spMkLst>
        </pc:spChg>
        <pc:spChg chg="add del">
          <ac:chgData name="Vranko, Branislav" userId="5503dd1c-8074-478a-933b-985def5e54be" providerId="ADAL" clId="{3E5FBDE8-DEEA-4658-B8B2-8924E944A865}" dt="2024-11-10T18:12:22.222" v="53" actId="26606"/>
          <ac:spMkLst>
            <pc:docMk/>
            <pc:sldMk cId="2759880998" sldId="257"/>
            <ac:spMk id="25" creationId="{23A4F197-86BE-42C9-A95B-A488B7683C2E}"/>
          </ac:spMkLst>
        </pc:spChg>
        <pc:spChg chg="add">
          <ac:chgData name="Vranko, Branislav" userId="5503dd1c-8074-478a-933b-985def5e54be" providerId="ADAL" clId="{3E5FBDE8-DEEA-4658-B8B2-8924E944A865}" dt="2024-11-10T18:12:22.238" v="54" actId="26606"/>
          <ac:spMkLst>
            <pc:docMk/>
            <pc:sldMk cId="2759880998" sldId="257"/>
            <ac:spMk id="27" creationId="{8B2A8B43-E288-418B-8561-C979F7B9CC4B}"/>
          </ac:spMkLst>
        </pc:spChg>
        <pc:spChg chg="add">
          <ac:chgData name="Vranko, Branislav" userId="5503dd1c-8074-478a-933b-985def5e54be" providerId="ADAL" clId="{3E5FBDE8-DEEA-4658-B8B2-8924E944A865}" dt="2024-11-10T18:12:22.238" v="54" actId="26606"/>
          <ac:spMkLst>
            <pc:docMk/>
            <pc:sldMk cId="2759880998" sldId="257"/>
            <ac:spMk id="29" creationId="{F40D237A-4D9F-42DC-BAEB-E07EDD74BE26}"/>
          </ac:spMkLst>
        </pc:spChg>
        <pc:picChg chg="add del">
          <ac:chgData name="Vranko, Branislav" userId="5503dd1c-8074-478a-933b-985def5e54be" providerId="ADAL" clId="{3E5FBDE8-DEEA-4658-B8B2-8924E944A865}" dt="2024-11-10T18:12:22.238" v="54" actId="26606"/>
          <ac:picMkLst>
            <pc:docMk/>
            <pc:sldMk cId="2759880998" sldId="257"/>
            <ac:picMk id="10" creationId="{8176C668-3F88-414B-AAEE-1785E38D5D59}"/>
          </ac:picMkLst>
        </pc:picChg>
        <pc:picChg chg="add del">
          <ac:chgData name="Vranko, Branislav" userId="5503dd1c-8074-478a-933b-985def5e54be" providerId="ADAL" clId="{3E5FBDE8-DEEA-4658-B8B2-8924E944A865}" dt="2024-11-10T18:12:21.094" v="51" actId="26606"/>
          <ac:picMkLst>
            <pc:docMk/>
            <pc:sldMk cId="2759880998" sldId="257"/>
            <ac:picMk id="19" creationId="{82584CD3-40DA-4BB8-B4B7-D8D04BB31B4D}"/>
          </ac:picMkLst>
        </pc:picChg>
        <pc:picChg chg="add del">
          <ac:chgData name="Vranko, Branislav" userId="5503dd1c-8074-478a-933b-985def5e54be" providerId="ADAL" clId="{3E5FBDE8-DEEA-4658-B8B2-8924E944A865}" dt="2024-11-10T18:12:22.222" v="53" actId="26606"/>
          <ac:picMkLst>
            <pc:docMk/>
            <pc:sldMk cId="2759880998" sldId="257"/>
            <ac:picMk id="24" creationId="{41BDA784-DB63-4168-8CC9-0DA04775B2DD}"/>
          </ac:picMkLst>
        </pc:picChg>
        <pc:picChg chg="add">
          <ac:chgData name="Vranko, Branislav" userId="5503dd1c-8074-478a-933b-985def5e54be" providerId="ADAL" clId="{3E5FBDE8-DEEA-4658-B8B2-8924E944A865}" dt="2024-11-10T18:12:22.238" v="54" actId="26606"/>
          <ac:picMkLst>
            <pc:docMk/>
            <pc:sldMk cId="2759880998" sldId="257"/>
            <ac:picMk id="28" creationId="{82584CD3-40DA-4BB8-B4B7-D8D04BB31B4D}"/>
          </ac:picMkLst>
        </pc:picChg>
      </pc:sldChg>
      <pc:sldChg chg="new del">
        <pc:chgData name="Vranko, Branislav" userId="5503dd1c-8074-478a-933b-985def5e54be" providerId="ADAL" clId="{3E5FBDE8-DEEA-4658-B8B2-8924E944A865}" dt="2024-11-10T18:11:22.231" v="34" actId="47"/>
        <pc:sldMkLst>
          <pc:docMk/>
          <pc:sldMk cId="963691263" sldId="258"/>
        </pc:sldMkLst>
      </pc:sldChg>
      <pc:sldChg chg="addSp delSp modSp new mod modTransition setBg setClrOvrMap">
        <pc:chgData name="Vranko, Branislav" userId="5503dd1c-8074-478a-933b-985def5e54be" providerId="ADAL" clId="{3E5FBDE8-DEEA-4658-B8B2-8924E944A865}" dt="2024-11-10T18:27:10.012" v="258" actId="255"/>
        <pc:sldMkLst>
          <pc:docMk/>
          <pc:sldMk cId="2678575769" sldId="259"/>
        </pc:sldMkLst>
        <pc:spChg chg="mod">
          <ac:chgData name="Vranko, Branislav" userId="5503dd1c-8074-478a-933b-985def5e54be" providerId="ADAL" clId="{3E5FBDE8-DEEA-4658-B8B2-8924E944A865}" dt="2024-11-10T18:14:26.856" v="74" actId="113"/>
          <ac:spMkLst>
            <pc:docMk/>
            <pc:sldMk cId="2678575769" sldId="259"/>
            <ac:spMk id="2" creationId="{D292254A-F958-3786-AEA1-88AB3BEDE7CF}"/>
          </ac:spMkLst>
        </pc:spChg>
        <pc:spChg chg="del mod">
          <ac:chgData name="Vranko, Branislav" userId="5503dd1c-8074-478a-933b-985def5e54be" providerId="ADAL" clId="{3E5FBDE8-DEEA-4658-B8B2-8924E944A865}" dt="2024-11-10T18:14:41.317" v="76"/>
          <ac:spMkLst>
            <pc:docMk/>
            <pc:sldMk cId="2678575769" sldId="259"/>
            <ac:spMk id="3" creationId="{64527FD6-A81E-4F1F-948E-E39E07EFDEF1}"/>
          </ac:spMkLst>
        </pc:spChg>
        <pc:spChg chg="add mod">
          <ac:chgData name="Vranko, Branislav" userId="5503dd1c-8074-478a-933b-985def5e54be" providerId="ADAL" clId="{3E5FBDE8-DEEA-4658-B8B2-8924E944A865}" dt="2024-11-10T18:27:10.012" v="258" actId="255"/>
          <ac:spMkLst>
            <pc:docMk/>
            <pc:sldMk cId="2678575769" sldId="259"/>
            <ac:spMk id="4" creationId="{C8DAD67F-5C86-B1B0-E98D-4EC3D4025E3E}"/>
          </ac:spMkLst>
        </pc:spChg>
        <pc:spChg chg="add del">
          <ac:chgData name="Vranko, Branislav" userId="5503dd1c-8074-478a-933b-985def5e54be" providerId="ADAL" clId="{3E5FBDE8-DEEA-4658-B8B2-8924E944A865}" dt="2024-11-10T18:12:25.761" v="55" actId="26606"/>
          <ac:spMkLst>
            <pc:docMk/>
            <pc:sldMk cId="2678575769" sldId="259"/>
            <ac:spMk id="8" creationId="{66B5BE70-4451-4286-9D79-27C26F755FAC}"/>
          </ac:spMkLst>
        </pc:spChg>
        <pc:spChg chg="add del">
          <ac:chgData name="Vranko, Branislav" userId="5503dd1c-8074-478a-933b-985def5e54be" providerId="ADAL" clId="{3E5FBDE8-DEEA-4658-B8B2-8924E944A865}" dt="2024-11-10T18:12:25.761" v="55" actId="26606"/>
          <ac:spMkLst>
            <pc:docMk/>
            <pc:sldMk cId="2678575769" sldId="259"/>
            <ac:spMk id="12" creationId="{D58C5A54-E70B-4B9B-A7FE-D3A05561BFD8}"/>
          </ac:spMkLst>
        </pc:spChg>
        <pc:spChg chg="add del">
          <ac:chgData name="Vranko, Branislav" userId="5503dd1c-8074-478a-933b-985def5e54be" providerId="ADAL" clId="{3E5FBDE8-DEEA-4658-B8B2-8924E944A865}" dt="2024-11-10T18:14:01.615" v="69" actId="26606"/>
          <ac:spMkLst>
            <pc:docMk/>
            <pc:sldMk cId="2678575769" sldId="259"/>
            <ac:spMk id="17" creationId="{EAAC8963-AF89-4FC1-910B-686E223CD28D}"/>
          </ac:spMkLst>
        </pc:spChg>
        <pc:spChg chg="add del">
          <ac:chgData name="Vranko, Branislav" userId="5503dd1c-8074-478a-933b-985def5e54be" providerId="ADAL" clId="{3E5FBDE8-DEEA-4658-B8B2-8924E944A865}" dt="2024-11-10T18:14:01.615" v="69" actId="26606"/>
          <ac:spMkLst>
            <pc:docMk/>
            <pc:sldMk cId="2678575769" sldId="259"/>
            <ac:spMk id="21" creationId="{23A4F197-86BE-42C9-A95B-A488B7683C2E}"/>
          </ac:spMkLst>
        </pc:spChg>
        <pc:spChg chg="add">
          <ac:chgData name="Vranko, Branislav" userId="5503dd1c-8074-478a-933b-985def5e54be" providerId="ADAL" clId="{3E5FBDE8-DEEA-4658-B8B2-8924E944A865}" dt="2024-11-10T18:14:01.615" v="69" actId="26606"/>
          <ac:spMkLst>
            <pc:docMk/>
            <pc:sldMk cId="2678575769" sldId="259"/>
            <ac:spMk id="26" creationId="{8B2A8B43-E288-418B-8561-C979F7B9CC4B}"/>
          </ac:spMkLst>
        </pc:spChg>
        <pc:spChg chg="add">
          <ac:chgData name="Vranko, Branislav" userId="5503dd1c-8074-478a-933b-985def5e54be" providerId="ADAL" clId="{3E5FBDE8-DEEA-4658-B8B2-8924E944A865}" dt="2024-11-10T18:14:01.615" v="69" actId="26606"/>
          <ac:spMkLst>
            <pc:docMk/>
            <pc:sldMk cId="2678575769" sldId="259"/>
            <ac:spMk id="30" creationId="{F40D237A-4D9F-42DC-BAEB-E07EDD74BE26}"/>
          </ac:spMkLst>
        </pc:spChg>
        <pc:picChg chg="add del">
          <ac:chgData name="Vranko, Branislav" userId="5503dd1c-8074-478a-933b-985def5e54be" providerId="ADAL" clId="{3E5FBDE8-DEEA-4658-B8B2-8924E944A865}" dt="2024-11-10T18:12:25.761" v="55" actId="26606"/>
          <ac:picMkLst>
            <pc:docMk/>
            <pc:sldMk cId="2678575769" sldId="259"/>
            <ac:picMk id="10" creationId="{8176C668-3F88-414B-AAEE-1785E38D5D59}"/>
          </ac:picMkLst>
        </pc:picChg>
        <pc:picChg chg="add del">
          <ac:chgData name="Vranko, Branislav" userId="5503dd1c-8074-478a-933b-985def5e54be" providerId="ADAL" clId="{3E5FBDE8-DEEA-4658-B8B2-8924E944A865}" dt="2024-11-10T18:14:01.615" v="69" actId="26606"/>
          <ac:picMkLst>
            <pc:docMk/>
            <pc:sldMk cId="2678575769" sldId="259"/>
            <ac:picMk id="19" creationId="{41BDA784-DB63-4168-8CC9-0DA04775B2DD}"/>
          </ac:picMkLst>
        </pc:picChg>
        <pc:picChg chg="add">
          <ac:chgData name="Vranko, Branislav" userId="5503dd1c-8074-478a-933b-985def5e54be" providerId="ADAL" clId="{3E5FBDE8-DEEA-4658-B8B2-8924E944A865}" dt="2024-11-10T18:14:01.615" v="69" actId="26606"/>
          <ac:picMkLst>
            <pc:docMk/>
            <pc:sldMk cId="2678575769" sldId="259"/>
            <ac:picMk id="28" creationId="{82584CD3-40DA-4BB8-B4B7-D8D04BB31B4D}"/>
          </ac:picMkLst>
        </pc:picChg>
      </pc:sldChg>
      <pc:sldChg chg="addSp delSp modSp new mod modTransition setBg setClrOvrMap">
        <pc:chgData name="Vranko, Branislav" userId="5503dd1c-8074-478a-933b-985def5e54be" providerId="ADAL" clId="{3E5FBDE8-DEEA-4658-B8B2-8924E944A865}" dt="2024-11-10T18:27:36.403" v="260" actId="20577"/>
        <pc:sldMkLst>
          <pc:docMk/>
          <pc:sldMk cId="2511681665" sldId="260"/>
        </pc:sldMkLst>
        <pc:spChg chg="mod">
          <ac:chgData name="Vranko, Branislav" userId="5503dd1c-8074-478a-933b-985def5e54be" providerId="ADAL" clId="{3E5FBDE8-DEEA-4658-B8B2-8924E944A865}" dt="2024-11-10T18:15:12.141" v="82" actId="255"/>
          <ac:spMkLst>
            <pc:docMk/>
            <pc:sldMk cId="2511681665" sldId="260"/>
            <ac:spMk id="2" creationId="{0CB145AA-DE29-6CC8-CA6F-D75BAC4A7BB4}"/>
          </ac:spMkLst>
        </pc:spChg>
        <pc:spChg chg="del mod">
          <ac:chgData name="Vranko, Branislav" userId="5503dd1c-8074-478a-933b-985def5e54be" providerId="ADAL" clId="{3E5FBDE8-DEEA-4658-B8B2-8924E944A865}" dt="2024-11-10T18:15:18.105" v="83"/>
          <ac:spMkLst>
            <pc:docMk/>
            <pc:sldMk cId="2511681665" sldId="260"/>
            <ac:spMk id="3" creationId="{FCCF3932-411A-CBAD-5770-CF1B646B0551}"/>
          </ac:spMkLst>
        </pc:spChg>
        <pc:spChg chg="add mod">
          <ac:chgData name="Vranko, Branislav" userId="5503dd1c-8074-478a-933b-985def5e54be" providerId="ADAL" clId="{3E5FBDE8-DEEA-4658-B8B2-8924E944A865}" dt="2024-11-10T18:27:36.403" v="260" actId="20577"/>
          <ac:spMkLst>
            <pc:docMk/>
            <pc:sldMk cId="2511681665" sldId="260"/>
            <ac:spMk id="4" creationId="{93850014-EF9B-43E6-3A67-A79DABBD1870}"/>
          </ac:spMkLst>
        </pc:spChg>
        <pc:spChg chg="add del">
          <ac:chgData name="Vranko, Branislav" userId="5503dd1c-8074-478a-933b-985def5e54be" providerId="ADAL" clId="{3E5FBDE8-DEEA-4658-B8B2-8924E944A865}" dt="2024-11-10T18:12:05.818" v="47" actId="26606"/>
          <ac:spMkLst>
            <pc:docMk/>
            <pc:sldMk cId="2511681665" sldId="260"/>
            <ac:spMk id="8" creationId="{66B5BE70-4451-4286-9D79-27C26F755FAC}"/>
          </ac:spMkLst>
        </pc:spChg>
        <pc:spChg chg="add del">
          <ac:chgData name="Vranko, Branislav" userId="5503dd1c-8074-478a-933b-985def5e54be" providerId="ADAL" clId="{3E5FBDE8-DEEA-4658-B8B2-8924E944A865}" dt="2024-11-10T18:12:05.818" v="47" actId="26606"/>
          <ac:spMkLst>
            <pc:docMk/>
            <pc:sldMk cId="2511681665" sldId="260"/>
            <ac:spMk id="12" creationId="{D58C5A54-E70B-4B9B-A7FE-D3A05561BFD8}"/>
          </ac:spMkLst>
        </pc:spChg>
        <pc:spChg chg="add">
          <ac:chgData name="Vranko, Branislav" userId="5503dd1c-8074-478a-933b-985def5e54be" providerId="ADAL" clId="{3E5FBDE8-DEEA-4658-B8B2-8924E944A865}" dt="2024-11-10T18:12:05.832" v="48" actId="26606"/>
          <ac:spMkLst>
            <pc:docMk/>
            <pc:sldMk cId="2511681665" sldId="260"/>
            <ac:spMk id="14" creationId="{8B2A8B43-E288-418B-8561-C979F7B9CC4B}"/>
          </ac:spMkLst>
        </pc:spChg>
        <pc:spChg chg="add">
          <ac:chgData name="Vranko, Branislav" userId="5503dd1c-8074-478a-933b-985def5e54be" providerId="ADAL" clId="{3E5FBDE8-DEEA-4658-B8B2-8924E944A865}" dt="2024-11-10T18:12:05.832" v="48" actId="26606"/>
          <ac:spMkLst>
            <pc:docMk/>
            <pc:sldMk cId="2511681665" sldId="260"/>
            <ac:spMk id="16" creationId="{F40D237A-4D9F-42DC-BAEB-E07EDD74BE26}"/>
          </ac:spMkLst>
        </pc:spChg>
        <pc:picChg chg="add del">
          <ac:chgData name="Vranko, Branislav" userId="5503dd1c-8074-478a-933b-985def5e54be" providerId="ADAL" clId="{3E5FBDE8-DEEA-4658-B8B2-8924E944A865}" dt="2024-11-10T18:12:05.818" v="47" actId="26606"/>
          <ac:picMkLst>
            <pc:docMk/>
            <pc:sldMk cId="2511681665" sldId="260"/>
            <ac:picMk id="10" creationId="{8176C668-3F88-414B-AAEE-1785E38D5D59}"/>
          </ac:picMkLst>
        </pc:picChg>
        <pc:picChg chg="add">
          <ac:chgData name="Vranko, Branislav" userId="5503dd1c-8074-478a-933b-985def5e54be" providerId="ADAL" clId="{3E5FBDE8-DEEA-4658-B8B2-8924E944A865}" dt="2024-11-10T18:12:05.832" v="48" actId="26606"/>
          <ac:picMkLst>
            <pc:docMk/>
            <pc:sldMk cId="2511681665" sldId="260"/>
            <ac:picMk id="15" creationId="{82584CD3-40DA-4BB8-B4B7-D8D04BB31B4D}"/>
          </ac:picMkLst>
        </pc:picChg>
      </pc:sldChg>
      <pc:sldChg chg="addSp delSp modSp new mod modTransition setBg setClrOvrMap">
        <pc:chgData name="Vranko, Branislav" userId="5503dd1c-8074-478a-933b-985def5e54be" providerId="ADAL" clId="{3E5FBDE8-DEEA-4658-B8B2-8924E944A865}" dt="2024-11-10T18:25:07.215" v="227"/>
        <pc:sldMkLst>
          <pc:docMk/>
          <pc:sldMk cId="675485643" sldId="261"/>
        </pc:sldMkLst>
        <pc:spChg chg="mod">
          <ac:chgData name="Vranko, Branislav" userId="5503dd1c-8074-478a-933b-985def5e54be" providerId="ADAL" clId="{3E5FBDE8-DEEA-4658-B8B2-8924E944A865}" dt="2024-11-10T18:15:51.931" v="90" actId="113"/>
          <ac:spMkLst>
            <pc:docMk/>
            <pc:sldMk cId="675485643" sldId="261"/>
            <ac:spMk id="2" creationId="{E4D52F39-4ABF-138C-84EA-19F497D2A21D}"/>
          </ac:spMkLst>
        </pc:spChg>
        <pc:spChg chg="del mod">
          <ac:chgData name="Vranko, Branislav" userId="5503dd1c-8074-478a-933b-985def5e54be" providerId="ADAL" clId="{3E5FBDE8-DEEA-4658-B8B2-8924E944A865}" dt="2024-11-10T18:15:58.786" v="91"/>
          <ac:spMkLst>
            <pc:docMk/>
            <pc:sldMk cId="675485643" sldId="261"/>
            <ac:spMk id="3" creationId="{948093A2-1D4C-0B2D-EE12-06F8C8B936A0}"/>
          </ac:spMkLst>
        </pc:spChg>
        <pc:spChg chg="add mod">
          <ac:chgData name="Vranko, Branislav" userId="5503dd1c-8074-478a-933b-985def5e54be" providerId="ADAL" clId="{3E5FBDE8-DEEA-4658-B8B2-8924E944A865}" dt="2024-11-10T18:16:40.903" v="96" actId="255"/>
          <ac:spMkLst>
            <pc:docMk/>
            <pc:sldMk cId="675485643" sldId="261"/>
            <ac:spMk id="4" creationId="{22DD0D34-D52E-1E69-3D43-05AB55A5E659}"/>
          </ac:spMkLst>
        </pc:spChg>
        <pc:spChg chg="add">
          <ac:chgData name="Vranko, Branislav" userId="5503dd1c-8074-478a-933b-985def5e54be" providerId="ADAL" clId="{3E5FBDE8-DEEA-4658-B8B2-8924E944A865}" dt="2024-11-10T18:12:32.886" v="56" actId="26606"/>
          <ac:spMkLst>
            <pc:docMk/>
            <pc:sldMk cId="675485643" sldId="261"/>
            <ac:spMk id="8" creationId="{8B2A8B43-E288-418B-8561-C979F7B9CC4B}"/>
          </ac:spMkLst>
        </pc:spChg>
        <pc:spChg chg="add">
          <ac:chgData name="Vranko, Branislav" userId="5503dd1c-8074-478a-933b-985def5e54be" providerId="ADAL" clId="{3E5FBDE8-DEEA-4658-B8B2-8924E944A865}" dt="2024-11-10T18:12:32.886" v="56" actId="26606"/>
          <ac:spMkLst>
            <pc:docMk/>
            <pc:sldMk cId="675485643" sldId="261"/>
            <ac:spMk id="12" creationId="{F40D237A-4D9F-42DC-BAEB-E07EDD74BE26}"/>
          </ac:spMkLst>
        </pc:spChg>
        <pc:picChg chg="add">
          <ac:chgData name="Vranko, Branislav" userId="5503dd1c-8074-478a-933b-985def5e54be" providerId="ADAL" clId="{3E5FBDE8-DEEA-4658-B8B2-8924E944A865}" dt="2024-11-10T18:12:32.886" v="56" actId="26606"/>
          <ac:picMkLst>
            <pc:docMk/>
            <pc:sldMk cId="675485643" sldId="261"/>
            <ac:picMk id="10" creationId="{82584CD3-40DA-4BB8-B4B7-D8D04BB31B4D}"/>
          </ac:picMkLst>
        </pc:picChg>
      </pc:sldChg>
      <pc:sldChg chg="addSp delSp modSp new mod modTransition setBg setClrOvrMap">
        <pc:chgData name="Vranko, Branislav" userId="5503dd1c-8074-478a-933b-985def5e54be" providerId="ADAL" clId="{3E5FBDE8-DEEA-4658-B8B2-8924E944A865}" dt="2024-11-10T18:25:07.215" v="227"/>
        <pc:sldMkLst>
          <pc:docMk/>
          <pc:sldMk cId="4023321684" sldId="262"/>
        </pc:sldMkLst>
        <pc:spChg chg="del mod">
          <ac:chgData name="Vranko, Branislav" userId="5503dd1c-8074-478a-933b-985def5e54be" providerId="ADAL" clId="{3E5FBDE8-DEEA-4658-B8B2-8924E944A865}" dt="2024-11-10T18:16:55.970" v="97"/>
          <ac:spMkLst>
            <pc:docMk/>
            <pc:sldMk cId="4023321684" sldId="262"/>
            <ac:spMk id="2" creationId="{62D668B9-576C-6653-A7DB-67C6DA29986E}"/>
          </ac:spMkLst>
        </pc:spChg>
        <pc:spChg chg="del mod">
          <ac:chgData name="Vranko, Branislav" userId="5503dd1c-8074-478a-933b-985def5e54be" providerId="ADAL" clId="{3E5FBDE8-DEEA-4658-B8B2-8924E944A865}" dt="2024-11-10T18:17:23.270" v="102"/>
          <ac:spMkLst>
            <pc:docMk/>
            <pc:sldMk cId="4023321684" sldId="262"/>
            <ac:spMk id="3" creationId="{9294EEAD-B31C-CBCC-3F3E-B185EE7A784E}"/>
          </ac:spMkLst>
        </pc:spChg>
        <pc:spChg chg="add mod">
          <ac:chgData name="Vranko, Branislav" userId="5503dd1c-8074-478a-933b-985def5e54be" providerId="ADAL" clId="{3E5FBDE8-DEEA-4658-B8B2-8924E944A865}" dt="2024-11-10T18:17:17.112" v="101" actId="2711"/>
          <ac:spMkLst>
            <pc:docMk/>
            <pc:sldMk cId="4023321684" sldId="262"/>
            <ac:spMk id="4" creationId="{3DB17450-4528-3DCC-4B76-0F488429B038}"/>
          </ac:spMkLst>
        </pc:spChg>
        <pc:spChg chg="add mod">
          <ac:chgData name="Vranko, Branislav" userId="5503dd1c-8074-478a-933b-985def5e54be" providerId="ADAL" clId="{3E5FBDE8-DEEA-4658-B8B2-8924E944A865}" dt="2024-11-10T18:18:05.844" v="112" actId="1076"/>
          <ac:spMkLst>
            <pc:docMk/>
            <pc:sldMk cId="4023321684" sldId="262"/>
            <ac:spMk id="5" creationId="{6EAD442F-866E-405C-3AAB-EE057A3DDC1A}"/>
          </ac:spMkLst>
        </pc:spChg>
        <pc:spChg chg="add del">
          <ac:chgData name="Vranko, Branislav" userId="5503dd1c-8074-478a-933b-985def5e54be" providerId="ADAL" clId="{3E5FBDE8-DEEA-4658-B8B2-8924E944A865}" dt="2024-11-10T18:14:03.296" v="70" actId="26606"/>
          <ac:spMkLst>
            <pc:docMk/>
            <pc:sldMk cId="4023321684" sldId="262"/>
            <ac:spMk id="8" creationId="{EAAC8963-AF89-4FC1-910B-686E223CD28D}"/>
          </ac:spMkLst>
        </pc:spChg>
        <pc:spChg chg="add del">
          <ac:chgData name="Vranko, Branislav" userId="5503dd1c-8074-478a-933b-985def5e54be" providerId="ADAL" clId="{3E5FBDE8-DEEA-4658-B8B2-8924E944A865}" dt="2024-11-10T18:14:03.296" v="70" actId="26606"/>
          <ac:spMkLst>
            <pc:docMk/>
            <pc:sldMk cId="4023321684" sldId="262"/>
            <ac:spMk id="12" creationId="{23A4F197-86BE-42C9-A95B-A488B7683C2E}"/>
          </ac:spMkLst>
        </pc:spChg>
        <pc:spChg chg="add">
          <ac:chgData name="Vranko, Branislav" userId="5503dd1c-8074-478a-933b-985def5e54be" providerId="ADAL" clId="{3E5FBDE8-DEEA-4658-B8B2-8924E944A865}" dt="2024-11-10T18:14:03.296" v="70" actId="26606"/>
          <ac:spMkLst>
            <pc:docMk/>
            <pc:sldMk cId="4023321684" sldId="262"/>
            <ac:spMk id="17" creationId="{8B2A8B43-E288-418B-8561-C979F7B9CC4B}"/>
          </ac:spMkLst>
        </pc:spChg>
        <pc:spChg chg="add">
          <ac:chgData name="Vranko, Branislav" userId="5503dd1c-8074-478a-933b-985def5e54be" providerId="ADAL" clId="{3E5FBDE8-DEEA-4658-B8B2-8924E944A865}" dt="2024-11-10T18:14:03.296" v="70" actId="26606"/>
          <ac:spMkLst>
            <pc:docMk/>
            <pc:sldMk cId="4023321684" sldId="262"/>
            <ac:spMk id="21" creationId="{F40D237A-4D9F-42DC-BAEB-E07EDD74BE26}"/>
          </ac:spMkLst>
        </pc:spChg>
        <pc:picChg chg="add del">
          <ac:chgData name="Vranko, Branislav" userId="5503dd1c-8074-478a-933b-985def5e54be" providerId="ADAL" clId="{3E5FBDE8-DEEA-4658-B8B2-8924E944A865}" dt="2024-11-10T18:14:03.296" v="70" actId="26606"/>
          <ac:picMkLst>
            <pc:docMk/>
            <pc:sldMk cId="4023321684" sldId="262"/>
            <ac:picMk id="10" creationId="{41BDA784-DB63-4168-8CC9-0DA04775B2DD}"/>
          </ac:picMkLst>
        </pc:picChg>
        <pc:picChg chg="add">
          <ac:chgData name="Vranko, Branislav" userId="5503dd1c-8074-478a-933b-985def5e54be" providerId="ADAL" clId="{3E5FBDE8-DEEA-4658-B8B2-8924E944A865}" dt="2024-11-10T18:14:03.296" v="70" actId="26606"/>
          <ac:picMkLst>
            <pc:docMk/>
            <pc:sldMk cId="4023321684" sldId="262"/>
            <ac:picMk id="19" creationId="{82584CD3-40DA-4BB8-B4B7-D8D04BB31B4D}"/>
          </ac:picMkLst>
        </pc:picChg>
      </pc:sldChg>
      <pc:sldChg chg="addSp delSp modSp new mod modTransition setBg setClrOvrMap">
        <pc:chgData name="Vranko, Branislav" userId="5503dd1c-8074-478a-933b-985def5e54be" providerId="ADAL" clId="{3E5FBDE8-DEEA-4658-B8B2-8924E944A865}" dt="2024-11-10T18:25:07.215" v="227"/>
        <pc:sldMkLst>
          <pc:docMk/>
          <pc:sldMk cId="2361125060" sldId="263"/>
        </pc:sldMkLst>
        <pc:spChg chg="del mod">
          <ac:chgData name="Vranko, Branislav" userId="5503dd1c-8074-478a-933b-985def5e54be" providerId="ADAL" clId="{3E5FBDE8-DEEA-4658-B8B2-8924E944A865}" dt="2024-11-10T18:18:27.995" v="113"/>
          <ac:spMkLst>
            <pc:docMk/>
            <pc:sldMk cId="2361125060" sldId="263"/>
            <ac:spMk id="2" creationId="{64BD53D7-E06B-5D23-7A73-AD449B8EC682}"/>
          </ac:spMkLst>
        </pc:spChg>
        <pc:spChg chg="del mod">
          <ac:chgData name="Vranko, Branislav" userId="5503dd1c-8074-478a-933b-985def5e54be" providerId="ADAL" clId="{3E5FBDE8-DEEA-4658-B8B2-8924E944A865}" dt="2024-11-10T18:18:43.722" v="117"/>
          <ac:spMkLst>
            <pc:docMk/>
            <pc:sldMk cId="2361125060" sldId="263"/>
            <ac:spMk id="3" creationId="{2B087F49-2DF6-95D3-DEE6-52328C909C20}"/>
          </ac:spMkLst>
        </pc:spChg>
        <pc:spChg chg="add mod">
          <ac:chgData name="Vranko, Branislav" userId="5503dd1c-8074-478a-933b-985def5e54be" providerId="ADAL" clId="{3E5FBDE8-DEEA-4658-B8B2-8924E944A865}" dt="2024-11-10T18:18:36.406" v="116" actId="113"/>
          <ac:spMkLst>
            <pc:docMk/>
            <pc:sldMk cId="2361125060" sldId="263"/>
            <ac:spMk id="4" creationId="{B2B6BB5D-841C-51C5-82C6-4ACCFE518DD7}"/>
          </ac:spMkLst>
        </pc:spChg>
        <pc:spChg chg="add mod">
          <ac:chgData name="Vranko, Branislav" userId="5503dd1c-8074-478a-933b-985def5e54be" providerId="ADAL" clId="{3E5FBDE8-DEEA-4658-B8B2-8924E944A865}" dt="2024-11-10T18:19:27.488" v="125" actId="20577"/>
          <ac:spMkLst>
            <pc:docMk/>
            <pc:sldMk cId="2361125060" sldId="263"/>
            <ac:spMk id="5" creationId="{EA925FB6-BA60-F231-BCC1-31AB3B87BD09}"/>
          </ac:spMkLst>
        </pc:spChg>
        <pc:spChg chg="add">
          <ac:chgData name="Vranko, Branislav" userId="5503dd1c-8074-478a-933b-985def5e54be" providerId="ADAL" clId="{3E5FBDE8-DEEA-4658-B8B2-8924E944A865}" dt="2024-11-10T18:12:39.103" v="58" actId="26606"/>
          <ac:spMkLst>
            <pc:docMk/>
            <pc:sldMk cId="2361125060" sldId="263"/>
            <ac:spMk id="8" creationId="{8B2A8B43-E288-418B-8561-C979F7B9CC4B}"/>
          </ac:spMkLst>
        </pc:spChg>
        <pc:spChg chg="add">
          <ac:chgData name="Vranko, Branislav" userId="5503dd1c-8074-478a-933b-985def5e54be" providerId="ADAL" clId="{3E5FBDE8-DEEA-4658-B8B2-8924E944A865}" dt="2024-11-10T18:12:39.103" v="58" actId="26606"/>
          <ac:spMkLst>
            <pc:docMk/>
            <pc:sldMk cId="2361125060" sldId="263"/>
            <ac:spMk id="12" creationId="{F40D237A-4D9F-42DC-BAEB-E07EDD74BE26}"/>
          </ac:spMkLst>
        </pc:spChg>
        <pc:picChg chg="add">
          <ac:chgData name="Vranko, Branislav" userId="5503dd1c-8074-478a-933b-985def5e54be" providerId="ADAL" clId="{3E5FBDE8-DEEA-4658-B8B2-8924E944A865}" dt="2024-11-10T18:12:39.103" v="58" actId="26606"/>
          <ac:picMkLst>
            <pc:docMk/>
            <pc:sldMk cId="2361125060" sldId="263"/>
            <ac:picMk id="10" creationId="{82584CD3-40DA-4BB8-B4B7-D8D04BB31B4D}"/>
          </ac:picMkLst>
        </pc:picChg>
      </pc:sldChg>
      <pc:sldChg chg="addSp delSp modSp new mod modTransition setBg setClrOvrMap">
        <pc:chgData name="Vranko, Branislav" userId="5503dd1c-8074-478a-933b-985def5e54be" providerId="ADAL" clId="{3E5FBDE8-DEEA-4658-B8B2-8924E944A865}" dt="2024-11-10T18:25:07.215" v="227"/>
        <pc:sldMkLst>
          <pc:docMk/>
          <pc:sldMk cId="1524155696" sldId="264"/>
        </pc:sldMkLst>
        <pc:spChg chg="del mod">
          <ac:chgData name="Vranko, Branislav" userId="5503dd1c-8074-478a-933b-985def5e54be" providerId="ADAL" clId="{3E5FBDE8-DEEA-4658-B8B2-8924E944A865}" dt="2024-11-10T18:19:37.754" v="126"/>
          <ac:spMkLst>
            <pc:docMk/>
            <pc:sldMk cId="1524155696" sldId="264"/>
            <ac:spMk id="2" creationId="{9FE12533-E97C-74BB-50AC-2BA8262919AD}"/>
          </ac:spMkLst>
        </pc:spChg>
        <pc:spChg chg="del mod">
          <ac:chgData name="Vranko, Branislav" userId="5503dd1c-8074-478a-933b-985def5e54be" providerId="ADAL" clId="{3E5FBDE8-DEEA-4658-B8B2-8924E944A865}" dt="2024-11-10T18:19:58.090" v="130"/>
          <ac:spMkLst>
            <pc:docMk/>
            <pc:sldMk cId="1524155696" sldId="264"/>
            <ac:spMk id="3" creationId="{94CB4AF5-CD53-D332-120B-82E7AC47F1A6}"/>
          </ac:spMkLst>
        </pc:spChg>
        <pc:spChg chg="add mod">
          <ac:chgData name="Vranko, Branislav" userId="5503dd1c-8074-478a-933b-985def5e54be" providerId="ADAL" clId="{3E5FBDE8-DEEA-4658-B8B2-8924E944A865}" dt="2024-11-10T18:19:49.773" v="129" actId="2711"/>
          <ac:spMkLst>
            <pc:docMk/>
            <pc:sldMk cId="1524155696" sldId="264"/>
            <ac:spMk id="4" creationId="{500845E9-C19F-06D9-57F6-044657543D28}"/>
          </ac:spMkLst>
        </pc:spChg>
        <pc:spChg chg="add mod">
          <ac:chgData name="Vranko, Branislav" userId="5503dd1c-8074-478a-933b-985def5e54be" providerId="ADAL" clId="{3E5FBDE8-DEEA-4658-B8B2-8924E944A865}" dt="2024-11-10T18:20:59.574" v="163" actId="113"/>
          <ac:spMkLst>
            <pc:docMk/>
            <pc:sldMk cId="1524155696" sldId="264"/>
            <ac:spMk id="5" creationId="{BD5E1355-D38A-A520-915A-33F48160B40F}"/>
          </ac:spMkLst>
        </pc:spChg>
        <pc:spChg chg="add">
          <ac:chgData name="Vranko, Branislav" userId="5503dd1c-8074-478a-933b-985def5e54be" providerId="ADAL" clId="{3E5FBDE8-DEEA-4658-B8B2-8924E944A865}" dt="2024-11-10T18:12:43.079" v="59" actId="26606"/>
          <ac:spMkLst>
            <pc:docMk/>
            <pc:sldMk cId="1524155696" sldId="264"/>
            <ac:spMk id="8" creationId="{8B2A8B43-E288-418B-8561-C979F7B9CC4B}"/>
          </ac:spMkLst>
        </pc:spChg>
        <pc:spChg chg="add">
          <ac:chgData name="Vranko, Branislav" userId="5503dd1c-8074-478a-933b-985def5e54be" providerId="ADAL" clId="{3E5FBDE8-DEEA-4658-B8B2-8924E944A865}" dt="2024-11-10T18:12:43.079" v="59" actId="26606"/>
          <ac:spMkLst>
            <pc:docMk/>
            <pc:sldMk cId="1524155696" sldId="264"/>
            <ac:spMk id="12" creationId="{F40D237A-4D9F-42DC-BAEB-E07EDD74BE26}"/>
          </ac:spMkLst>
        </pc:spChg>
        <pc:picChg chg="add">
          <ac:chgData name="Vranko, Branislav" userId="5503dd1c-8074-478a-933b-985def5e54be" providerId="ADAL" clId="{3E5FBDE8-DEEA-4658-B8B2-8924E944A865}" dt="2024-11-10T18:12:43.079" v="59" actId="26606"/>
          <ac:picMkLst>
            <pc:docMk/>
            <pc:sldMk cId="1524155696" sldId="264"/>
            <ac:picMk id="10" creationId="{82584CD3-40DA-4BB8-B4B7-D8D04BB31B4D}"/>
          </ac:picMkLst>
        </pc:picChg>
      </pc:sldChg>
      <pc:sldChg chg="addSp delSp modSp new mod modTransition setBg setClrOvrMap">
        <pc:chgData name="Vranko, Branislav" userId="5503dd1c-8074-478a-933b-985def5e54be" providerId="ADAL" clId="{3E5FBDE8-DEEA-4658-B8B2-8924E944A865}" dt="2024-11-10T18:25:07.215" v="227"/>
        <pc:sldMkLst>
          <pc:docMk/>
          <pc:sldMk cId="2901116418" sldId="265"/>
        </pc:sldMkLst>
        <pc:spChg chg="mod">
          <ac:chgData name="Vranko, Branislav" userId="5503dd1c-8074-478a-933b-985def5e54be" providerId="ADAL" clId="{3E5FBDE8-DEEA-4658-B8B2-8924E944A865}" dt="2024-11-10T18:22:08.854" v="166" actId="113"/>
          <ac:spMkLst>
            <pc:docMk/>
            <pc:sldMk cId="2901116418" sldId="265"/>
            <ac:spMk id="2" creationId="{9CA65578-85DC-6CB1-343B-E43DBEB07B77}"/>
          </ac:spMkLst>
        </pc:spChg>
        <pc:spChg chg="del mod">
          <ac:chgData name="Vranko, Branislav" userId="5503dd1c-8074-478a-933b-985def5e54be" providerId="ADAL" clId="{3E5FBDE8-DEEA-4658-B8B2-8924E944A865}" dt="2024-11-10T18:22:13.962" v="167"/>
          <ac:spMkLst>
            <pc:docMk/>
            <pc:sldMk cId="2901116418" sldId="265"/>
            <ac:spMk id="3" creationId="{962C1455-DE80-89F8-0AC1-EB965200C30C}"/>
          </ac:spMkLst>
        </pc:spChg>
        <pc:spChg chg="add mod">
          <ac:chgData name="Vranko, Branislav" userId="5503dd1c-8074-478a-933b-985def5e54be" providerId="ADAL" clId="{3E5FBDE8-DEEA-4658-B8B2-8924E944A865}" dt="2024-11-10T18:22:31.743" v="172" actId="5793"/>
          <ac:spMkLst>
            <pc:docMk/>
            <pc:sldMk cId="2901116418" sldId="265"/>
            <ac:spMk id="4" creationId="{09A265D1-4698-83E2-984B-2ADA3B8CE868}"/>
          </ac:spMkLst>
        </pc:spChg>
        <pc:spChg chg="add del">
          <ac:chgData name="Vranko, Branislav" userId="5503dd1c-8074-478a-933b-985def5e54be" providerId="ADAL" clId="{3E5FBDE8-DEEA-4658-B8B2-8924E944A865}" dt="2024-11-10T18:14:05.960" v="71" actId="26606"/>
          <ac:spMkLst>
            <pc:docMk/>
            <pc:sldMk cId="2901116418" sldId="265"/>
            <ac:spMk id="8" creationId="{EAAC8963-AF89-4FC1-910B-686E223CD28D}"/>
          </ac:spMkLst>
        </pc:spChg>
        <pc:spChg chg="add del">
          <ac:chgData name="Vranko, Branislav" userId="5503dd1c-8074-478a-933b-985def5e54be" providerId="ADAL" clId="{3E5FBDE8-DEEA-4658-B8B2-8924E944A865}" dt="2024-11-10T18:14:05.960" v="71" actId="26606"/>
          <ac:spMkLst>
            <pc:docMk/>
            <pc:sldMk cId="2901116418" sldId="265"/>
            <ac:spMk id="12" creationId="{23A4F197-86BE-42C9-A95B-A488B7683C2E}"/>
          </ac:spMkLst>
        </pc:spChg>
        <pc:spChg chg="add">
          <ac:chgData name="Vranko, Branislav" userId="5503dd1c-8074-478a-933b-985def5e54be" providerId="ADAL" clId="{3E5FBDE8-DEEA-4658-B8B2-8924E944A865}" dt="2024-11-10T18:14:05.960" v="71" actId="26606"/>
          <ac:spMkLst>
            <pc:docMk/>
            <pc:sldMk cId="2901116418" sldId="265"/>
            <ac:spMk id="17" creationId="{8B2A8B43-E288-418B-8561-C979F7B9CC4B}"/>
          </ac:spMkLst>
        </pc:spChg>
        <pc:spChg chg="add">
          <ac:chgData name="Vranko, Branislav" userId="5503dd1c-8074-478a-933b-985def5e54be" providerId="ADAL" clId="{3E5FBDE8-DEEA-4658-B8B2-8924E944A865}" dt="2024-11-10T18:14:05.960" v="71" actId="26606"/>
          <ac:spMkLst>
            <pc:docMk/>
            <pc:sldMk cId="2901116418" sldId="265"/>
            <ac:spMk id="21" creationId="{F40D237A-4D9F-42DC-BAEB-E07EDD74BE26}"/>
          </ac:spMkLst>
        </pc:spChg>
        <pc:picChg chg="add del">
          <ac:chgData name="Vranko, Branislav" userId="5503dd1c-8074-478a-933b-985def5e54be" providerId="ADAL" clId="{3E5FBDE8-DEEA-4658-B8B2-8924E944A865}" dt="2024-11-10T18:14:05.960" v="71" actId="26606"/>
          <ac:picMkLst>
            <pc:docMk/>
            <pc:sldMk cId="2901116418" sldId="265"/>
            <ac:picMk id="10" creationId="{41BDA784-DB63-4168-8CC9-0DA04775B2DD}"/>
          </ac:picMkLst>
        </pc:picChg>
        <pc:picChg chg="add">
          <ac:chgData name="Vranko, Branislav" userId="5503dd1c-8074-478a-933b-985def5e54be" providerId="ADAL" clId="{3E5FBDE8-DEEA-4658-B8B2-8924E944A865}" dt="2024-11-10T18:14:05.960" v="71" actId="26606"/>
          <ac:picMkLst>
            <pc:docMk/>
            <pc:sldMk cId="2901116418" sldId="265"/>
            <ac:picMk id="19" creationId="{82584CD3-40DA-4BB8-B4B7-D8D04BB31B4D}"/>
          </ac:picMkLst>
        </pc:picChg>
      </pc:sldChg>
      <pc:sldChg chg="addSp delSp modSp new mod modTransition setBg setClrOvrMap">
        <pc:chgData name="Vranko, Branislav" userId="5503dd1c-8074-478a-933b-985def5e54be" providerId="ADAL" clId="{3E5FBDE8-DEEA-4658-B8B2-8924E944A865}" dt="2024-11-10T18:25:07.215" v="227"/>
        <pc:sldMkLst>
          <pc:docMk/>
          <pc:sldMk cId="3295654467" sldId="266"/>
        </pc:sldMkLst>
        <pc:spChg chg="mod">
          <ac:chgData name="Vranko, Branislav" userId="5503dd1c-8074-478a-933b-985def5e54be" providerId="ADAL" clId="{3E5FBDE8-DEEA-4658-B8B2-8924E944A865}" dt="2024-11-10T18:24:10.520" v="226" actId="113"/>
          <ac:spMkLst>
            <pc:docMk/>
            <pc:sldMk cId="3295654467" sldId="266"/>
            <ac:spMk id="2" creationId="{35C78E79-2F75-9C44-F200-C0F3EF405DAD}"/>
          </ac:spMkLst>
        </pc:spChg>
        <pc:spChg chg="del mod">
          <ac:chgData name="Vranko, Branislav" userId="5503dd1c-8074-478a-933b-985def5e54be" providerId="ADAL" clId="{3E5FBDE8-DEEA-4658-B8B2-8924E944A865}" dt="2024-11-10T18:23:45.846" v="219" actId="931"/>
          <ac:spMkLst>
            <pc:docMk/>
            <pc:sldMk cId="3295654467" sldId="266"/>
            <ac:spMk id="3" creationId="{94EFA627-06F0-3FAD-575B-127423EBF83B}"/>
          </ac:spMkLst>
        </pc:spChg>
        <pc:spChg chg="add del">
          <ac:chgData name="Vranko, Branislav" userId="5503dd1c-8074-478a-933b-985def5e54be" providerId="ADAL" clId="{3E5FBDE8-DEEA-4658-B8B2-8924E944A865}" dt="2024-11-10T18:12:48.633" v="62" actId="26606"/>
          <ac:spMkLst>
            <pc:docMk/>
            <pc:sldMk cId="3295654467" sldId="266"/>
            <ac:spMk id="8" creationId="{EAAC8963-AF89-4FC1-910B-686E223CD28D}"/>
          </ac:spMkLst>
        </pc:spChg>
        <pc:spChg chg="add del">
          <ac:chgData name="Vranko, Branislav" userId="5503dd1c-8074-478a-933b-985def5e54be" providerId="ADAL" clId="{3E5FBDE8-DEEA-4658-B8B2-8924E944A865}" dt="2024-11-10T18:12:48.633" v="62" actId="26606"/>
          <ac:spMkLst>
            <pc:docMk/>
            <pc:sldMk cId="3295654467" sldId="266"/>
            <ac:spMk id="12" creationId="{23A4F197-86BE-42C9-A95B-A488B7683C2E}"/>
          </ac:spMkLst>
        </pc:spChg>
        <pc:spChg chg="add del">
          <ac:chgData name="Vranko, Branislav" userId="5503dd1c-8074-478a-933b-985def5e54be" providerId="ADAL" clId="{3E5FBDE8-DEEA-4658-B8B2-8924E944A865}" dt="2024-11-10T18:23:02.864" v="218" actId="26606"/>
          <ac:spMkLst>
            <pc:docMk/>
            <pc:sldMk cId="3295654467" sldId="266"/>
            <ac:spMk id="14" creationId="{8B2A8B43-E288-418B-8561-C979F7B9CC4B}"/>
          </ac:spMkLst>
        </pc:spChg>
        <pc:spChg chg="add del">
          <ac:chgData name="Vranko, Branislav" userId="5503dd1c-8074-478a-933b-985def5e54be" providerId="ADAL" clId="{3E5FBDE8-DEEA-4658-B8B2-8924E944A865}" dt="2024-11-10T18:23:02.864" v="218" actId="26606"/>
          <ac:spMkLst>
            <pc:docMk/>
            <pc:sldMk cId="3295654467" sldId="266"/>
            <ac:spMk id="16" creationId="{F40D237A-4D9F-42DC-BAEB-E07EDD74BE26}"/>
          </ac:spMkLst>
        </pc:spChg>
        <pc:spChg chg="add">
          <ac:chgData name="Vranko, Branislav" userId="5503dd1c-8074-478a-933b-985def5e54be" providerId="ADAL" clId="{3E5FBDE8-DEEA-4658-B8B2-8924E944A865}" dt="2024-11-10T18:23:02.864" v="218" actId="26606"/>
          <ac:spMkLst>
            <pc:docMk/>
            <pc:sldMk cId="3295654467" sldId="266"/>
            <ac:spMk id="21" creationId="{EAAC8963-AF89-4FC1-910B-686E223CD28D}"/>
          </ac:spMkLst>
        </pc:spChg>
        <pc:spChg chg="add">
          <ac:chgData name="Vranko, Branislav" userId="5503dd1c-8074-478a-933b-985def5e54be" providerId="ADAL" clId="{3E5FBDE8-DEEA-4658-B8B2-8924E944A865}" dt="2024-11-10T18:23:02.864" v="218" actId="26606"/>
          <ac:spMkLst>
            <pc:docMk/>
            <pc:sldMk cId="3295654467" sldId="266"/>
            <ac:spMk id="25" creationId="{23A4F197-86BE-42C9-A95B-A488B7683C2E}"/>
          </ac:spMkLst>
        </pc:spChg>
        <pc:picChg chg="add mod">
          <ac:chgData name="Vranko, Branislav" userId="5503dd1c-8074-478a-933b-985def5e54be" providerId="ADAL" clId="{3E5FBDE8-DEEA-4658-B8B2-8924E944A865}" dt="2024-11-10T18:24:00.550" v="225" actId="1076"/>
          <ac:picMkLst>
            <pc:docMk/>
            <pc:sldMk cId="3295654467" sldId="266"/>
            <ac:picMk id="5" creationId="{11083C37-46F4-ABE7-031A-1FCB24DC52B4}"/>
          </ac:picMkLst>
        </pc:picChg>
        <pc:picChg chg="add del">
          <ac:chgData name="Vranko, Branislav" userId="5503dd1c-8074-478a-933b-985def5e54be" providerId="ADAL" clId="{3E5FBDE8-DEEA-4658-B8B2-8924E944A865}" dt="2024-11-10T18:12:48.633" v="62" actId="26606"/>
          <ac:picMkLst>
            <pc:docMk/>
            <pc:sldMk cId="3295654467" sldId="266"/>
            <ac:picMk id="10" creationId="{41BDA784-DB63-4168-8CC9-0DA04775B2DD}"/>
          </ac:picMkLst>
        </pc:picChg>
        <pc:picChg chg="add del">
          <ac:chgData name="Vranko, Branislav" userId="5503dd1c-8074-478a-933b-985def5e54be" providerId="ADAL" clId="{3E5FBDE8-DEEA-4658-B8B2-8924E944A865}" dt="2024-11-10T18:23:02.864" v="218" actId="26606"/>
          <ac:picMkLst>
            <pc:docMk/>
            <pc:sldMk cId="3295654467" sldId="266"/>
            <ac:picMk id="15" creationId="{82584CD3-40DA-4BB8-B4B7-D8D04BB31B4D}"/>
          </ac:picMkLst>
        </pc:picChg>
        <pc:picChg chg="add">
          <ac:chgData name="Vranko, Branislav" userId="5503dd1c-8074-478a-933b-985def5e54be" providerId="ADAL" clId="{3E5FBDE8-DEEA-4658-B8B2-8924E944A865}" dt="2024-11-10T18:23:02.864" v="218" actId="26606"/>
          <ac:picMkLst>
            <pc:docMk/>
            <pc:sldMk cId="3295654467" sldId="266"/>
            <ac:picMk id="23" creationId="{41BDA784-DB63-4168-8CC9-0DA04775B2DD}"/>
          </ac:picMkLst>
        </pc:picChg>
      </pc:sldChg>
      <pc:sldMasterChg chg="add del addSldLayout delSldLayout">
        <pc:chgData name="Vranko, Branislav" userId="5503dd1c-8074-478a-933b-985def5e54be" providerId="ADAL" clId="{3E5FBDE8-DEEA-4658-B8B2-8924E944A865}" dt="2024-11-10T18:10:21.417" v="7" actId="26606"/>
        <pc:sldMasterMkLst>
          <pc:docMk/>
          <pc:sldMasterMk cId="3799053872" sldId="2147483660"/>
        </pc:sldMasterMkLst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3161031803" sldId="2147483661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3718474776" sldId="2147483662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2617638776" sldId="2147483663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1644202310" sldId="2147483664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3113204736" sldId="2147483665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2056267919" sldId="2147483666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1156563067" sldId="2147483667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1183439511" sldId="2147483668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2132668535" sldId="2147483669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2955920537" sldId="2147483670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1037321352" sldId="2147483671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1828917744" sldId="2147483672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1843228786" sldId="2147483673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747199549" sldId="2147483674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4266791284" sldId="2147483675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1781109974" sldId="2147483676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3799053872" sldId="2147483660"/>
            <pc:sldLayoutMk cId="3817306991" sldId="2147483677"/>
          </pc:sldLayoutMkLst>
        </pc:sldLayoutChg>
      </pc:sldMasterChg>
      <pc:sldMasterChg chg="add del addSldLayout delSldLayout">
        <pc:chgData name="Vranko, Branislav" userId="5503dd1c-8074-478a-933b-985def5e54be" providerId="ADAL" clId="{3E5FBDE8-DEEA-4658-B8B2-8924E944A865}" dt="2024-11-10T18:10:21.417" v="7" actId="26606"/>
        <pc:sldMasterMkLst>
          <pc:docMk/>
          <pc:sldMasterMk cId="1544394666" sldId="2147483698"/>
        </pc:sldMasterMkLst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746386128" sldId="2147483687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1871540252" sldId="2147483688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4040074333" sldId="2147483689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1021418365" sldId="2147483690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3746338148" sldId="2147483691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156979112" sldId="2147483692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2717022670" sldId="2147483693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1844420904" sldId="2147483694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1563334779" sldId="2147483695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3203147414" sldId="2147483696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21.417" v="7" actId="26606"/>
          <pc:sldLayoutMkLst>
            <pc:docMk/>
            <pc:sldMasterMk cId="1544394666" sldId="2147483698"/>
            <pc:sldLayoutMk cId="1376106908" sldId="2147483697"/>
          </pc:sldLayoutMkLst>
        </pc:sldLayoutChg>
      </pc:sldMasterChg>
      <pc:sldMasterChg chg="add del addSldLayout delSldLayout">
        <pc:chgData name="Vranko, Branislav" userId="5503dd1c-8074-478a-933b-985def5e54be" providerId="ADAL" clId="{3E5FBDE8-DEEA-4658-B8B2-8924E944A865}" dt="2024-11-10T18:10:13.669" v="5" actId="26606"/>
        <pc:sldMasterMkLst>
          <pc:docMk/>
          <pc:sldMasterMk cId="415817222" sldId="2147483750"/>
        </pc:sldMasterMkLst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3221085204" sldId="2147483739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3736741810" sldId="2147483740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3757323611" sldId="2147483741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2100540007" sldId="2147483742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3974611637" sldId="2147483743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234378129" sldId="2147483744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983055213" sldId="2147483745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3979793754" sldId="2147483746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2482266654" sldId="2147483747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3927857706" sldId="2147483748"/>
          </pc:sldLayoutMkLst>
        </pc:sldLayoutChg>
        <pc:sldLayoutChg chg="add del">
          <pc:chgData name="Vranko, Branislav" userId="5503dd1c-8074-478a-933b-985def5e54be" providerId="ADAL" clId="{3E5FBDE8-DEEA-4658-B8B2-8924E944A865}" dt="2024-11-10T18:10:13.669" v="5" actId="26606"/>
          <pc:sldLayoutMkLst>
            <pc:docMk/>
            <pc:sldMasterMk cId="415817222" sldId="2147483750"/>
            <pc:sldLayoutMk cId="476636430" sldId="21474837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CA2A8-6F8D-421D-B11E-E51BFBD358C1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A2DAD-C8C1-469E-976D-82689B6A2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8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A2DAD-C8C1-469E-976D-82689B6A2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31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1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17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9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91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09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3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0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6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E8331A-7BD1-46CE-85CC-1E80688AD25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73F8D4-9BBF-4962-8A0A-ED1CE1472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3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7D75BE9-19D3-4D76-86D4-E0A7889E9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C687CBF-3B12-461C-A27E-FECCFAD2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5B5CED2-79C6-4AA0-A3F4-B39DFA29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20225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662E9AD-6AE7-4172-92BA-D8AA403A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7431" y="0"/>
            <a:ext cx="8414569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ADD25E6-7887-4BC4-A02E-311A11EF4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2344" y="3391089"/>
            <a:ext cx="6802044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92AF7-9A21-FBBE-07FB-76C68570D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8071" y="1964266"/>
            <a:ext cx="6012054" cy="29116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Súborové povolenia v Linuxe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AD758D-8EEE-D8C7-6134-512AD7CBE4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48071" y="4875934"/>
            <a:ext cx="6012054" cy="9152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Porozumenie a úprava povolení pomocou</a:t>
            </a:r>
            <a:r>
              <a:rPr kumimoji="0" lang="sk-SK" altLang="en-US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„chmod“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737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78E79-2F75-9C44-F200-C0F3EF40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95" y="858043"/>
            <a:ext cx="4042732" cy="5012532"/>
          </a:xfrm>
        </p:spPr>
        <p:txBody>
          <a:bodyPr>
            <a:normAutofit/>
          </a:bodyPr>
          <a:lstStyle/>
          <a:p>
            <a:r>
              <a:rPr lang="sk-SK" sz="4000" b="1" dirty="0">
                <a:solidFill>
                  <a:srgbClr val="FFFFFF"/>
                </a:solidFill>
              </a:rPr>
              <a:t>Ďakujem za pozornosť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yellow smiley face with sunglasses&#10;&#10;Description automatically generated">
            <a:extLst>
              <a:ext uri="{FF2B5EF4-FFF2-40B4-BE49-F238E27FC236}">
                <a16:creationId xmlns:a16="http://schemas.microsoft.com/office/drawing/2014/main" id="{11083C37-46F4-ABE7-031A-1FCB24DC5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24" y="858043"/>
            <a:ext cx="5522754" cy="5522754"/>
          </a:xfrm>
        </p:spPr>
      </p:pic>
    </p:spTree>
    <p:extLst>
      <p:ext uri="{BB962C8B-B14F-4D97-AF65-F5344CB8AC3E}">
        <p14:creationId xmlns:p14="http://schemas.microsoft.com/office/powerpoint/2010/main" val="3295654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65F6B-34B0-87A0-749E-B69EC29B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 err="1"/>
              <a:t>Úvod</a:t>
            </a:r>
            <a:r>
              <a:rPr lang="en-US" sz="3200" b="1" dirty="0"/>
              <a:t> do </a:t>
            </a:r>
            <a:r>
              <a:rPr lang="en-US" sz="3200" b="1" dirty="0" err="1"/>
              <a:t>súborových</a:t>
            </a:r>
            <a:r>
              <a:rPr lang="en-US" sz="3200" b="1" dirty="0"/>
              <a:t> </a:t>
            </a:r>
            <a:r>
              <a:rPr lang="en-US" sz="3200" b="1" dirty="0" err="1"/>
              <a:t>povolení</a:t>
            </a:r>
            <a:r>
              <a:rPr lang="en-US" sz="3200" b="1" dirty="0"/>
              <a:t> v </a:t>
            </a:r>
            <a:r>
              <a:rPr lang="en-US" sz="3200" b="1" dirty="0" err="1"/>
              <a:t>Linuxe</a:t>
            </a:r>
            <a:endParaRPr lang="en-US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A0AC07-F132-6E16-3645-2F1980DCCC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873035"/>
            <a:ext cx="84609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Povolenia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riadia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prístup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súborom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adresárom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Linuxe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Sú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kľúčové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bezpečnosť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viacpoužívateľské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prostredie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9880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2254A-F958-3786-AEA1-88AB3BED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 err="1"/>
              <a:t>Štruktúra</a:t>
            </a:r>
            <a:r>
              <a:rPr lang="en-US" sz="3200" b="1" dirty="0"/>
              <a:t> </a:t>
            </a:r>
            <a:r>
              <a:rPr lang="en-US" sz="3200" b="1" dirty="0" err="1"/>
              <a:t>povolení</a:t>
            </a:r>
            <a:endParaRPr lang="en-US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DAD67F-5C86-B1B0-E98D-4EC3D4025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816888"/>
            <a:ext cx="853791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Každý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súbor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tri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sady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povolení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Vlastník</a:t>
            </a:r>
            <a:r>
              <a:rPr kumimoji="0" lang="sk-SK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(user)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Skupina</a:t>
            </a:r>
            <a:r>
              <a:rPr kumimoji="0" lang="sk-SK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sk-SK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sk-SK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Ostatní</a:t>
            </a:r>
            <a:r>
              <a:rPr lang="sk-SK" altLang="en-US" sz="1700" b="1" dirty="0">
                <a:latin typeface="Arial" panose="020B0604020202020204" pitchFamily="34" charset="0"/>
              </a:rPr>
              <a:t>(</a:t>
            </a:r>
            <a:r>
              <a:rPr lang="sk-SK" altLang="en-US" sz="1700" b="1" dirty="0" err="1">
                <a:latin typeface="Arial" panose="020B0604020202020204" pitchFamily="34" charset="0"/>
              </a:rPr>
              <a:t>other</a:t>
            </a:r>
            <a:r>
              <a:rPr lang="sk-SK" altLang="en-US" sz="1700" b="1" dirty="0">
                <a:latin typeface="Arial" panose="020B0604020202020204" pitchFamily="34" charset="0"/>
              </a:rPr>
              <a:t>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Povolenia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zahŕňajú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Čítanie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Zápis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Spustenie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78575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145AA-DE29-6CC8-CA6F-D75BAC4A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 err="1"/>
              <a:t>Symboly</a:t>
            </a:r>
            <a:r>
              <a:rPr lang="en-US" sz="3200" b="1" dirty="0"/>
              <a:t> a </a:t>
            </a:r>
            <a:r>
              <a:rPr lang="en-US" sz="3200" b="1" dirty="0" err="1"/>
              <a:t>čísla</a:t>
            </a:r>
            <a:r>
              <a:rPr lang="en-US" sz="3200" b="1" dirty="0"/>
              <a:t> </a:t>
            </a:r>
            <a:r>
              <a:rPr lang="en-US" sz="3200" b="1" dirty="0" err="1"/>
              <a:t>povolení</a:t>
            </a:r>
            <a:endParaRPr lang="en-US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850014-EF9B-43E6-3A67-A79DABBD1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801499"/>
            <a:ext cx="626325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Symbolický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rwx</a:t>
            </a:r>
            <a:r>
              <a:rPr kumimoji="0" lang="sk-SK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r-x</a:t>
            </a:r>
            <a:r>
              <a:rPr kumimoji="0" lang="sk-SK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Číselné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oktalové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vyjadrenie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sk-SK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 pre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Čítanie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 pre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Zápis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 pre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Spustenie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Príklady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rwx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7 (4+2+1)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6 (4+2)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81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52F39-4ABF-138C-84EA-19F497D2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 err="1"/>
              <a:t>Zobrazenie</a:t>
            </a:r>
            <a:r>
              <a:rPr lang="en-US" sz="3200" b="1" dirty="0"/>
              <a:t> </a:t>
            </a:r>
            <a:r>
              <a:rPr lang="en-US" sz="3200" b="1" dirty="0" err="1"/>
              <a:t>povolení</a:t>
            </a:r>
            <a:endParaRPr lang="en-US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DD0D34-D52E-1E69-3D43-05AB55A5E6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801499"/>
            <a:ext cx="840165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Použite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ls -l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zobrazenie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povolení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súborov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Rozdelenie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vlastník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skupina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ostatní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názov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súboru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7548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B17450-4528-3DCC-4B76-0F488429B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78382"/>
            <a:ext cx="5700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Zmena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povolení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pomocou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chmod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AD442F-866E-405C-3AAB-EE057A3DD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800971"/>
            <a:ext cx="86219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voľby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režim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súbor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Zmeňte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povolenia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pomocou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symbolického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u+x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sk-SK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alebo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číselného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spôsobu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755). </a:t>
            </a:r>
          </a:p>
        </p:txBody>
      </p:sp>
    </p:spTree>
    <p:extLst>
      <p:ext uri="{BB962C8B-B14F-4D97-AF65-F5344CB8AC3E}">
        <p14:creationId xmlns:p14="http://schemas.microsoft.com/office/powerpoint/2010/main" val="4023321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B6BB5D-841C-51C5-82C6-4ACCFE518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78381"/>
            <a:ext cx="56905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Príklady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číselného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režimu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chmod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925FB6-BA60-F231-BCC1-31AB3B87BD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19058"/>
            <a:ext cx="672331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Bežné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povolenia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755 -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Vlastník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môže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čítať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písať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spúšťať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sk-SK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skupina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ostatní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môžu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čítať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spúšťať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644 -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Vlastník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môže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čítať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písať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kumimoji="0" lang="sk-SK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skupina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ostatní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môžu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čítať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125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0845E9-C19F-06D9-57F6-044657543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78381"/>
            <a:ext cx="7370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Používanie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chmod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symbolickým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režimom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5E1355-D38A-A520-915A-33F48160B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19058"/>
            <a:ext cx="888095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predstavujú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používateľa</a:t>
            </a:r>
            <a:r>
              <a:rPr kumimoji="0" lang="sk-SK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sk-SK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0" lang="sk-SK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skupinu</a:t>
            </a:r>
            <a:r>
              <a:rPr kumimoji="0" lang="sk-SK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sk-SK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kumimoji="0" lang="sk-SK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ostatných</a:t>
            </a:r>
            <a:r>
              <a:rPr lang="sk-SK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k-SK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sk-SK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Príklady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u+x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súbor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Pridáva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spustiteľné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povolenie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vlastníka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g-w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súbor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Odoberá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povolenie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zápis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skupinu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15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B2A8B43-E288-418B-8561-C979F7B9C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584CD3-40DA-4BB8-B4B7-D8D04BB31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568"/>
            <a:ext cx="12188825" cy="6856214"/>
          </a:xfrm>
          <a:prstGeom prst="rect">
            <a:avLst/>
          </a:prstGeom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F40D237A-4D9F-42DC-BAEB-E07EDD74B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0541643" cy="6858000"/>
          </a:xfrm>
          <a:custGeom>
            <a:avLst/>
            <a:gdLst>
              <a:gd name="connsiteX0" fmla="*/ 10541643 w 10541643"/>
              <a:gd name="connsiteY0" fmla="*/ 0 h 6858000"/>
              <a:gd name="connsiteX1" fmla="*/ 8414569 w 10541643"/>
              <a:gd name="connsiteY1" fmla="*/ 0 h 6858000"/>
              <a:gd name="connsiteX2" fmla="*/ 7787557 w 10541643"/>
              <a:gd name="connsiteY2" fmla="*/ 0 h 6858000"/>
              <a:gd name="connsiteX3" fmla="*/ 5640889 w 10541643"/>
              <a:gd name="connsiteY3" fmla="*/ 0 h 6858000"/>
              <a:gd name="connsiteX4" fmla="*/ 1682914 w 10541643"/>
              <a:gd name="connsiteY4" fmla="*/ 0 h 6858000"/>
              <a:gd name="connsiteX5" fmla="*/ 0 w 10541643"/>
              <a:gd name="connsiteY5" fmla="*/ 6858000 h 6858000"/>
              <a:gd name="connsiteX6" fmla="*/ 5640889 w 10541643"/>
              <a:gd name="connsiteY6" fmla="*/ 6858000 h 6858000"/>
              <a:gd name="connsiteX7" fmla="*/ 6731655 w 10541643"/>
              <a:gd name="connsiteY7" fmla="*/ 6858000 h 6858000"/>
              <a:gd name="connsiteX8" fmla="*/ 7787557 w 10541643"/>
              <a:gd name="connsiteY8" fmla="*/ 6858000 h 6858000"/>
              <a:gd name="connsiteX9" fmla="*/ 8414569 w 10541643"/>
              <a:gd name="connsiteY9" fmla="*/ 6858000 h 6858000"/>
              <a:gd name="connsiteX10" fmla="*/ 10541643 w 10541643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41643" h="6858000">
                <a:moveTo>
                  <a:pt x="10541643" y="0"/>
                </a:moveTo>
                <a:lnTo>
                  <a:pt x="8414569" y="0"/>
                </a:lnTo>
                <a:lnTo>
                  <a:pt x="7787557" y="0"/>
                </a:lnTo>
                <a:lnTo>
                  <a:pt x="5640889" y="0"/>
                </a:lnTo>
                <a:lnTo>
                  <a:pt x="1682914" y="0"/>
                </a:lnTo>
                <a:lnTo>
                  <a:pt x="0" y="6858000"/>
                </a:lnTo>
                <a:lnTo>
                  <a:pt x="5640889" y="6858000"/>
                </a:lnTo>
                <a:lnTo>
                  <a:pt x="6731655" y="6858000"/>
                </a:lnTo>
                <a:lnTo>
                  <a:pt x="7787557" y="6858000"/>
                </a:lnTo>
                <a:lnTo>
                  <a:pt x="8414569" y="6858000"/>
                </a:lnTo>
                <a:lnTo>
                  <a:pt x="10541643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65578-85DC-6CB1-343B-E43DBEB0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7739741" cy="922867"/>
          </a:xfrm>
        </p:spPr>
        <p:txBody>
          <a:bodyPr anchor="b">
            <a:normAutofit/>
          </a:bodyPr>
          <a:lstStyle/>
          <a:p>
            <a:r>
              <a:rPr lang="en-US" sz="3200" b="1" dirty="0" err="1"/>
              <a:t>Rekapitulácia</a:t>
            </a:r>
            <a:r>
              <a:rPr lang="en-US" sz="3200" b="1" dirty="0"/>
              <a:t> a </a:t>
            </a:r>
            <a:r>
              <a:rPr lang="en-US" sz="3200" b="1" dirty="0" err="1"/>
              <a:t>najlepšie</a:t>
            </a:r>
            <a:r>
              <a:rPr lang="en-US" sz="3200" b="1" dirty="0"/>
              <a:t> </a:t>
            </a:r>
            <a:r>
              <a:rPr lang="en-US" sz="3200" b="1" dirty="0" err="1"/>
              <a:t>postupy</a:t>
            </a:r>
            <a:endParaRPr lang="en-US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A265D1-4698-83E2-984B-2ADA3B8CE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688370"/>
            <a:ext cx="700544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Vždy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používajte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princíp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minimálneho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oprávnenia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Použite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číselné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povolenia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rýchle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zmeny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kumimoji="0" lang="sk-SK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symbolické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presné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úpravy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Nezabudnite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overiť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povolenia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pomocou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ls -l. </a:t>
            </a:r>
          </a:p>
        </p:txBody>
      </p:sp>
    </p:spTree>
    <p:extLst>
      <p:ext uri="{BB962C8B-B14F-4D97-AF65-F5344CB8AC3E}">
        <p14:creationId xmlns:p14="http://schemas.microsoft.com/office/powerpoint/2010/main" val="2901116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312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Celestial</vt:lpstr>
      <vt:lpstr>Súborové povolenia v Linuxe</vt:lpstr>
      <vt:lpstr>Úvod do súborových povolení v Linuxe</vt:lpstr>
      <vt:lpstr>Štruktúra povolení</vt:lpstr>
      <vt:lpstr>Symboly a čísla povolení</vt:lpstr>
      <vt:lpstr>Zobrazenie povolení</vt:lpstr>
      <vt:lpstr>Zmena povolení pomocou chmod </vt:lpstr>
      <vt:lpstr>Príklady číselného režimu chmod </vt:lpstr>
      <vt:lpstr>Používanie chmod so symbolickým režimom </vt:lpstr>
      <vt:lpstr>Rekapitulácia a najlepšie postupy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Súborové povolenia v Linuxe</dc:title>
  <dc:creator>Vranko, Branislav</dc:creator>
  <cp:lastModifiedBy>Vranko, Branislav</cp:lastModifiedBy>
  <cp:revision>1</cp:revision>
  <dcterms:created xsi:type="dcterms:W3CDTF">2024-11-10T18:09:35Z</dcterms:created>
  <dcterms:modified xsi:type="dcterms:W3CDTF">2024-11-10T18:27:43Z</dcterms:modified>
</cp:coreProperties>
</file>