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9b08db1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9b08db1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Randy Esser, Endy Mateo, Andrea Brown, Geoff Wilson and Belinda Oshomuvwe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