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Raleway" panose="020F0502020204030204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inda Oshomuvwe" userId="3db04a571b440ed5" providerId="LiveId" clId="{16D57864-6EAA-43A5-AC63-DDDA2A8E16AC}"/>
    <pc:docChg chg="undo custSel addSld modSld">
      <pc:chgData name="Belinda Oshomuvwe" userId="3db04a571b440ed5" providerId="LiveId" clId="{16D57864-6EAA-43A5-AC63-DDDA2A8E16AC}" dt="2024-02-28T19:30:52.276" v="163" actId="113"/>
      <pc:docMkLst>
        <pc:docMk/>
      </pc:docMkLst>
      <pc:sldChg chg="modSp mod">
        <pc:chgData name="Belinda Oshomuvwe" userId="3db04a571b440ed5" providerId="LiveId" clId="{16D57864-6EAA-43A5-AC63-DDDA2A8E16AC}" dt="2024-02-28T19:29:00.139" v="155" actId="113"/>
        <pc:sldMkLst>
          <pc:docMk/>
          <pc:sldMk cId="0" sldId="256"/>
        </pc:sldMkLst>
        <pc:spChg chg="mod">
          <ac:chgData name="Belinda Oshomuvwe" userId="3db04a571b440ed5" providerId="LiveId" clId="{16D57864-6EAA-43A5-AC63-DDDA2A8E16AC}" dt="2024-02-28T19:29:00.139" v="155" actId="113"/>
          <ac:spMkLst>
            <pc:docMk/>
            <pc:sldMk cId="0" sldId="256"/>
            <ac:spMk id="86" creationId="{00000000-0000-0000-0000-000000000000}"/>
          </ac:spMkLst>
        </pc:spChg>
      </pc:sldChg>
      <pc:sldChg chg="modSp mod">
        <pc:chgData name="Belinda Oshomuvwe" userId="3db04a571b440ed5" providerId="LiveId" clId="{16D57864-6EAA-43A5-AC63-DDDA2A8E16AC}" dt="2024-02-28T19:30:52.276" v="163" actId="113"/>
        <pc:sldMkLst>
          <pc:docMk/>
          <pc:sldMk cId="0" sldId="257"/>
        </pc:sldMkLst>
        <pc:spChg chg="mod">
          <ac:chgData name="Belinda Oshomuvwe" userId="3db04a571b440ed5" providerId="LiveId" clId="{16D57864-6EAA-43A5-AC63-DDDA2A8E16AC}" dt="2024-02-28T19:25:32.070" v="109" actId="114"/>
          <ac:spMkLst>
            <pc:docMk/>
            <pc:sldMk cId="0" sldId="257"/>
            <ac:spMk id="92" creationId="{00000000-0000-0000-0000-000000000000}"/>
          </ac:spMkLst>
        </pc:spChg>
        <pc:spChg chg="mod">
          <ac:chgData name="Belinda Oshomuvwe" userId="3db04a571b440ed5" providerId="LiveId" clId="{16D57864-6EAA-43A5-AC63-DDDA2A8E16AC}" dt="2024-02-28T19:30:52.276" v="163" actId="113"/>
          <ac:spMkLst>
            <pc:docMk/>
            <pc:sldMk cId="0" sldId="257"/>
            <ac:spMk id="93" creationId="{00000000-0000-0000-0000-000000000000}"/>
          </ac:spMkLst>
        </pc:spChg>
      </pc:sldChg>
      <pc:sldChg chg="modSp new mod">
        <pc:chgData name="Belinda Oshomuvwe" userId="3db04a571b440ed5" providerId="LiveId" clId="{16D57864-6EAA-43A5-AC63-DDDA2A8E16AC}" dt="2024-02-28T19:30:28.262" v="159" actId="403"/>
        <pc:sldMkLst>
          <pc:docMk/>
          <pc:sldMk cId="4270849327" sldId="258"/>
        </pc:sldMkLst>
        <pc:spChg chg="mod">
          <ac:chgData name="Belinda Oshomuvwe" userId="3db04a571b440ed5" providerId="LiveId" clId="{16D57864-6EAA-43A5-AC63-DDDA2A8E16AC}" dt="2024-02-28T19:25:41.917" v="110" actId="114"/>
          <ac:spMkLst>
            <pc:docMk/>
            <pc:sldMk cId="4270849327" sldId="258"/>
            <ac:spMk id="2" creationId="{A6728560-4DFA-CDFA-67AD-EAF267CE43BC}"/>
          </ac:spMkLst>
        </pc:spChg>
        <pc:spChg chg="mod">
          <ac:chgData name="Belinda Oshomuvwe" userId="3db04a571b440ed5" providerId="LiveId" clId="{16D57864-6EAA-43A5-AC63-DDDA2A8E16AC}" dt="2024-02-28T19:30:28.262" v="159" actId="403"/>
          <ac:spMkLst>
            <pc:docMk/>
            <pc:sldMk cId="4270849327" sldId="258"/>
            <ac:spMk id="3" creationId="{258E45DC-4A3F-C441-C06B-16465CF510A0}"/>
          </ac:spMkLst>
        </pc:spChg>
      </pc:sldChg>
      <pc:sldChg chg="modSp new mod">
        <pc:chgData name="Belinda Oshomuvwe" userId="3db04a571b440ed5" providerId="LiveId" clId="{16D57864-6EAA-43A5-AC63-DDDA2A8E16AC}" dt="2024-02-28T19:30:10.191" v="157" actId="27636"/>
        <pc:sldMkLst>
          <pc:docMk/>
          <pc:sldMk cId="1513964697" sldId="259"/>
        </pc:sldMkLst>
        <pc:spChg chg="mod">
          <ac:chgData name="Belinda Oshomuvwe" userId="3db04a571b440ed5" providerId="LiveId" clId="{16D57864-6EAA-43A5-AC63-DDDA2A8E16AC}" dt="2024-02-28T19:25:25.529" v="108" actId="114"/>
          <ac:spMkLst>
            <pc:docMk/>
            <pc:sldMk cId="1513964697" sldId="259"/>
            <ac:spMk id="2" creationId="{DEFF496B-C286-79D0-89D1-53BF282912B8}"/>
          </ac:spMkLst>
        </pc:spChg>
        <pc:spChg chg="mod">
          <ac:chgData name="Belinda Oshomuvwe" userId="3db04a571b440ed5" providerId="LiveId" clId="{16D57864-6EAA-43A5-AC63-DDDA2A8E16AC}" dt="2024-02-28T19:30:10.191" v="157" actId="27636"/>
          <ac:spMkLst>
            <pc:docMk/>
            <pc:sldMk cId="1513964697" sldId="259"/>
            <ac:spMk id="3" creationId="{F68DBC13-52DB-EF92-AEB0-51F5F5F1A515}"/>
          </ac:spMkLst>
        </pc:spChg>
      </pc:sldChg>
      <pc:sldChg chg="modSp new mod">
        <pc:chgData name="Belinda Oshomuvwe" userId="3db04a571b440ed5" providerId="LiveId" clId="{16D57864-6EAA-43A5-AC63-DDDA2A8E16AC}" dt="2024-02-28T19:27:24.898" v="139" actId="113"/>
        <pc:sldMkLst>
          <pc:docMk/>
          <pc:sldMk cId="2154016433" sldId="260"/>
        </pc:sldMkLst>
        <pc:spChg chg="mod">
          <ac:chgData name="Belinda Oshomuvwe" userId="3db04a571b440ed5" providerId="LiveId" clId="{16D57864-6EAA-43A5-AC63-DDDA2A8E16AC}" dt="2024-02-28T19:26:43.354" v="119" actId="207"/>
          <ac:spMkLst>
            <pc:docMk/>
            <pc:sldMk cId="2154016433" sldId="260"/>
            <ac:spMk id="2" creationId="{C80AC834-D00E-7F2B-06D4-DD122478A982}"/>
          </ac:spMkLst>
        </pc:spChg>
        <pc:spChg chg="mod">
          <ac:chgData name="Belinda Oshomuvwe" userId="3db04a571b440ed5" providerId="LiveId" clId="{16D57864-6EAA-43A5-AC63-DDDA2A8E16AC}" dt="2024-02-28T19:27:24.898" v="139" actId="113"/>
          <ac:spMkLst>
            <pc:docMk/>
            <pc:sldMk cId="2154016433" sldId="260"/>
            <ac:spMk id="3" creationId="{00C6E6A7-CF81-F940-7725-025E270B772C}"/>
          </ac:spMkLst>
        </pc:spChg>
      </pc:sldChg>
      <pc:sldChg chg="modSp new mod">
        <pc:chgData name="Belinda Oshomuvwe" userId="3db04a571b440ed5" providerId="LiveId" clId="{16D57864-6EAA-43A5-AC63-DDDA2A8E16AC}" dt="2024-02-28T19:28:24.041" v="152" actId="114"/>
        <pc:sldMkLst>
          <pc:docMk/>
          <pc:sldMk cId="1700244137" sldId="261"/>
        </pc:sldMkLst>
        <pc:spChg chg="mod">
          <ac:chgData name="Belinda Oshomuvwe" userId="3db04a571b440ed5" providerId="LiveId" clId="{16D57864-6EAA-43A5-AC63-DDDA2A8E16AC}" dt="2024-02-28T19:28:24.041" v="152" actId="114"/>
          <ac:spMkLst>
            <pc:docMk/>
            <pc:sldMk cId="1700244137" sldId="261"/>
            <ac:spMk id="2" creationId="{F5F48DB4-3360-2D99-E880-A8B494AF1A86}"/>
          </ac:spMkLst>
        </pc:spChg>
        <pc:spChg chg="mod">
          <ac:chgData name="Belinda Oshomuvwe" userId="3db04a571b440ed5" providerId="LiveId" clId="{16D57864-6EAA-43A5-AC63-DDDA2A8E16AC}" dt="2024-02-28T19:28:16.088" v="150" actId="403"/>
          <ac:spMkLst>
            <pc:docMk/>
            <pc:sldMk cId="1700244137" sldId="261"/>
            <ac:spMk id="3" creationId="{235FA3CB-C376-EBCF-148A-AC134BCAE1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9b08db1f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9b08db1f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dirty="0">
                <a:solidFill>
                  <a:schemeClr val="bg2"/>
                </a:solidFill>
                <a:effectLst/>
                <a:latin typeface="Slack-Lato"/>
              </a:rPr>
              <a:t>IoT in Cybersecurity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Randy Esser, Endy Mateo, Andrea Brown, Geoff Wilson and Belinda Oshomuvwe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l"/>
            <a:r>
              <a:rPr lang="en-US" sz="2400" b="0" i="1" dirty="0">
                <a:solidFill>
                  <a:schemeClr val="bg2"/>
                </a:solidFill>
                <a:effectLst/>
                <a:latin typeface="Slack-Lato"/>
              </a:rPr>
              <a:t>What is IoT?</a:t>
            </a: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2"/>
                </a:solidFill>
                <a:effectLst/>
                <a:latin typeface="Slack-Lato"/>
              </a:rPr>
              <a:t>IoT stands for the "</a:t>
            </a:r>
            <a:r>
              <a:rPr lang="en-US" sz="2800" b="1" i="0" dirty="0">
                <a:solidFill>
                  <a:schemeClr val="bg2"/>
                </a:solidFill>
                <a:effectLst/>
                <a:latin typeface="Slack-Lato"/>
              </a:rPr>
              <a:t>Internet of Things</a:t>
            </a:r>
            <a:r>
              <a:rPr lang="en-US" sz="2800" b="0" i="0" dirty="0">
                <a:solidFill>
                  <a:schemeClr val="bg2"/>
                </a:solidFill>
                <a:effectLst/>
                <a:latin typeface="Slack-Lato"/>
              </a:rPr>
              <a:t>“.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bg2"/>
                </a:solidFill>
                <a:effectLst/>
                <a:latin typeface="Slack-Lato"/>
              </a:rPr>
              <a:t>It refers to the network of connected devices that communicate over the internet.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8560-4DFA-CDFA-67AD-EAF267CE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>
                <a:solidFill>
                  <a:schemeClr val="bg2"/>
                </a:solidFill>
                <a:effectLst/>
                <a:latin typeface="Slack-Lato"/>
              </a:rPr>
              <a:t>Why Does IoT Matter in Cybersecurity?</a:t>
            </a:r>
            <a:b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E45DC-4A3F-C441-C06B-16465CF51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2"/>
                </a:solidFill>
                <a:effectLst/>
                <a:latin typeface="Slack-Lato"/>
              </a:rPr>
              <a:t>Large Attack Surface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Slack-Lato"/>
              </a:rPr>
              <a:t>: More connected devices mean more entry points for cyber threats.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2"/>
                </a:solidFill>
                <a:effectLst/>
                <a:latin typeface="Slack-Lato"/>
              </a:rPr>
              <a:t>Diverse Devices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Slack-Lato"/>
              </a:rPr>
              <a:t>: IoT includes a variety of devices, making it challenging to standardize security measures.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2"/>
                </a:solidFill>
                <a:effectLst/>
                <a:latin typeface="Slack-Lato"/>
              </a:rPr>
              <a:t>Limited Resources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Slack-Lato"/>
              </a:rPr>
              <a:t>: Many IoT devices have limited processing power and memory, impacting security implementation.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bg2"/>
                </a:solidFill>
                <a:effectLst/>
                <a:latin typeface="Slack-Lato"/>
              </a:rPr>
              <a:t>Data Privacy Concerns</a:t>
            </a:r>
            <a:r>
              <a:rPr lang="en-US" sz="1600" b="0" i="0" dirty="0">
                <a:solidFill>
                  <a:schemeClr val="bg2"/>
                </a:solidFill>
                <a:effectLst/>
                <a:latin typeface="Slack-Lato"/>
              </a:rPr>
              <a:t>: IoT devices collect sensitive data, raising privacy concerns.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49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496B-C286-79D0-89D1-53BF2829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>
                <a:solidFill>
                  <a:schemeClr val="bg2"/>
                </a:solidFill>
                <a:effectLst/>
                <a:latin typeface="Slack-Lato"/>
              </a:rPr>
              <a:t>Key Cybersecurity Challenges in IoT:</a:t>
            </a:r>
            <a:b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DBC13-52DB-EF92-AEB0-51F5F5F1A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bg2"/>
                </a:solidFill>
                <a:effectLst/>
                <a:latin typeface="Slack-Lato"/>
              </a:rPr>
              <a:t>Diversity</a:t>
            </a:r>
            <a:r>
              <a:rPr lang="en-US" sz="2200" b="0" i="0" dirty="0">
                <a:solidFill>
                  <a:schemeClr val="bg2"/>
                </a:solidFill>
                <a:effectLst/>
                <a:latin typeface="Slack-Lato"/>
              </a:rPr>
              <a:t>: Different types of devices with varying security measures.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bg2"/>
                </a:solidFill>
                <a:effectLst/>
                <a:latin typeface="Slack-Lato"/>
              </a:rPr>
              <a:t>Limited Resources</a:t>
            </a:r>
            <a:r>
              <a:rPr lang="en-US" sz="2200" b="0" i="0" dirty="0">
                <a:solidFill>
                  <a:schemeClr val="bg2"/>
                </a:solidFill>
                <a:effectLst/>
                <a:latin typeface="Slack-Lato"/>
              </a:rPr>
              <a:t>: Challenges in implementing robust security due to device limitations.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chemeClr val="bg2"/>
                </a:solidFill>
                <a:effectLst/>
                <a:latin typeface="Slack-Lato"/>
              </a:rPr>
              <a:t>Data Privacy</a:t>
            </a:r>
            <a:r>
              <a:rPr lang="en-US" sz="2200" b="0" i="0" dirty="0">
                <a:solidFill>
                  <a:schemeClr val="bg2"/>
                </a:solidFill>
                <a:effectLst/>
                <a:latin typeface="Slack-Lato"/>
              </a:rPr>
              <a:t>: Concerns about the protection of collected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6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C834-D00E-7F2B-06D4-DD122478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>
                <a:solidFill>
                  <a:schemeClr val="bg2"/>
                </a:solidFill>
                <a:effectLst/>
                <a:latin typeface="Slack-Lato"/>
              </a:rPr>
              <a:t>How to Address IoT Cybersecurity Challenges:</a:t>
            </a:r>
            <a:br>
              <a:rPr lang="en-US" b="0" i="1" dirty="0">
                <a:solidFill>
                  <a:schemeClr val="bg2"/>
                </a:solidFill>
                <a:effectLst/>
                <a:latin typeface="Slack-Lato"/>
              </a:rPr>
            </a:b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6E6A7-CF81-F940-7725-025E270B7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chemeClr val="bg2"/>
                </a:solidFill>
                <a:effectLst/>
                <a:latin typeface="Slack-Lato"/>
              </a:rPr>
              <a:t>Encryption</a:t>
            </a:r>
            <a:r>
              <a:rPr lang="en-US" sz="2100" b="0" i="0" dirty="0">
                <a:solidFill>
                  <a:schemeClr val="bg2"/>
                </a:solidFill>
                <a:effectLst/>
                <a:latin typeface="Slack-Lato"/>
              </a:rPr>
              <a:t>: Secure data transmission between devices and servers.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chemeClr val="bg2"/>
                </a:solidFill>
                <a:effectLst/>
                <a:latin typeface="Slack-Lato"/>
              </a:rPr>
              <a:t>Authentication</a:t>
            </a:r>
            <a:r>
              <a:rPr lang="en-US" sz="2100" b="0" i="0" dirty="0">
                <a:solidFill>
                  <a:schemeClr val="bg2"/>
                </a:solidFill>
                <a:effectLst/>
                <a:latin typeface="Slack-Lato"/>
              </a:rPr>
              <a:t>: Strong verification of device and user identities.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chemeClr val="bg2"/>
                </a:solidFill>
                <a:effectLst/>
                <a:latin typeface="Slack-Lato"/>
              </a:rPr>
              <a:t>Regular Updates</a:t>
            </a:r>
            <a:r>
              <a:rPr lang="en-US" sz="2100" b="0" i="0" dirty="0">
                <a:solidFill>
                  <a:schemeClr val="bg2"/>
                </a:solidFill>
                <a:effectLst/>
                <a:latin typeface="Slack-Lato"/>
              </a:rPr>
              <a:t>: Keep software and firmware up-to-date.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chemeClr val="bg2"/>
                </a:solidFill>
                <a:effectLst/>
                <a:latin typeface="Slack-Lato"/>
              </a:rPr>
              <a:t>Network Security</a:t>
            </a:r>
            <a:r>
              <a:rPr lang="en-US" sz="2100" b="0" i="0" dirty="0">
                <a:solidFill>
                  <a:schemeClr val="bg2"/>
                </a:solidFill>
                <a:effectLst/>
                <a:latin typeface="Slack-Lato"/>
              </a:rPr>
              <a:t>: Implement firewalls and network segmentation.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100" b="1" i="0" dirty="0">
                <a:solidFill>
                  <a:schemeClr val="bg2"/>
                </a:solidFill>
                <a:effectLst/>
                <a:latin typeface="Slack-Lato"/>
              </a:rPr>
              <a:t>Monitoring</a:t>
            </a:r>
            <a:r>
              <a:rPr lang="en-US" sz="2100" b="0" i="0" dirty="0">
                <a:solidFill>
                  <a:schemeClr val="bg2"/>
                </a:solidFill>
                <a:effectLst/>
                <a:latin typeface="Slack-Lato"/>
              </a:rPr>
              <a:t>: Detect unusual activities and respond promptly.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1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8DB4-3360-2D99-E880-A8B494AF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>
                <a:solidFill>
                  <a:schemeClr val="bg2"/>
                </a:solidFill>
                <a:effectLst/>
                <a:latin typeface="Slack-Lato"/>
              </a:rPr>
              <a:t>Conclusion:</a:t>
            </a:r>
            <a:b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FA3CB-C376-EBCF-148A-AC134BCAE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chemeClr val="bg2"/>
                </a:solidFill>
                <a:effectLst/>
                <a:latin typeface="Slack-Lato"/>
              </a:rPr>
              <a:t>As IoT grows, ensuring the security of connected devices is crucial to protect against cyber threats and safeguard user privacy.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4413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On-screen Show (16:9)</PresentationFormat>
  <Paragraphs>22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Slack-Lato</vt:lpstr>
      <vt:lpstr>Arial</vt:lpstr>
      <vt:lpstr>Lato</vt:lpstr>
      <vt:lpstr>Raleway</vt:lpstr>
      <vt:lpstr>Streamline</vt:lpstr>
      <vt:lpstr>IoT in Cybersecurity</vt:lpstr>
      <vt:lpstr>What is IoT?</vt:lpstr>
      <vt:lpstr>Why Does IoT Matter in Cybersecurity? </vt:lpstr>
      <vt:lpstr>Key Cybersecurity Challenges in IoT: </vt:lpstr>
      <vt:lpstr>How to Address IoT Cybersecurity Challenges: </vt:lpstr>
      <vt:lpstr>Conclusion: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in Cybersecurity</dc:title>
  <cp:lastModifiedBy>Belinda Oshomuvwe</cp:lastModifiedBy>
  <cp:revision>1</cp:revision>
  <dcterms:modified xsi:type="dcterms:W3CDTF">2024-02-28T19:30:54Z</dcterms:modified>
</cp:coreProperties>
</file>