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2f23fe84c_6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2f23fe84c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2e6f4f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02e6f4f8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e6f4f8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2e6f4f83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2e6f4f8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02e6f4f83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2f4ff5f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02f4ff5fb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2e6f4f8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02e6f4f83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ef4b25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02ef4b255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2f23fe84c_6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2f23fe84c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544989" y="3816968"/>
            <a:ext cx="6248400" cy="4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Juan Pablo Galeano Correa, Mateo </a:t>
            </a:r>
            <a:r>
              <a:rPr lang="es-CO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Gómez</a:t>
            </a:r>
            <a:r>
              <a:rPr lang="es-CO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Marulanda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544989" y="3199130"/>
            <a:ext cx="6248400" cy="4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Patrón</a:t>
            </a:r>
            <a:r>
              <a:rPr b="1" lang="es-CO" sz="3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Observer</a:t>
            </a:r>
            <a:endParaRPr b="1" i="0" sz="3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          PROGRAMA EN VISUAL STUDIO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903843" y="248478"/>
            <a:ext cx="54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Propósito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5436323" y="1995593"/>
            <a:ext cx="5755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patrón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ofrece la posibilidad de definir una dependencia entre 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de uno a muchos para 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así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transmitir todos los cambios de un 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en concreto de la forma mas rapida y sencilla posible.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 pocas palabras, el 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patrón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facilita la 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comunicación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y la 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actualización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 de objetos en un sistema.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7950"/>
            <a:ext cx="5131523" cy="320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5903843" y="248478"/>
            <a:ext cx="54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utilizarlo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436323" y="1995593"/>
            <a:ext cx="5755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 puede utilizar en situaciones donde es necesario que se notifique a </a:t>
            </a: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múltiples componentes sobre los cambios en el estado de un objeto.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Ejemplo, un sistema de alerta sísmica donde es crucial que notifique a las personas en caso de una emergencia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5" y="1322600"/>
            <a:ext cx="3745050" cy="3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5903843" y="248478"/>
            <a:ext cx="54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Ventajas y Desventajas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875" y="1007013"/>
            <a:ext cx="1347101" cy="134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3900" y="1167863"/>
            <a:ext cx="1347100" cy="13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83025" y="2741475"/>
            <a:ext cx="541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grado de independencia: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observadores y el sujeto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desacoplados, lo que significa que pueden desarrollarse de manera independiente.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implementar: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relativamente sencillo de implementar ya que tiene una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sencilla y no necesita una amplia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clases.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403650" y="2741475"/>
            <a:ext cx="4717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notifica en un orden </a:t>
            </a: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observadores no reciben las notificaciones en un orden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 en caso de ser necesario en la aplicación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Complejidad</a:t>
            </a: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ser complicado gestionar los observadores cuando son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demasiados.</a:t>
            </a:r>
            <a:r>
              <a:rPr b="1"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903843" y="248478"/>
            <a:ext cx="54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UML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0" y="930675"/>
            <a:ext cx="10542876" cy="5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903843" y="248478"/>
            <a:ext cx="54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436323" y="1995593"/>
            <a:ext cx="575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68600" y="1494750"/>
            <a:ext cx="9280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Enunciado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consultorio busca crear un notificador de citas medicas para que el usuario se pueda enterar cuando su cita esta a un dia de 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comenzar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903843" y="248478"/>
            <a:ext cx="54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5436323" y="1995593"/>
            <a:ext cx="575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1304100"/>
            <a:ext cx="4781551" cy="42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715500" y="1494750"/>
            <a:ext cx="45426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crea la interfaz subject que contiene los metodos para modificar los observadores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903843" y="248478"/>
            <a:ext cx="54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5436323" y="1995593"/>
            <a:ext cx="575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7999"/>
            <a:ext cx="4781550" cy="41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422425" y="1909925"/>
            <a:ext cx="42495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crea la interfaz Observer la cual contiene el 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“actualizar”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25" y="945350"/>
            <a:ext cx="6540024" cy="5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7058750" y="1201675"/>
            <a:ext cx="3370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crea la clase ConsultaObserver, la cual se encarga de implementar los metodos de “Observer”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903843" y="248478"/>
            <a:ext cx="54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