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6" r:id="rId4"/>
    <p:sldId id="258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FE71AD-70E2-3E4C-9966-C108B5588149}" type="datetimeFigureOut">
              <a:rPr lang="en-US" smtClean="0"/>
              <a:t>5/7/25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61160-4253-274C-A8BF-F119618F84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54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 is Young’s modulus, a measure of stiffness under tension or compression. Nu is Poisson’s ratio, a measure of deformation in directions perpendicular to load. F is load, u is deflection, and d is thickness.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61160-4253-274C-A8BF-F119618F847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12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Force on order of 10^6 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61160-4253-274C-A8BF-F119618F847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3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D09F-A27A-E730-F60E-A4CF684D9F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2BACE-AC00-E3A6-0B43-31A228E81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0413D-F476-B42E-8E3D-B32F5443B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D023-881B-734A-8C91-3D0A7C8C1136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2351E-6A23-B92E-F24F-BB13D70A9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601A-DD71-C874-828F-24888665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33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52F28-B5EE-BF5C-7C39-9EF4FE89A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1491E-A209-AFCD-E1BD-23B3245ED1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F9BE-DC58-F748-647E-8B5554743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4A8F5-BEB0-8D46-8B64-2B7FCDA803D3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9D21F-F062-8F54-1717-502DAAD9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F660E-67C2-211E-CE2B-FB9D700C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3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0073E1-8FA2-1CFA-16C5-B384669B8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E411D-FFF0-6D76-F2D0-DFBB73EDA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2B48-B76E-43D2-BFAA-0388374A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61524-5355-5149-B026-826175640E71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D1FDB-8716-F5D4-CAF2-E8357CC0E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49F67-8F6F-FFAC-10BE-9E803BB11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4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16D2-08C5-0B54-A068-2F8D4981A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C1347-4A3D-4BEC-8ED8-0D700B6A8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64ACA1-FE74-A9AC-E275-38F5D52DE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96B10-F785-2F4F-860F-73B106A84F14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48E9A-0605-BA0D-1D47-80B4D4BA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4BCA-6004-9053-EDBC-942F234CA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5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D26A7-E1E6-4E72-ADD4-7ECE16E8E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DB486-64F3-EEA2-9BF7-DA9220A91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BAE4F-2103-5785-9EF4-515A344B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4F6C7-B694-7B4F-97D3-C6A9429797D2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1CEEB-1DFC-BDC9-53C7-D2C4C89F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FBF1E-9367-E3E6-F0EC-325F7BCA3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9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005C-2BD0-4E98-7405-743B220CE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F9C2-5257-54CB-79EC-F108E6186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7BBC-1F3B-58FC-A794-0521E11E7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114AD-F2A3-F8BF-F145-54718271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BBD1D-6906-364A-80B5-EF355BE82615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AE0D2-B43D-8636-7EBF-DB110CBA2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9ECE91-D514-DC32-4458-77DAFD64D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372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12C0-3C79-DECD-EC90-E1961D248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51C65-2775-721F-8E59-4285D409D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21F8A-BACD-257A-A43E-227B2D181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20352-126E-3EFE-D9E3-F32CFEC88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B250-34A7-BC0A-CE9B-3C7811AB1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50B96-AC09-DF48-C356-99BBF206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1FF58-1EE8-9F40-A4F2-A0FF46E20EEF}" type="datetime1">
              <a:rPr lang="en-US" smtClean="0"/>
              <a:t>5/7/25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B63CDD-A85F-C90B-80AF-C15262BB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49A58F-3FD1-8B32-05B4-4E7B817F1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4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AACE8-ED1A-6037-2358-21231377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9AAB3-FAC3-64E6-9820-7BC72B89D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FE88F-BE1A-1E42-BC0C-EAA5F01097A8}" type="datetime1">
              <a:rPr lang="en-US" smtClean="0"/>
              <a:t>5/7/25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0CACDC-C479-EC2A-1AD5-21F419E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00EBC-43F4-6F04-DFCD-BEC4268E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9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B50F1-5475-BB67-9245-533744ABF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6CA13-BE72-664F-BEF8-ED0A3C41A6E5}" type="datetime1">
              <a:rPr lang="en-US" smtClean="0"/>
              <a:t>5/7/25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25425B-6244-1947-9F9B-FD08B1F29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C24C8-6564-31C6-60C1-1F02EE723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317F-410B-9743-6505-B8D51DC88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E01D6-3E64-EEAA-E311-ED25EF824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2CB479-168D-9655-9721-FAD72A4F6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79E9-A652-8B90-F134-BBF3A8460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AAA32-8C0E-1243-90F7-D5A138E5B6DD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C093DC-4B0F-97D3-9192-99CBA3D54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C577E-197D-1006-209E-64428ACC1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4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CE5F-3CF5-9C52-AA9A-53B83EFCE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B7011B-E57C-DC0C-F371-70A484D1F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008D1-BA4C-28A9-87AF-DCC972FF6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EDF0-CED6-E97F-81D3-45610D5D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86F3C-2327-A141-8550-541E8F34AE1B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42A7B-B835-3F6D-F4A9-CE8133A1A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BE0FE-E5A6-BDB4-6B66-4DEA96E1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8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758AB-8981-BC07-440D-98D499D9C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B1D6D-F872-4085-E212-7B8477D57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B0AD8-9328-F8B1-5B76-485982C898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252564-CF48-4D43-83C0-688624994382}" type="datetime1">
              <a:rPr lang="en-US" smtClean="0"/>
              <a:t>5/7/25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8028A-B743-F65F-9D2F-130B8BF001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3A56-7174-0F17-F951-22260B0C4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D76550-E8B1-3A47-B0F2-BD33731A54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D35257-2A01-B19B-BA8D-B9DC5F3E2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Finite Element Method using scikit-fem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1E1D34-F1CB-26D0-7921-389D86728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Adam Grice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7F9F-1A42-12ED-CD7E-E01A65215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431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1731BE-7A81-B96B-2816-C1CD83E05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Modified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6B0F9-49A4-6CD5-BB17-7B9D08FD5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Circular-ish mesh, smaller elements</a:t>
            </a:r>
          </a:p>
          <a:p>
            <a:endParaRPr lang="en-US" sz="2000"/>
          </a:p>
          <a:p>
            <a:r>
              <a:rPr lang="en-US" sz="2000"/>
              <a:t>Thinner plate, 1mm thick</a:t>
            </a:r>
          </a:p>
          <a:p>
            <a:endParaRPr lang="en-US" sz="2000"/>
          </a:p>
          <a:p>
            <a:r>
              <a:rPr lang="en-US" sz="2000"/>
              <a:t>Clamped on border</a:t>
            </a:r>
          </a:p>
          <a:p>
            <a:endParaRPr lang="en-US" sz="2000"/>
          </a:p>
          <a:p>
            <a:r>
              <a:rPr lang="en-US" sz="2000"/>
              <a:t>Changed loading force to be sinusoidal</a:t>
            </a:r>
          </a:p>
          <a:p>
            <a:pPr marL="0" indent="0"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</p:txBody>
      </p:sp>
      <p:pic>
        <p:nvPicPr>
          <p:cNvPr id="5" name="Picture 4" descr="A diagram of a circular object with a grid and a graph&#10;&#10;Description automatically generated with medium confidence">
            <a:extLst>
              <a:ext uri="{FF2B5EF4-FFF2-40B4-BE49-F238E27FC236}">
                <a16:creationId xmlns:a16="http://schemas.microsoft.com/office/drawing/2014/main" id="{EC523924-84E4-7FD6-E2E1-4A311DE0C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E59486-6B8F-A3E0-00C8-9ECA5E41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77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99FF7D-CB82-39B3-F253-8FDF3C7CA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Extensions and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A2141-9365-1D1C-94CD-933EB7CE2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Would like to better understand how to modify mesh and B.C.s</a:t>
            </a:r>
          </a:p>
          <a:p>
            <a:endParaRPr lang="en-US" sz="2000" dirty="0"/>
          </a:p>
          <a:p>
            <a:r>
              <a:rPr lang="en-US" sz="2000" dirty="0"/>
              <a:t>Still in Cartesian coordinates, couldn’t figure out conversion to cylindrical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6AD0D8-28A4-C01F-8417-7D97ABCCE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20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CB2877-D4E6-DF60-CEA2-725F2124B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My Code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35C11E-C8E3-4BFD-7AA4-9A575E1A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endParaRPr lang="en-US" sz="2000"/>
          </a:p>
        </p:txBody>
      </p:sp>
      <p:pic>
        <p:nvPicPr>
          <p:cNvPr id="5" name="Content Placeholder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BA22F7B-C376-5293-DFBB-3DD781D9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05" y="-5228"/>
            <a:ext cx="6474514" cy="63612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AA9315-AA96-7B62-61D6-0E1BE2D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7745E-E411-0994-88E1-4AE8CE4C5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Finite Element Method (FEM)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9586E-E8F4-BFD9-B707-54291783E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Numerical method for solving PDEs </a:t>
            </a:r>
          </a:p>
          <a:p>
            <a:endParaRPr lang="en-US" sz="2000"/>
          </a:p>
          <a:p>
            <a:r>
              <a:rPr lang="en-US" sz="2000"/>
              <a:t>Divides problem’s domain into smaller elements</a:t>
            </a:r>
          </a:p>
          <a:p>
            <a:endParaRPr lang="en-US" sz="2000"/>
          </a:p>
          <a:p>
            <a:r>
              <a:rPr lang="en-US" sz="2000"/>
              <a:t>Problem solved numerically in each element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0382D-3C2C-E6F9-7F75-70649BBAC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B0470-F99C-059D-A94F-018CD384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FEM--Applications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C092E-498C-82E8-0351-4BAC457F03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Commonplace in engineering, used for analyzing structural mechanics, fluid flow, heat transfer, mass transport, etc.</a:t>
            </a:r>
          </a:p>
        </p:txBody>
      </p:sp>
      <p:pic>
        <p:nvPicPr>
          <p:cNvPr id="5" name="Picture 4" descr="A blue car with a blue and green body&#10;&#10;Description automatically generated with medium confidence">
            <a:extLst>
              <a:ext uri="{FF2B5EF4-FFF2-40B4-BE49-F238E27FC236}">
                <a16:creationId xmlns:a16="http://schemas.microsoft.com/office/drawing/2014/main" id="{ADFD5935-D52F-7CE7-ACEF-DE50039D4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1271738"/>
            <a:ext cx="5201023" cy="390076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1D9D7C-F382-E67C-898D-4EBD2A7C6FED}"/>
              </a:ext>
            </a:extLst>
          </p:cNvPr>
          <p:cNvSpPr txBox="1"/>
          <p:nvPr/>
        </p:nvSpPr>
        <p:spPr>
          <a:xfrm>
            <a:off x="6507496" y="5309263"/>
            <a:ext cx="52109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Public Domain, https://</a:t>
            </a:r>
            <a:r>
              <a:rPr lang="en-US" sz="1200" dirty="0" err="1"/>
              <a:t>commons.wikimedia.org</a:t>
            </a:r>
            <a:r>
              <a:rPr lang="en-US" sz="1200" dirty="0"/>
              <a:t>/w/</a:t>
            </a:r>
            <a:r>
              <a:rPr lang="en-US" sz="1200" dirty="0" err="1"/>
              <a:t>index.php?curid</a:t>
            </a:r>
            <a:r>
              <a:rPr lang="en-US" sz="1200" dirty="0"/>
              <a:t>=641911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BE4345-5775-C6D7-D406-7C963700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5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3D51EB-0099-C77D-D1AC-5B9500D79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anchor="b">
            <a:normAutofit/>
          </a:bodyPr>
          <a:lstStyle/>
          <a:p>
            <a:r>
              <a:rPr lang="en-US" sz="4000"/>
              <a:t>FEM--Terminology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A3938-AA4B-67AA-E1BD-25E84A387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7" y="2418408"/>
            <a:ext cx="4959603" cy="3522569"/>
          </a:xfrm>
        </p:spPr>
        <p:txBody>
          <a:bodyPr anchor="t">
            <a:normAutofit/>
          </a:bodyPr>
          <a:lstStyle/>
          <a:p>
            <a:r>
              <a:rPr lang="en-US" sz="2000"/>
              <a:t>Element: a single sub-domain</a:t>
            </a:r>
          </a:p>
          <a:p>
            <a:endParaRPr lang="en-US" sz="2000"/>
          </a:p>
          <a:p>
            <a:r>
              <a:rPr lang="en-US" sz="2000"/>
              <a:t>Mesh: collection of elements</a:t>
            </a:r>
          </a:p>
          <a:p>
            <a:endParaRPr lang="en-US" sz="2000"/>
          </a:p>
          <a:p>
            <a:r>
              <a:rPr lang="en-US" sz="2000"/>
              <a:t>Facet: edge of an element</a:t>
            </a:r>
          </a:p>
          <a:p>
            <a:endParaRPr lang="en-US" sz="2000"/>
          </a:p>
          <a:p>
            <a:r>
              <a:rPr lang="en-US" sz="2000"/>
              <a:t>Node: vertex of an element</a:t>
            </a:r>
          </a:p>
        </p:txBody>
      </p:sp>
      <p:pic>
        <p:nvPicPr>
          <p:cNvPr id="5" name="Picture 4" descr="A graph of a square with squares&#10;&#10;Description automatically generated with medium confidence">
            <a:extLst>
              <a:ext uri="{FF2B5EF4-FFF2-40B4-BE49-F238E27FC236}">
                <a16:creationId xmlns:a16="http://schemas.microsoft.com/office/drawing/2014/main" id="{EA4FA525-33CC-758C-A69A-9B525A47E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6CC64-B788-B3F9-5D74-CC1B1EC63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25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6E0EA4-41E2-ED4A-162B-7DDE9BF9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339E7-A272-1DFA-91A2-BD815A2E8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PDE approximated algebraically in each element</a:t>
            </a:r>
          </a:p>
          <a:p>
            <a:pPr lvl="1"/>
            <a:r>
              <a:rPr lang="en-US" sz="2000"/>
              <a:t>Algebraically for steady-state problems, with ODEs for transient</a:t>
            </a:r>
          </a:p>
          <a:p>
            <a:pPr lvl="1"/>
            <a:r>
              <a:rPr lang="en-US" sz="2000"/>
              <a:t>Method of solution varies</a:t>
            </a:r>
          </a:p>
          <a:p>
            <a:endParaRPr lang="en-US" sz="2000"/>
          </a:p>
          <a:p>
            <a:r>
              <a:rPr lang="en-US" sz="2000"/>
              <a:t>Elements only affected by boundaries with their direct neighbors</a:t>
            </a:r>
          </a:p>
          <a:p>
            <a:endParaRPr lang="en-US" sz="2000"/>
          </a:p>
          <a:p>
            <a:pPr marL="0" indent="0">
              <a:buNone/>
            </a:pPr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A2970-0EB9-8C69-B0F7-29440F34C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5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9C4EC-63D4-C102-3E2F-44978D26C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09C8-FC9E-1A37-EA5B-1191F2C81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Define mesh </a:t>
            </a:r>
          </a:p>
          <a:p>
            <a:pPr lvl="1"/>
            <a:r>
              <a:rPr lang="en-US" sz="2000"/>
              <a:t>Size, shape, element geometry</a:t>
            </a:r>
          </a:p>
          <a:p>
            <a:r>
              <a:rPr lang="en-US" sz="2000"/>
              <a:t>Choose basis</a:t>
            </a:r>
          </a:p>
          <a:p>
            <a:pPr lvl="1"/>
            <a:r>
              <a:rPr lang="en-US" sz="2000"/>
              <a:t>Set of functions which will approximate the PDE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65B34-4438-FB51-DD8A-B346A3312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3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6A9A9-1D02-AA3E-608D-D9C73DCB5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My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4C904-E2A4-8B75-E00D-C65C231CC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Take existing problem and modify it</a:t>
            </a:r>
          </a:p>
          <a:p>
            <a:endParaRPr lang="en-US" sz="2000"/>
          </a:p>
          <a:p>
            <a:r>
              <a:rPr lang="en-US" sz="2000"/>
              <a:t>scikit-fem has large bank of example code</a:t>
            </a:r>
          </a:p>
          <a:p>
            <a:endParaRPr lang="en-US" sz="2000"/>
          </a:p>
          <a:p>
            <a:r>
              <a:rPr lang="en-US" sz="2000"/>
              <a:t>Chose plate-bending problem</a:t>
            </a:r>
          </a:p>
          <a:p>
            <a:endParaRPr lang="en-US" sz="2000"/>
          </a:p>
          <a:p>
            <a:endParaRPr lang="en-US" sz="2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3B00E-0D13-0404-778C-54E894299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92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3256A-F758-748C-83BF-C0022ED0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Kirchhoff-Love Plate Bending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A2DBB-82D8-510A-E8E9-B2D9DA3EF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Equation describing deflection of isotropic, homogeneous plates</a:t>
            </a:r>
          </a:p>
        </p:txBody>
      </p:sp>
      <p:pic>
        <p:nvPicPr>
          <p:cNvPr id="5" name="Picture 4" descr="A math equation with triangles and squares&#10;&#10;Description automatically generated with medium confidence">
            <a:extLst>
              <a:ext uri="{FF2B5EF4-FFF2-40B4-BE49-F238E27FC236}">
                <a16:creationId xmlns:a16="http://schemas.microsoft.com/office/drawing/2014/main" id="{966EEFE5-8318-D315-8F3D-A63DBFCD6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026" y="2444569"/>
            <a:ext cx="8915948" cy="327661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9BC8DE-8BA0-85A3-718E-C72E0E63D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13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E54DC-D090-CE3C-8523-5941873F1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1"/>
            <a:ext cx="4959603" cy="16429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Original Solution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DF194C-E2F3-B11C-A8BA-94F37CC95CB4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Steel plate clamped on three sides, 10cm thick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Uniform load applied at bottom edge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pic>
        <p:nvPicPr>
          <p:cNvPr id="5" name="Content Placeholder 4" descr="A diagram of a plate deflection&#10;&#10;Description automatically generated">
            <a:extLst>
              <a:ext uri="{FF2B5EF4-FFF2-40B4-BE49-F238E27FC236}">
                <a16:creationId xmlns:a16="http://schemas.microsoft.com/office/drawing/2014/main" id="{859BC85B-208E-9263-D93A-8FBCCF0D0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12442" y="1057196"/>
            <a:ext cx="5201023" cy="432985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975B0D-3368-A313-DA77-76CD85C7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76550-E8B1-3A47-B0F2-BD33731A54C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8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309</Words>
  <Application>Microsoft Macintosh PowerPoint</Application>
  <PresentationFormat>Widescreen</PresentationFormat>
  <Paragraphs>72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Finite Element Method using scikit-fem</vt:lpstr>
      <vt:lpstr>Finite Element Method (FEM)</vt:lpstr>
      <vt:lpstr>FEM--Applications</vt:lpstr>
      <vt:lpstr>FEM--Terminology</vt:lpstr>
      <vt:lpstr>How it Works</vt:lpstr>
      <vt:lpstr>Implementation</vt:lpstr>
      <vt:lpstr>My Project</vt:lpstr>
      <vt:lpstr>Kirchhoff-Love Plate Bending</vt:lpstr>
      <vt:lpstr>Original Solution</vt:lpstr>
      <vt:lpstr>Modified Problem</vt:lpstr>
      <vt:lpstr>Extensions and Problems</vt:lpstr>
      <vt:lpstr>My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Grice, Adam (asgrice42)</dc:creator>
  <cp:lastModifiedBy>Grice, Adam (asgrice42)</cp:lastModifiedBy>
  <cp:revision>2</cp:revision>
  <dcterms:created xsi:type="dcterms:W3CDTF">2025-05-07T01:49:17Z</dcterms:created>
  <dcterms:modified xsi:type="dcterms:W3CDTF">2025-05-07T17:23:42Z</dcterms:modified>
</cp:coreProperties>
</file>