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Informe Preliminar — Abandono Laboral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Equipo</a:t>
            </a:r>
            <a:r>
              <a:rPr dirty="0"/>
              <a:t>: Mateo </a:t>
            </a:r>
            <a:r>
              <a:rPr dirty="0" err="1"/>
              <a:t>Beltramone</a:t>
            </a:r>
            <a:r>
              <a:rPr dirty="0"/>
              <a:t>, Gonzalo Ezequiel Luna, Paola Navarro,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Estudio estadístico para identificar factores que influyen en el abandono laboral.</a:t>
            </a:r>
          </a:p>
          <a:p>
            <a:r>
              <a:t>Objetivo: obtener patrones iniciales y comunicar hallazgos mediante visualizaciones.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Equipo y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Director del Proyecto: Mateo Beltramone</a:t>
            </a:r>
          </a:p>
          <a:p>
            <a:r>
              <a:t>• Ingeniero de Datos: Gonzalo Ezequiel Luna</a:t>
            </a:r>
          </a:p>
          <a:p>
            <a:r>
              <a:t>• Científica de Datos: Paola Navarro</a:t>
            </a:r>
          </a:p>
          <a:p>
            <a:r>
              <a:t>• Revisor Ético: Mateo Beltramo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Metodología ágil basada en sprints semanales.</a:t>
            </a:r>
          </a:p>
          <a:p>
            <a:r>
              <a:t>• Tareas en GitHub (issues y proyectos).</a:t>
            </a:r>
          </a:p>
          <a:p>
            <a:r>
              <a:t>• EDA inicial con gráficos y redacción de hallazgos.</a:t>
            </a:r>
          </a:p>
          <a:p>
            <a:r>
              <a:t>• Revisión ética para evitar sesgos.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Resultados Iniciales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Distribución de edad: mayoría entre 25-40 años.</a:t>
            </a:r>
          </a:p>
          <a:p>
            <a:r>
              <a:t>• Salarios: presencia de outliers.</a:t>
            </a:r>
          </a:p>
          <a:p>
            <a:r>
              <a:t>• Sexo y estado civil: diferencias leves en abandono.</a:t>
            </a:r>
          </a:p>
          <a:p>
            <a:r>
              <a:t>• Boxplot salario vs abandono: tendencia mayor en salarios bajos.</a:t>
            </a:r>
          </a:p>
          <a:p>
            <a:r>
              <a:t>• Correlación positiva entre antigüedad y salario.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Revisión Ética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Variables sensibles (sexo, edad, estado civil) tratadas con cuidado.</a:t>
            </a:r>
          </a:p>
          <a:p>
            <a:r>
              <a:t>• Se reportan tasas, no solo conteos.</a:t>
            </a:r>
          </a:p>
          <a:p>
            <a:r>
              <a:t>• No inferir causalidad de correlaciones.</a:t>
            </a:r>
          </a:p>
          <a:p>
            <a:r>
              <a:t>• Documentar limitaciones del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Conclusiones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Primer EDA completado con hallazgos preliminares.</a:t>
            </a:r>
          </a:p>
          <a:p>
            <a:r>
              <a:t>• Próximos pasos:</a:t>
            </a:r>
          </a:p>
          <a:p>
            <a:r>
              <a:t>  - Ampliar visualizaciones y análisis estadístico.</a:t>
            </a:r>
          </a:p>
          <a:p>
            <a:r>
              <a:t>  - Validar hipótesis con pruebas estadísticas.</a:t>
            </a:r>
          </a:p>
          <a:p>
            <a:r>
              <a:t>  - Consolidar informe robusto.</a:t>
            </a:r>
          </a:p>
          <a:p>
            <a:r>
              <a:t>  - Continuar revisión ética.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 EDA — Distribuciones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👉 Insertar gráfico aquí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👉 Insertar gráfico aquí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 EDA — Boxplot y Correlaciones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👉 Boxplot aquí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👉 Matriz de correlación aquí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278</Words>
  <Application>Microsoft Office PowerPoint</Application>
  <PresentationFormat>Presentación en pantalla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Informe Preliminar — Abandono Laboral</vt:lpstr>
      <vt:lpstr>1. Introducción</vt:lpstr>
      <vt:lpstr>2. Equipo y Roles</vt:lpstr>
      <vt:lpstr>3. Metodología</vt:lpstr>
      <vt:lpstr>4. Resultados Iniciales</vt:lpstr>
      <vt:lpstr>5. Revisión Ética</vt:lpstr>
      <vt:lpstr>6. Conclusiones y Próximos Pasos</vt:lpstr>
      <vt:lpstr>Gráficos EDA — Distribuciones</vt:lpstr>
      <vt:lpstr>Gráficos EDA — Boxplot y Correlaciones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Preliminar — Abandono Laboral</dc:title>
  <dc:subject/>
  <dc:creator/>
  <cp:keywords/>
  <dc:description>generated using python-pptx</dc:description>
  <cp:lastModifiedBy>paola navarro</cp:lastModifiedBy>
  <cp:revision>2</cp:revision>
  <dcterms:created xsi:type="dcterms:W3CDTF">2013-01-27T09:14:16Z</dcterms:created>
  <dcterms:modified xsi:type="dcterms:W3CDTF">2025-08-26T22:46:26Z</dcterms:modified>
  <cp:category/>
</cp:coreProperties>
</file>