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0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1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ata7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ata9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0" r:id="rId3"/>
    <p:sldId id="271" r:id="rId4"/>
    <p:sldId id="272" r:id="rId5"/>
    <p:sldId id="261" r:id="rId6"/>
    <p:sldId id="268" r:id="rId7"/>
    <p:sldId id="269" r:id="rId8"/>
    <p:sldId id="274" r:id="rId9"/>
    <p:sldId id="263" r:id="rId10"/>
    <p:sldId id="282" r:id="rId11"/>
    <p:sldId id="284" r:id="rId12"/>
    <p:sldId id="280" r:id="rId13"/>
    <p:sldId id="276" r:id="rId14"/>
    <p:sldId id="262" r:id="rId15"/>
    <p:sldId id="270" r:id="rId16"/>
    <p:sldId id="273" r:id="rId17"/>
    <p:sldId id="275" r:id="rId18"/>
    <p:sldId id="281" r:id="rId19"/>
    <p:sldId id="277" r:id="rId20"/>
    <p:sldId id="283" r:id="rId21"/>
    <p:sldId id="278" r:id="rId22"/>
    <p:sldId id="285" r:id="rId23"/>
    <p:sldId id="279" r:id="rId24"/>
    <p:sldId id="286" r:id="rId25"/>
    <p:sldId id="291" r:id="rId26"/>
    <p:sldId id="292" r:id="rId27"/>
    <p:sldId id="293" r:id="rId28"/>
    <p:sldId id="294" r:id="rId29"/>
    <p:sldId id="289" r:id="rId30"/>
    <p:sldId id="288" r:id="rId31"/>
    <p:sldId id="290" r:id="rId32"/>
    <p:sldId id="264" r:id="rId3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D41810A-06A2-F7BE-D581-8E17CB51C4DE}" name="Mateo Cignetti" initials="MC" userId="3f9229086a7d61f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6AC"/>
    <a:srgbClr val="5AA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B5B863-885A-4DEC-BA3F-475E91820E62}" v="2630" dt="2024-09-02T23:21:22.607"/>
    <p1510:client id="{9CC85B38-6EB9-4DC8-AEC5-352E59BEB49F}" v="8199" dt="2024-09-03T04:13:17.9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bat\Downloads\Telegram%20Desktop\Recta%20zener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1600" b="1"/>
              <a:t>Voltaje de retroalimentación según</a:t>
            </a:r>
            <a:r>
              <a:rPr lang="es-AR" sz="1600" b="1" baseline="0"/>
              <a:t> voltaje en la carga</a:t>
            </a:r>
            <a:endParaRPr lang="es-AR" sz="1600" b="1"/>
          </a:p>
        </c:rich>
      </c:tx>
      <c:layout>
        <c:manualLayout>
          <c:xMode val="edge"/>
          <c:yMode val="edge"/>
          <c:x val="0.10213741135550461"/>
          <c:y val="4.92486311813151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9.9975041233683795E-2"/>
          <c:y val="0.17264723268499807"/>
          <c:w val="0.61326758633714418"/>
          <c:h val="0.6831519511740539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3"/>
            <c:dispRSqr val="0"/>
            <c:dispEq val="1"/>
            <c:trendlineLbl>
              <c:layout>
                <c:manualLayout>
                  <c:x val="0.17124232298174621"/>
                  <c:y val="-5.0577768955105365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00" i="0" baseline="0"/>
                      <a:t>y = 0,1506x</a:t>
                    </a:r>
                    <a:r>
                      <a:rPr lang="en-US" sz="1100" i="0" baseline="30000"/>
                      <a:t>3</a:t>
                    </a:r>
                    <a:r>
                      <a:rPr lang="en-US" sz="1100" i="0" baseline="0"/>
                      <a:t> - 0,487x</a:t>
                    </a:r>
                    <a:r>
                      <a:rPr lang="en-US" sz="1100" i="0" baseline="30000"/>
                      <a:t>2</a:t>
                    </a:r>
                    <a:r>
                      <a:rPr lang="en-US" sz="1100" i="0" baseline="0"/>
                      <a:t> + 4,0233x - 0,0358</a:t>
                    </a:r>
                    <a:endParaRPr lang="en-US" sz="1100" i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</c:trendlineLbl>
          </c:trendline>
          <c:xVal>
            <c:numRef>
              <c:f>Hoja1!$A$29:$A$41</c:f>
              <c:numCache>
                <c:formatCode>General</c:formatCode>
                <c:ptCount val="13"/>
                <c:pt idx="0">
                  <c:v>0</c:v>
                </c:pt>
                <c:pt idx="1">
                  <c:v>0.27</c:v>
                </c:pt>
                <c:pt idx="2">
                  <c:v>0.55000000000000004</c:v>
                </c:pt>
                <c:pt idx="3">
                  <c:v>0.83</c:v>
                </c:pt>
                <c:pt idx="4">
                  <c:v>1.07</c:v>
                </c:pt>
                <c:pt idx="5">
                  <c:v>1.38</c:v>
                </c:pt>
                <c:pt idx="6">
                  <c:v>1.66</c:v>
                </c:pt>
                <c:pt idx="7">
                  <c:v>1.95</c:v>
                </c:pt>
                <c:pt idx="8">
                  <c:v>2.19</c:v>
                </c:pt>
                <c:pt idx="9">
                  <c:v>2.44</c:v>
                </c:pt>
                <c:pt idx="10">
                  <c:v>2.65</c:v>
                </c:pt>
                <c:pt idx="11">
                  <c:v>2.87</c:v>
                </c:pt>
                <c:pt idx="12">
                  <c:v>3.04</c:v>
                </c:pt>
              </c:numCache>
            </c:numRef>
          </c:xVal>
          <c:yVal>
            <c:numRef>
              <c:f>Hoja1!$B$29:$B$41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3.05</c:v>
                </c:pt>
                <c:pt idx="4">
                  <c:v>3.9</c:v>
                </c:pt>
                <c:pt idx="5">
                  <c:v>5.01</c:v>
                </c:pt>
                <c:pt idx="6">
                  <c:v>6.03</c:v>
                </c:pt>
                <c:pt idx="7">
                  <c:v>7.09</c:v>
                </c:pt>
                <c:pt idx="8">
                  <c:v>8.02</c:v>
                </c:pt>
                <c:pt idx="9">
                  <c:v>9.06</c:v>
                </c:pt>
                <c:pt idx="10">
                  <c:v>9.9600000000000009</c:v>
                </c:pt>
                <c:pt idx="11">
                  <c:v>11</c:v>
                </c:pt>
                <c:pt idx="12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73C-4740-AE61-000203CB83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4461120"/>
        <c:axId val="1112417072"/>
      </c:scatterChart>
      <c:valAx>
        <c:axId val="1584461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 sz="1200"/>
                  <a:t>Voltaje de retroalimentación</a:t>
                </a:r>
                <a:r>
                  <a:rPr lang="es-AR" sz="1200" baseline="0"/>
                  <a:t> (V)</a:t>
                </a:r>
                <a:endParaRPr lang="es-AR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112417072"/>
        <c:crosses val="autoZero"/>
        <c:crossBetween val="midCat"/>
      </c:valAx>
      <c:valAx>
        <c:axId val="111241707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 sz="1200"/>
                  <a:t>Voltaje en la carga (V)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584461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s-A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s-A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svg"/><Relationship Id="rId1" Type="http://schemas.openxmlformats.org/officeDocument/2006/relationships/image" Target="../media/image5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0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0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image" Target="../media/image20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svg"/><Relationship Id="rId1" Type="http://schemas.openxmlformats.org/officeDocument/2006/relationships/image" Target="../media/image5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CCE127-1B60-4E71-AD9E-E0CB51F33C0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E40326-FBD9-4ACC-B6E2-39920EBCB10F}">
      <dgm:prSet/>
      <dgm:spPr/>
      <dgm:t>
        <a:bodyPr/>
        <a:lstStyle/>
        <a:p>
          <a:r>
            <a:rPr lang="es-AR" b="1" noProof="0"/>
            <a:t>Sistemas</a:t>
          </a:r>
          <a:r>
            <a:rPr lang="en-GB" b="1"/>
            <a:t> y variables</a:t>
          </a:r>
          <a:endParaRPr lang="en-US" b="1"/>
        </a:p>
      </dgm:t>
    </dgm:pt>
    <dgm:pt modelId="{70D39CA4-438A-4972-A511-9B1909901DC4}" type="parTrans" cxnId="{BB4C5C90-2CDC-44D6-86EB-3F1D812C06A5}">
      <dgm:prSet/>
      <dgm:spPr/>
      <dgm:t>
        <a:bodyPr/>
        <a:lstStyle/>
        <a:p>
          <a:endParaRPr lang="en-US"/>
        </a:p>
      </dgm:t>
    </dgm:pt>
    <dgm:pt modelId="{A7113017-8A11-4DAF-A4AA-D2042DB15FE4}" type="sibTrans" cxnId="{BB4C5C90-2CDC-44D6-86EB-3F1D812C06A5}">
      <dgm:prSet/>
      <dgm:spPr/>
      <dgm:t>
        <a:bodyPr/>
        <a:lstStyle/>
        <a:p>
          <a:endParaRPr lang="en-US"/>
        </a:p>
      </dgm:t>
    </dgm:pt>
    <dgm:pt modelId="{836073F7-6E09-4EF8-A044-DAE571322DE7}">
      <dgm:prSet/>
      <dgm:spPr/>
      <dgm:t>
        <a:bodyPr/>
        <a:lstStyle/>
        <a:p>
          <a:r>
            <a:rPr lang="es-AR" b="1" noProof="0"/>
            <a:t>Conceptos de sistemas de control</a:t>
          </a:r>
        </a:p>
      </dgm:t>
    </dgm:pt>
    <dgm:pt modelId="{41670EEB-6427-453F-A17F-B448A7C388B5}" type="parTrans" cxnId="{F0892A99-F295-43C7-AF62-119BE8769005}">
      <dgm:prSet/>
      <dgm:spPr/>
      <dgm:t>
        <a:bodyPr/>
        <a:lstStyle/>
        <a:p>
          <a:endParaRPr lang="en-US"/>
        </a:p>
      </dgm:t>
    </dgm:pt>
    <dgm:pt modelId="{1007D55E-5540-4AAE-B9CB-3F9CBEC03E2B}" type="sibTrans" cxnId="{F0892A99-F295-43C7-AF62-119BE8769005}">
      <dgm:prSet/>
      <dgm:spPr/>
      <dgm:t>
        <a:bodyPr/>
        <a:lstStyle/>
        <a:p>
          <a:endParaRPr lang="en-US"/>
        </a:p>
      </dgm:t>
    </dgm:pt>
    <dgm:pt modelId="{75D2AD93-5D4F-4E43-8040-672822CBDADB}">
      <dgm:prSet/>
      <dgm:spPr/>
      <dgm:t>
        <a:bodyPr/>
        <a:lstStyle/>
        <a:p>
          <a:r>
            <a:rPr lang="es-AR" b="1" noProof="0"/>
            <a:t>Sistema de conversión CC-CC</a:t>
          </a:r>
        </a:p>
      </dgm:t>
    </dgm:pt>
    <dgm:pt modelId="{E229486C-EF31-468D-BC81-78488EFF4D8F}" type="parTrans" cxnId="{84D1CD45-0B62-4A8E-8D79-F5FE7259B049}">
      <dgm:prSet/>
      <dgm:spPr/>
      <dgm:t>
        <a:bodyPr/>
        <a:lstStyle/>
        <a:p>
          <a:endParaRPr lang="en-US"/>
        </a:p>
      </dgm:t>
    </dgm:pt>
    <dgm:pt modelId="{E51AC7FA-054F-494E-A254-D175E04C9BF9}" type="sibTrans" cxnId="{84D1CD45-0B62-4A8E-8D79-F5FE7259B049}">
      <dgm:prSet/>
      <dgm:spPr/>
      <dgm:t>
        <a:bodyPr/>
        <a:lstStyle/>
        <a:p>
          <a:endParaRPr lang="en-US"/>
        </a:p>
      </dgm:t>
    </dgm:pt>
    <dgm:pt modelId="{F4725C98-5B62-4D7A-A596-A0E15E2DA9D1}">
      <dgm:prSet/>
      <dgm:spPr/>
      <dgm:t>
        <a:bodyPr/>
        <a:lstStyle/>
        <a:p>
          <a:r>
            <a:rPr lang="es-AR" b="1" noProof="0"/>
            <a:t>Convertidor Buck ideal</a:t>
          </a:r>
        </a:p>
      </dgm:t>
    </dgm:pt>
    <dgm:pt modelId="{260D5EED-4FB1-4A5C-8F75-89C50C5B9AC2}" type="parTrans" cxnId="{B937740E-8C94-4A2A-8820-AD4DC064F9EF}">
      <dgm:prSet/>
      <dgm:spPr/>
      <dgm:t>
        <a:bodyPr/>
        <a:lstStyle/>
        <a:p>
          <a:endParaRPr lang="en-US"/>
        </a:p>
      </dgm:t>
    </dgm:pt>
    <dgm:pt modelId="{E7268576-B808-472A-A2FA-8ADCC6B9F8EF}" type="sibTrans" cxnId="{B937740E-8C94-4A2A-8820-AD4DC064F9EF}">
      <dgm:prSet/>
      <dgm:spPr/>
      <dgm:t>
        <a:bodyPr/>
        <a:lstStyle/>
        <a:p>
          <a:endParaRPr lang="en-US"/>
        </a:p>
      </dgm:t>
    </dgm:pt>
    <dgm:pt modelId="{39EA0912-1876-48A3-9C89-9A0172E2FDBE}" type="pres">
      <dgm:prSet presAssocID="{E4CCE127-1B60-4E71-AD9E-E0CB51F33C0F}" presName="root" presStyleCnt="0">
        <dgm:presLayoutVars>
          <dgm:dir/>
          <dgm:resizeHandles val="exact"/>
        </dgm:presLayoutVars>
      </dgm:prSet>
      <dgm:spPr/>
    </dgm:pt>
    <dgm:pt modelId="{D9A905B8-51AD-4B00-96DB-DE303FFC269C}" type="pres">
      <dgm:prSet presAssocID="{B2E40326-FBD9-4ACC-B6E2-39920EBCB10F}" presName="compNode" presStyleCnt="0"/>
      <dgm:spPr/>
    </dgm:pt>
    <dgm:pt modelId="{DBCF3A5F-BC97-4571-B742-22AE64A0DCD9}" type="pres">
      <dgm:prSet presAssocID="{B2E40326-FBD9-4ACC-B6E2-39920EBCB10F}" presName="bgRect" presStyleLbl="bgShp" presStyleIdx="0" presStyleCnt="4"/>
      <dgm:spPr/>
    </dgm:pt>
    <dgm:pt modelId="{22D39D8B-635C-44C8-BF7F-1F44E3DD6381}" type="pres">
      <dgm:prSet presAssocID="{B2E40326-FBD9-4ACC-B6E2-39920EBCB1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red con relleno sólido"/>
        </a:ext>
      </dgm:extLst>
    </dgm:pt>
    <dgm:pt modelId="{180AFF1F-F34F-4452-85B8-CDD3876C61E9}" type="pres">
      <dgm:prSet presAssocID="{B2E40326-FBD9-4ACC-B6E2-39920EBCB10F}" presName="spaceRect" presStyleCnt="0"/>
      <dgm:spPr/>
    </dgm:pt>
    <dgm:pt modelId="{291BB80A-3133-42EA-AD4A-37AE70BB4A8A}" type="pres">
      <dgm:prSet presAssocID="{B2E40326-FBD9-4ACC-B6E2-39920EBCB10F}" presName="parTx" presStyleLbl="revTx" presStyleIdx="0" presStyleCnt="4">
        <dgm:presLayoutVars>
          <dgm:chMax val="0"/>
          <dgm:chPref val="0"/>
        </dgm:presLayoutVars>
      </dgm:prSet>
      <dgm:spPr/>
    </dgm:pt>
    <dgm:pt modelId="{AFC8889B-BC57-4923-8E54-B1061A261A92}" type="pres">
      <dgm:prSet presAssocID="{A7113017-8A11-4DAF-A4AA-D2042DB15FE4}" presName="sibTrans" presStyleCnt="0"/>
      <dgm:spPr/>
    </dgm:pt>
    <dgm:pt modelId="{B2BAD263-F6DB-42CE-89FD-AADC257D6D07}" type="pres">
      <dgm:prSet presAssocID="{836073F7-6E09-4EF8-A044-DAE571322DE7}" presName="compNode" presStyleCnt="0"/>
      <dgm:spPr/>
    </dgm:pt>
    <dgm:pt modelId="{21FCA3BC-FA67-42A0-87DC-F8FA5605D410}" type="pres">
      <dgm:prSet presAssocID="{836073F7-6E09-4EF8-A044-DAE571322DE7}" presName="bgRect" presStyleLbl="bgShp" presStyleIdx="1" presStyleCnt="4"/>
      <dgm:spPr/>
    </dgm:pt>
    <dgm:pt modelId="{CB58A530-F1AD-41F1-8D54-8C964FB4E7B2}" type="pres">
      <dgm:prSet presAssocID="{836073F7-6E09-4EF8-A044-DAE571322D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 remoto con relleno sólido"/>
        </a:ext>
      </dgm:extLst>
    </dgm:pt>
    <dgm:pt modelId="{25AD33F2-F62E-418E-8332-C125FE2609FF}" type="pres">
      <dgm:prSet presAssocID="{836073F7-6E09-4EF8-A044-DAE571322DE7}" presName="spaceRect" presStyleCnt="0"/>
      <dgm:spPr/>
    </dgm:pt>
    <dgm:pt modelId="{748363E8-659C-42B4-9F81-171785B700FF}" type="pres">
      <dgm:prSet presAssocID="{836073F7-6E09-4EF8-A044-DAE571322DE7}" presName="parTx" presStyleLbl="revTx" presStyleIdx="1" presStyleCnt="4">
        <dgm:presLayoutVars>
          <dgm:chMax val="0"/>
          <dgm:chPref val="0"/>
        </dgm:presLayoutVars>
      </dgm:prSet>
      <dgm:spPr/>
    </dgm:pt>
    <dgm:pt modelId="{133210C7-00E4-4C9A-852C-242A05290300}" type="pres">
      <dgm:prSet presAssocID="{1007D55E-5540-4AAE-B9CB-3F9CBEC03E2B}" presName="sibTrans" presStyleCnt="0"/>
      <dgm:spPr/>
    </dgm:pt>
    <dgm:pt modelId="{3328B4E1-CDCF-492F-9C2D-0AA0A69C7F28}" type="pres">
      <dgm:prSet presAssocID="{75D2AD93-5D4F-4E43-8040-672822CBDADB}" presName="compNode" presStyleCnt="0"/>
      <dgm:spPr/>
    </dgm:pt>
    <dgm:pt modelId="{7B3B36C7-D5AE-45CE-9687-EB8E7F1A138B}" type="pres">
      <dgm:prSet presAssocID="{75D2AD93-5D4F-4E43-8040-672822CBDADB}" presName="bgRect" presStyleLbl="bgShp" presStyleIdx="2" presStyleCnt="4"/>
      <dgm:spPr/>
    </dgm:pt>
    <dgm:pt modelId="{0895BEF6-A308-4DBB-A733-9A23A30FBBB5}" type="pres">
      <dgm:prSet presAssocID="{75D2AD93-5D4F-4E43-8040-672822CBDA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ería completa con relleno sólido"/>
        </a:ext>
      </dgm:extLst>
    </dgm:pt>
    <dgm:pt modelId="{C66DA7AA-1368-4101-995B-C1B8730606F8}" type="pres">
      <dgm:prSet presAssocID="{75D2AD93-5D4F-4E43-8040-672822CBDADB}" presName="spaceRect" presStyleCnt="0"/>
      <dgm:spPr/>
    </dgm:pt>
    <dgm:pt modelId="{7ECF9AA7-0899-4AE7-AE0C-54AE369E5527}" type="pres">
      <dgm:prSet presAssocID="{75D2AD93-5D4F-4E43-8040-672822CBDADB}" presName="parTx" presStyleLbl="revTx" presStyleIdx="2" presStyleCnt="4">
        <dgm:presLayoutVars>
          <dgm:chMax val="0"/>
          <dgm:chPref val="0"/>
        </dgm:presLayoutVars>
      </dgm:prSet>
      <dgm:spPr/>
    </dgm:pt>
    <dgm:pt modelId="{5AA4CB48-365A-4F70-81C6-D93347F1AD12}" type="pres">
      <dgm:prSet presAssocID="{E51AC7FA-054F-494E-A254-D175E04C9BF9}" presName="sibTrans" presStyleCnt="0"/>
      <dgm:spPr/>
    </dgm:pt>
    <dgm:pt modelId="{76DAE8E2-5919-4185-8959-7723B09A5869}" type="pres">
      <dgm:prSet presAssocID="{F4725C98-5B62-4D7A-A596-A0E15E2DA9D1}" presName="compNode" presStyleCnt="0"/>
      <dgm:spPr/>
    </dgm:pt>
    <dgm:pt modelId="{E3F67284-FE8A-41F3-845C-C042A4E5ACC5}" type="pres">
      <dgm:prSet presAssocID="{F4725C98-5B62-4D7A-A596-A0E15E2DA9D1}" presName="bgRect" presStyleLbl="bgShp" presStyleIdx="3" presStyleCnt="4"/>
      <dgm:spPr/>
    </dgm:pt>
    <dgm:pt modelId="{7DA50435-B623-48AC-9A59-D4ED6AF7CB44}" type="pres">
      <dgm:prSet presAssocID="{F4725C98-5B62-4D7A-A596-A0E15E2DA9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 contorno"/>
        </a:ext>
      </dgm:extLst>
    </dgm:pt>
    <dgm:pt modelId="{5D46556F-B076-4913-B6A4-9A39F7F409A0}" type="pres">
      <dgm:prSet presAssocID="{F4725C98-5B62-4D7A-A596-A0E15E2DA9D1}" presName="spaceRect" presStyleCnt="0"/>
      <dgm:spPr/>
    </dgm:pt>
    <dgm:pt modelId="{45559220-D506-451D-9A54-3C0BF4D660D9}" type="pres">
      <dgm:prSet presAssocID="{F4725C98-5B62-4D7A-A596-A0E15E2DA9D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937740E-8C94-4A2A-8820-AD4DC064F9EF}" srcId="{E4CCE127-1B60-4E71-AD9E-E0CB51F33C0F}" destId="{F4725C98-5B62-4D7A-A596-A0E15E2DA9D1}" srcOrd="3" destOrd="0" parTransId="{260D5EED-4FB1-4A5C-8F75-89C50C5B9AC2}" sibTransId="{E7268576-B808-472A-A2FA-8ADCC6B9F8EF}"/>
    <dgm:cxn modelId="{7F678B27-08BB-4CE3-9A4F-9CEF74E4FC37}" type="presOf" srcId="{B2E40326-FBD9-4ACC-B6E2-39920EBCB10F}" destId="{291BB80A-3133-42EA-AD4A-37AE70BB4A8A}" srcOrd="0" destOrd="0" presId="urn:microsoft.com/office/officeart/2018/2/layout/IconVerticalSolidList"/>
    <dgm:cxn modelId="{84D1CD45-0B62-4A8E-8D79-F5FE7259B049}" srcId="{E4CCE127-1B60-4E71-AD9E-E0CB51F33C0F}" destId="{75D2AD93-5D4F-4E43-8040-672822CBDADB}" srcOrd="2" destOrd="0" parTransId="{E229486C-EF31-468D-BC81-78488EFF4D8F}" sibTransId="{E51AC7FA-054F-494E-A254-D175E04C9BF9}"/>
    <dgm:cxn modelId="{7CD0DB8F-A229-4654-B3F7-9BA217334819}" type="presOf" srcId="{836073F7-6E09-4EF8-A044-DAE571322DE7}" destId="{748363E8-659C-42B4-9F81-171785B700FF}" srcOrd="0" destOrd="0" presId="urn:microsoft.com/office/officeart/2018/2/layout/IconVerticalSolidList"/>
    <dgm:cxn modelId="{BB4C5C90-2CDC-44D6-86EB-3F1D812C06A5}" srcId="{E4CCE127-1B60-4E71-AD9E-E0CB51F33C0F}" destId="{B2E40326-FBD9-4ACC-B6E2-39920EBCB10F}" srcOrd="0" destOrd="0" parTransId="{70D39CA4-438A-4972-A511-9B1909901DC4}" sibTransId="{A7113017-8A11-4DAF-A4AA-D2042DB15FE4}"/>
    <dgm:cxn modelId="{EF838A97-C670-4103-8A99-5BA415AA8E06}" type="presOf" srcId="{E4CCE127-1B60-4E71-AD9E-E0CB51F33C0F}" destId="{39EA0912-1876-48A3-9C89-9A0172E2FDBE}" srcOrd="0" destOrd="0" presId="urn:microsoft.com/office/officeart/2018/2/layout/IconVerticalSolidList"/>
    <dgm:cxn modelId="{F0892A99-F295-43C7-AF62-119BE8769005}" srcId="{E4CCE127-1B60-4E71-AD9E-E0CB51F33C0F}" destId="{836073F7-6E09-4EF8-A044-DAE571322DE7}" srcOrd="1" destOrd="0" parTransId="{41670EEB-6427-453F-A17F-B448A7C388B5}" sibTransId="{1007D55E-5540-4AAE-B9CB-3F9CBEC03E2B}"/>
    <dgm:cxn modelId="{595616B4-8F65-450F-A1D2-BA54CD5FACFC}" type="presOf" srcId="{F4725C98-5B62-4D7A-A596-A0E15E2DA9D1}" destId="{45559220-D506-451D-9A54-3C0BF4D660D9}" srcOrd="0" destOrd="0" presId="urn:microsoft.com/office/officeart/2018/2/layout/IconVerticalSolidList"/>
    <dgm:cxn modelId="{133BB6F8-8C9E-4780-B3BB-995D1E0A4838}" type="presOf" srcId="{75D2AD93-5D4F-4E43-8040-672822CBDADB}" destId="{7ECF9AA7-0899-4AE7-AE0C-54AE369E5527}" srcOrd="0" destOrd="0" presId="urn:microsoft.com/office/officeart/2018/2/layout/IconVerticalSolidList"/>
    <dgm:cxn modelId="{FD48F58A-603C-4B46-A51E-20D632E3BE47}" type="presParOf" srcId="{39EA0912-1876-48A3-9C89-9A0172E2FDBE}" destId="{D9A905B8-51AD-4B00-96DB-DE303FFC269C}" srcOrd="0" destOrd="0" presId="urn:microsoft.com/office/officeart/2018/2/layout/IconVerticalSolidList"/>
    <dgm:cxn modelId="{3AB23FCD-4D7F-4984-93B1-04E2898DB1B8}" type="presParOf" srcId="{D9A905B8-51AD-4B00-96DB-DE303FFC269C}" destId="{DBCF3A5F-BC97-4571-B742-22AE64A0DCD9}" srcOrd="0" destOrd="0" presId="urn:microsoft.com/office/officeart/2018/2/layout/IconVerticalSolidList"/>
    <dgm:cxn modelId="{C5479F0D-6C3C-4ABC-ABFF-862C441FA4BB}" type="presParOf" srcId="{D9A905B8-51AD-4B00-96DB-DE303FFC269C}" destId="{22D39D8B-635C-44C8-BF7F-1F44E3DD6381}" srcOrd="1" destOrd="0" presId="urn:microsoft.com/office/officeart/2018/2/layout/IconVerticalSolidList"/>
    <dgm:cxn modelId="{BB73AE3D-6E0F-4401-B5E0-91604260E8AB}" type="presParOf" srcId="{D9A905B8-51AD-4B00-96DB-DE303FFC269C}" destId="{180AFF1F-F34F-4452-85B8-CDD3876C61E9}" srcOrd="2" destOrd="0" presId="urn:microsoft.com/office/officeart/2018/2/layout/IconVerticalSolidList"/>
    <dgm:cxn modelId="{CDBF59FC-5720-4A20-BCC1-5560DEF4701B}" type="presParOf" srcId="{D9A905B8-51AD-4B00-96DB-DE303FFC269C}" destId="{291BB80A-3133-42EA-AD4A-37AE70BB4A8A}" srcOrd="3" destOrd="0" presId="urn:microsoft.com/office/officeart/2018/2/layout/IconVerticalSolidList"/>
    <dgm:cxn modelId="{073D0FA5-5347-497A-9E99-E1ADFA7DFD1E}" type="presParOf" srcId="{39EA0912-1876-48A3-9C89-9A0172E2FDBE}" destId="{AFC8889B-BC57-4923-8E54-B1061A261A92}" srcOrd="1" destOrd="0" presId="urn:microsoft.com/office/officeart/2018/2/layout/IconVerticalSolidList"/>
    <dgm:cxn modelId="{D43E9D00-D21B-4EDE-9B74-0194AFD3BDA7}" type="presParOf" srcId="{39EA0912-1876-48A3-9C89-9A0172E2FDBE}" destId="{B2BAD263-F6DB-42CE-89FD-AADC257D6D07}" srcOrd="2" destOrd="0" presId="urn:microsoft.com/office/officeart/2018/2/layout/IconVerticalSolidList"/>
    <dgm:cxn modelId="{AB2E4D96-37F4-4259-8D09-033819B674BD}" type="presParOf" srcId="{B2BAD263-F6DB-42CE-89FD-AADC257D6D07}" destId="{21FCA3BC-FA67-42A0-87DC-F8FA5605D410}" srcOrd="0" destOrd="0" presId="urn:microsoft.com/office/officeart/2018/2/layout/IconVerticalSolidList"/>
    <dgm:cxn modelId="{259AA9E1-ED1E-45CB-9C91-2537C3C971BE}" type="presParOf" srcId="{B2BAD263-F6DB-42CE-89FD-AADC257D6D07}" destId="{CB58A530-F1AD-41F1-8D54-8C964FB4E7B2}" srcOrd="1" destOrd="0" presId="urn:microsoft.com/office/officeart/2018/2/layout/IconVerticalSolidList"/>
    <dgm:cxn modelId="{9D95AD95-B239-4706-A72A-BCF08D5628A4}" type="presParOf" srcId="{B2BAD263-F6DB-42CE-89FD-AADC257D6D07}" destId="{25AD33F2-F62E-418E-8332-C125FE2609FF}" srcOrd="2" destOrd="0" presId="urn:microsoft.com/office/officeart/2018/2/layout/IconVerticalSolidList"/>
    <dgm:cxn modelId="{8C5B8BE2-12CA-4AD5-BA9C-4B44E9D87C39}" type="presParOf" srcId="{B2BAD263-F6DB-42CE-89FD-AADC257D6D07}" destId="{748363E8-659C-42B4-9F81-171785B700FF}" srcOrd="3" destOrd="0" presId="urn:microsoft.com/office/officeart/2018/2/layout/IconVerticalSolidList"/>
    <dgm:cxn modelId="{25E97E02-CD6A-45D6-BF43-BDC083B12225}" type="presParOf" srcId="{39EA0912-1876-48A3-9C89-9A0172E2FDBE}" destId="{133210C7-00E4-4C9A-852C-242A05290300}" srcOrd="3" destOrd="0" presId="urn:microsoft.com/office/officeart/2018/2/layout/IconVerticalSolidList"/>
    <dgm:cxn modelId="{CF15A23E-BD15-454F-9481-F6C603B230BC}" type="presParOf" srcId="{39EA0912-1876-48A3-9C89-9A0172E2FDBE}" destId="{3328B4E1-CDCF-492F-9C2D-0AA0A69C7F28}" srcOrd="4" destOrd="0" presId="urn:microsoft.com/office/officeart/2018/2/layout/IconVerticalSolidList"/>
    <dgm:cxn modelId="{81424499-E13C-4278-AE3B-66FA3885AE74}" type="presParOf" srcId="{3328B4E1-CDCF-492F-9C2D-0AA0A69C7F28}" destId="{7B3B36C7-D5AE-45CE-9687-EB8E7F1A138B}" srcOrd="0" destOrd="0" presId="urn:microsoft.com/office/officeart/2018/2/layout/IconVerticalSolidList"/>
    <dgm:cxn modelId="{C19322E1-31F5-4822-849E-6984B878A897}" type="presParOf" srcId="{3328B4E1-CDCF-492F-9C2D-0AA0A69C7F28}" destId="{0895BEF6-A308-4DBB-A733-9A23A30FBBB5}" srcOrd="1" destOrd="0" presId="urn:microsoft.com/office/officeart/2018/2/layout/IconVerticalSolidList"/>
    <dgm:cxn modelId="{C8AE134F-9633-4396-B2F1-27F53D910F7B}" type="presParOf" srcId="{3328B4E1-CDCF-492F-9C2D-0AA0A69C7F28}" destId="{C66DA7AA-1368-4101-995B-C1B8730606F8}" srcOrd="2" destOrd="0" presId="urn:microsoft.com/office/officeart/2018/2/layout/IconVerticalSolidList"/>
    <dgm:cxn modelId="{36F5829F-0786-4472-971D-C3FC4D80441A}" type="presParOf" srcId="{3328B4E1-CDCF-492F-9C2D-0AA0A69C7F28}" destId="{7ECF9AA7-0899-4AE7-AE0C-54AE369E5527}" srcOrd="3" destOrd="0" presId="urn:microsoft.com/office/officeart/2018/2/layout/IconVerticalSolidList"/>
    <dgm:cxn modelId="{0993ED8D-266A-426C-A905-6F42AC105076}" type="presParOf" srcId="{39EA0912-1876-48A3-9C89-9A0172E2FDBE}" destId="{5AA4CB48-365A-4F70-81C6-D93347F1AD12}" srcOrd="5" destOrd="0" presId="urn:microsoft.com/office/officeart/2018/2/layout/IconVerticalSolidList"/>
    <dgm:cxn modelId="{6D1D38B0-0DAE-488A-9AFA-6849B3C9731D}" type="presParOf" srcId="{39EA0912-1876-48A3-9C89-9A0172E2FDBE}" destId="{76DAE8E2-5919-4185-8959-7723B09A5869}" srcOrd="6" destOrd="0" presId="urn:microsoft.com/office/officeart/2018/2/layout/IconVerticalSolidList"/>
    <dgm:cxn modelId="{2D077938-EB97-471A-871F-EF86452580F7}" type="presParOf" srcId="{76DAE8E2-5919-4185-8959-7723B09A5869}" destId="{E3F67284-FE8A-41F3-845C-C042A4E5ACC5}" srcOrd="0" destOrd="0" presId="urn:microsoft.com/office/officeart/2018/2/layout/IconVerticalSolidList"/>
    <dgm:cxn modelId="{FCA707C8-C61F-4688-8724-F338B6B42577}" type="presParOf" srcId="{76DAE8E2-5919-4185-8959-7723B09A5869}" destId="{7DA50435-B623-48AC-9A59-D4ED6AF7CB44}" srcOrd="1" destOrd="0" presId="urn:microsoft.com/office/officeart/2018/2/layout/IconVerticalSolidList"/>
    <dgm:cxn modelId="{974993B2-112C-4382-9727-E1D4B2EBED63}" type="presParOf" srcId="{76DAE8E2-5919-4185-8959-7723B09A5869}" destId="{5D46556F-B076-4913-B6A4-9A39F7F409A0}" srcOrd="2" destOrd="0" presId="urn:microsoft.com/office/officeart/2018/2/layout/IconVerticalSolidList"/>
    <dgm:cxn modelId="{B7FF66A0-3F95-4280-AABF-EBEE1DC1E376}" type="presParOf" srcId="{76DAE8E2-5919-4185-8959-7723B09A5869}" destId="{45559220-D506-451D-9A54-3C0BF4D660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4F38F8F-B2E8-44EA-AD20-21CE51A0B99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DF58050-1D6B-41B8-9D72-E836C66C3FA0}">
      <dgm:prSet phldrT="[Texto]"/>
      <dgm:spPr/>
      <dgm:t>
        <a:bodyPr/>
        <a:lstStyle/>
        <a:p>
          <a:r>
            <a:rPr lang="es-AR"/>
            <a:t>Medición de retroalimentación</a:t>
          </a:r>
        </a:p>
      </dgm:t>
    </dgm:pt>
    <dgm:pt modelId="{FA85AB6B-388D-4FD7-95C5-245F95B4DF6B}" type="parTrans" cxnId="{C892C255-FAF9-44CE-B7E4-4DA437229133}">
      <dgm:prSet/>
      <dgm:spPr/>
      <dgm:t>
        <a:bodyPr/>
        <a:lstStyle/>
        <a:p>
          <a:endParaRPr lang="es-AR"/>
        </a:p>
      </dgm:t>
    </dgm:pt>
    <dgm:pt modelId="{ACB5FAB5-F5C6-4EE1-A53D-E98F3194390F}" type="sibTrans" cxnId="{C892C255-FAF9-44CE-B7E4-4DA437229133}">
      <dgm:prSet/>
      <dgm:spPr/>
      <dgm:t>
        <a:bodyPr/>
        <a:lstStyle/>
        <a:p>
          <a:endParaRPr lang="es-AR"/>
        </a:p>
      </dgm:t>
    </dgm:pt>
    <dgm:pt modelId="{767EB896-9123-40F6-8268-20DE67239B54}">
      <dgm:prSet phldrT="[Texto]"/>
      <dgm:spPr/>
      <dgm:t>
        <a:bodyPr/>
        <a:lstStyle/>
        <a:p>
          <a:r>
            <a:rPr lang="es-AR"/>
            <a:t>Aplicar curva de calibración</a:t>
          </a:r>
        </a:p>
      </dgm:t>
    </dgm:pt>
    <dgm:pt modelId="{7BBFA698-412F-476D-9E3B-EF66D6E7D837}" type="parTrans" cxnId="{FBBE7F46-9B53-41E6-8FBC-364937CB1D05}">
      <dgm:prSet/>
      <dgm:spPr/>
      <dgm:t>
        <a:bodyPr/>
        <a:lstStyle/>
        <a:p>
          <a:endParaRPr lang="es-AR"/>
        </a:p>
      </dgm:t>
    </dgm:pt>
    <dgm:pt modelId="{963362A8-E041-449B-83D7-2B072C5B7934}" type="sibTrans" cxnId="{FBBE7F46-9B53-41E6-8FBC-364937CB1D05}">
      <dgm:prSet/>
      <dgm:spPr/>
      <dgm:t>
        <a:bodyPr/>
        <a:lstStyle/>
        <a:p>
          <a:endParaRPr lang="es-AR"/>
        </a:p>
      </dgm:t>
    </dgm:pt>
    <dgm:pt modelId="{954A92EB-7745-41B2-A908-526229CDBC64}">
      <dgm:prSet phldrT="[Texto]"/>
      <dgm:spPr/>
      <dgm:t>
        <a:bodyPr/>
        <a:lstStyle/>
        <a:p>
          <a:r>
            <a:rPr lang="es-AR"/>
            <a:t>Calcular error y salida actual</a:t>
          </a:r>
        </a:p>
      </dgm:t>
    </dgm:pt>
    <dgm:pt modelId="{AA9A8796-B6F6-4583-A4FC-7C45C8BC9ECB}" type="parTrans" cxnId="{2B3A9218-4455-4925-A1F7-DD7A17AAED76}">
      <dgm:prSet/>
      <dgm:spPr/>
      <dgm:t>
        <a:bodyPr/>
        <a:lstStyle/>
        <a:p>
          <a:endParaRPr lang="es-AR"/>
        </a:p>
      </dgm:t>
    </dgm:pt>
    <dgm:pt modelId="{E1D0C89B-86F7-411D-8283-6D911DDC0E24}" type="sibTrans" cxnId="{2B3A9218-4455-4925-A1F7-DD7A17AAED76}">
      <dgm:prSet/>
      <dgm:spPr/>
      <dgm:t>
        <a:bodyPr/>
        <a:lstStyle/>
        <a:p>
          <a:endParaRPr lang="es-AR"/>
        </a:p>
      </dgm:t>
    </dgm:pt>
    <dgm:pt modelId="{F061F41C-0BB7-4FF8-8C58-36439D98385A}">
      <dgm:prSet phldrT="[Texto]"/>
      <dgm:spPr/>
      <dgm:t>
        <a:bodyPr/>
        <a:lstStyle/>
        <a:p>
          <a:r>
            <a:rPr lang="es-AR"/>
            <a:t>Guardar valor de entrada y salida actual en arreglos</a:t>
          </a:r>
        </a:p>
      </dgm:t>
    </dgm:pt>
    <dgm:pt modelId="{B10A90B6-2AB0-4BCE-A629-306D740595B6}" type="parTrans" cxnId="{0D180E08-E43C-4C81-AF28-F68A48BAEF7D}">
      <dgm:prSet/>
      <dgm:spPr/>
      <dgm:t>
        <a:bodyPr/>
        <a:lstStyle/>
        <a:p>
          <a:endParaRPr lang="es-AR"/>
        </a:p>
      </dgm:t>
    </dgm:pt>
    <dgm:pt modelId="{1AD518D9-5191-4EF8-834F-D5E090E0DF48}" type="sibTrans" cxnId="{0D180E08-E43C-4C81-AF28-F68A48BAEF7D}">
      <dgm:prSet/>
      <dgm:spPr/>
      <dgm:t>
        <a:bodyPr/>
        <a:lstStyle/>
        <a:p>
          <a:endParaRPr lang="es-AR"/>
        </a:p>
      </dgm:t>
    </dgm:pt>
    <dgm:pt modelId="{151520B7-A98C-4D89-A080-07D4C943911C}">
      <dgm:prSet phldrT="[Texto]"/>
      <dgm:spPr/>
      <dgm:t>
        <a:bodyPr/>
        <a:lstStyle/>
        <a:p>
          <a:r>
            <a:rPr lang="es-AR"/>
            <a:t>Desplazar arreglos</a:t>
          </a:r>
        </a:p>
      </dgm:t>
    </dgm:pt>
    <dgm:pt modelId="{A8EB4AE3-546E-4C3C-9CDC-10C98DFDD3D6}" type="parTrans" cxnId="{A7244338-DA5D-4FCA-9C00-5412891C675E}">
      <dgm:prSet/>
      <dgm:spPr/>
      <dgm:t>
        <a:bodyPr/>
        <a:lstStyle/>
        <a:p>
          <a:endParaRPr lang="es-AR"/>
        </a:p>
      </dgm:t>
    </dgm:pt>
    <dgm:pt modelId="{FCB20338-171A-480D-B722-18C8B7C62DCA}" type="sibTrans" cxnId="{A7244338-DA5D-4FCA-9C00-5412891C675E}">
      <dgm:prSet/>
      <dgm:spPr/>
      <dgm:t>
        <a:bodyPr/>
        <a:lstStyle/>
        <a:p>
          <a:endParaRPr lang="es-AR"/>
        </a:p>
      </dgm:t>
    </dgm:pt>
    <dgm:pt modelId="{5CE29239-4233-4E57-864C-01E87308F10B}">
      <dgm:prSet phldrT="[Texto]"/>
      <dgm:spPr/>
      <dgm:t>
        <a:bodyPr/>
        <a:lstStyle/>
        <a:p>
          <a:r>
            <a:rPr lang="es-AR"/>
            <a:t>Aplicar salida actual (PWM)</a:t>
          </a:r>
        </a:p>
      </dgm:t>
    </dgm:pt>
    <dgm:pt modelId="{A31B6A66-E948-4FB0-9791-403F2EA1863F}" type="parTrans" cxnId="{5F83B8EF-C162-4F1A-9600-C44A5FD44CAA}">
      <dgm:prSet/>
      <dgm:spPr/>
      <dgm:t>
        <a:bodyPr/>
        <a:lstStyle/>
        <a:p>
          <a:endParaRPr lang="es-AR"/>
        </a:p>
      </dgm:t>
    </dgm:pt>
    <dgm:pt modelId="{5CAC4FE2-09FE-4700-98B1-940043E78A69}" type="sibTrans" cxnId="{5F83B8EF-C162-4F1A-9600-C44A5FD44CAA}">
      <dgm:prSet/>
      <dgm:spPr/>
      <dgm:t>
        <a:bodyPr/>
        <a:lstStyle/>
        <a:p>
          <a:endParaRPr lang="es-AR"/>
        </a:p>
      </dgm:t>
    </dgm:pt>
    <dgm:pt modelId="{50F5B79E-A4B7-4225-97DF-94CEA4E3EF19}" type="pres">
      <dgm:prSet presAssocID="{F4F38F8F-B2E8-44EA-AD20-21CE51A0B991}" presName="Name0" presStyleCnt="0">
        <dgm:presLayoutVars>
          <dgm:dir/>
          <dgm:resizeHandles val="exact"/>
        </dgm:presLayoutVars>
      </dgm:prSet>
      <dgm:spPr/>
    </dgm:pt>
    <dgm:pt modelId="{DB8B541B-BC12-40AF-9206-CD9FF38B938E}" type="pres">
      <dgm:prSet presAssocID="{6DF58050-1D6B-41B8-9D72-E836C66C3FA0}" presName="node" presStyleLbl="node1" presStyleIdx="0" presStyleCnt="6">
        <dgm:presLayoutVars>
          <dgm:bulletEnabled val="1"/>
        </dgm:presLayoutVars>
      </dgm:prSet>
      <dgm:spPr/>
    </dgm:pt>
    <dgm:pt modelId="{607EB40C-06F4-4806-80ED-38B9F210407F}" type="pres">
      <dgm:prSet presAssocID="{ACB5FAB5-F5C6-4EE1-A53D-E98F3194390F}" presName="sibTrans" presStyleLbl="sibTrans2D1" presStyleIdx="0" presStyleCnt="5"/>
      <dgm:spPr/>
    </dgm:pt>
    <dgm:pt modelId="{11D9ABBD-B641-4222-A93D-04BFC40670FD}" type="pres">
      <dgm:prSet presAssocID="{ACB5FAB5-F5C6-4EE1-A53D-E98F3194390F}" presName="connectorText" presStyleLbl="sibTrans2D1" presStyleIdx="0" presStyleCnt="5"/>
      <dgm:spPr/>
    </dgm:pt>
    <dgm:pt modelId="{8D19813C-C19D-4D76-B7FC-0AE559A98B1B}" type="pres">
      <dgm:prSet presAssocID="{767EB896-9123-40F6-8268-20DE67239B54}" presName="node" presStyleLbl="node1" presStyleIdx="1" presStyleCnt="6">
        <dgm:presLayoutVars>
          <dgm:bulletEnabled val="1"/>
        </dgm:presLayoutVars>
      </dgm:prSet>
      <dgm:spPr/>
    </dgm:pt>
    <dgm:pt modelId="{3F1C26CF-695F-41D4-9730-BEB0DB0CA745}" type="pres">
      <dgm:prSet presAssocID="{963362A8-E041-449B-83D7-2B072C5B7934}" presName="sibTrans" presStyleLbl="sibTrans2D1" presStyleIdx="1" presStyleCnt="5"/>
      <dgm:spPr/>
    </dgm:pt>
    <dgm:pt modelId="{5CD5FFCF-55CC-452B-AC02-89E03E1BB8A7}" type="pres">
      <dgm:prSet presAssocID="{963362A8-E041-449B-83D7-2B072C5B7934}" presName="connectorText" presStyleLbl="sibTrans2D1" presStyleIdx="1" presStyleCnt="5"/>
      <dgm:spPr/>
    </dgm:pt>
    <dgm:pt modelId="{D2CB1725-46BE-4947-954C-204584DB3DD2}" type="pres">
      <dgm:prSet presAssocID="{954A92EB-7745-41B2-A908-526229CDBC64}" presName="node" presStyleLbl="node1" presStyleIdx="2" presStyleCnt="6">
        <dgm:presLayoutVars>
          <dgm:bulletEnabled val="1"/>
        </dgm:presLayoutVars>
      </dgm:prSet>
      <dgm:spPr/>
    </dgm:pt>
    <dgm:pt modelId="{F289D9EE-B8C9-4E4B-8CA5-1D4C94FDCF8C}" type="pres">
      <dgm:prSet presAssocID="{E1D0C89B-86F7-411D-8283-6D911DDC0E24}" presName="sibTrans" presStyleLbl="sibTrans2D1" presStyleIdx="2" presStyleCnt="5"/>
      <dgm:spPr/>
    </dgm:pt>
    <dgm:pt modelId="{64D562D4-3E67-4A7A-9CFD-A5C9B823C78F}" type="pres">
      <dgm:prSet presAssocID="{E1D0C89B-86F7-411D-8283-6D911DDC0E24}" presName="connectorText" presStyleLbl="sibTrans2D1" presStyleIdx="2" presStyleCnt="5"/>
      <dgm:spPr/>
    </dgm:pt>
    <dgm:pt modelId="{879F5011-6757-4721-BBED-657BF903DE39}" type="pres">
      <dgm:prSet presAssocID="{5CE29239-4233-4E57-864C-01E87308F10B}" presName="node" presStyleLbl="node1" presStyleIdx="3" presStyleCnt="6">
        <dgm:presLayoutVars>
          <dgm:bulletEnabled val="1"/>
        </dgm:presLayoutVars>
      </dgm:prSet>
      <dgm:spPr/>
    </dgm:pt>
    <dgm:pt modelId="{7D85F5D2-EC60-4FFA-B664-9C62D22CB591}" type="pres">
      <dgm:prSet presAssocID="{5CAC4FE2-09FE-4700-98B1-940043E78A69}" presName="sibTrans" presStyleLbl="sibTrans2D1" presStyleIdx="3" presStyleCnt="5"/>
      <dgm:spPr/>
    </dgm:pt>
    <dgm:pt modelId="{22C1BD67-4741-4216-9B75-AE98062B0BAD}" type="pres">
      <dgm:prSet presAssocID="{5CAC4FE2-09FE-4700-98B1-940043E78A69}" presName="connectorText" presStyleLbl="sibTrans2D1" presStyleIdx="3" presStyleCnt="5"/>
      <dgm:spPr/>
    </dgm:pt>
    <dgm:pt modelId="{3D56E675-8287-49FD-BB3D-7F098B880CDF}" type="pres">
      <dgm:prSet presAssocID="{F061F41C-0BB7-4FF8-8C58-36439D98385A}" presName="node" presStyleLbl="node1" presStyleIdx="4" presStyleCnt="6">
        <dgm:presLayoutVars>
          <dgm:bulletEnabled val="1"/>
        </dgm:presLayoutVars>
      </dgm:prSet>
      <dgm:spPr/>
    </dgm:pt>
    <dgm:pt modelId="{F9120E1E-ADF8-4D86-B3F5-562866AF5864}" type="pres">
      <dgm:prSet presAssocID="{1AD518D9-5191-4EF8-834F-D5E090E0DF48}" presName="sibTrans" presStyleLbl="sibTrans2D1" presStyleIdx="4" presStyleCnt="5"/>
      <dgm:spPr/>
    </dgm:pt>
    <dgm:pt modelId="{56FA7A3A-EA79-48E6-9FC1-6119B6DEE8F8}" type="pres">
      <dgm:prSet presAssocID="{1AD518D9-5191-4EF8-834F-D5E090E0DF48}" presName="connectorText" presStyleLbl="sibTrans2D1" presStyleIdx="4" presStyleCnt="5"/>
      <dgm:spPr/>
    </dgm:pt>
    <dgm:pt modelId="{D2E0B31B-A87F-40E4-B486-01D0ED096DCB}" type="pres">
      <dgm:prSet presAssocID="{151520B7-A98C-4D89-A080-07D4C943911C}" presName="node" presStyleLbl="node1" presStyleIdx="5" presStyleCnt="6">
        <dgm:presLayoutVars>
          <dgm:bulletEnabled val="1"/>
        </dgm:presLayoutVars>
      </dgm:prSet>
      <dgm:spPr/>
    </dgm:pt>
  </dgm:ptLst>
  <dgm:cxnLst>
    <dgm:cxn modelId="{81CDBF03-E639-4709-A93B-1762437DBC50}" type="presOf" srcId="{5CAC4FE2-09FE-4700-98B1-940043E78A69}" destId="{7D85F5D2-EC60-4FFA-B664-9C62D22CB591}" srcOrd="0" destOrd="0" presId="urn:microsoft.com/office/officeart/2005/8/layout/process1"/>
    <dgm:cxn modelId="{0D180E08-E43C-4C81-AF28-F68A48BAEF7D}" srcId="{F4F38F8F-B2E8-44EA-AD20-21CE51A0B991}" destId="{F061F41C-0BB7-4FF8-8C58-36439D98385A}" srcOrd="4" destOrd="0" parTransId="{B10A90B6-2AB0-4BCE-A629-306D740595B6}" sibTransId="{1AD518D9-5191-4EF8-834F-D5E090E0DF48}"/>
    <dgm:cxn modelId="{2B3A9218-4455-4925-A1F7-DD7A17AAED76}" srcId="{F4F38F8F-B2E8-44EA-AD20-21CE51A0B991}" destId="{954A92EB-7745-41B2-A908-526229CDBC64}" srcOrd="2" destOrd="0" parTransId="{AA9A8796-B6F6-4583-A4FC-7C45C8BC9ECB}" sibTransId="{E1D0C89B-86F7-411D-8283-6D911DDC0E24}"/>
    <dgm:cxn modelId="{A15F5119-38F6-4318-8E35-FD0D3CBA4667}" type="presOf" srcId="{1AD518D9-5191-4EF8-834F-D5E090E0DF48}" destId="{56FA7A3A-EA79-48E6-9FC1-6119B6DEE8F8}" srcOrd="1" destOrd="0" presId="urn:microsoft.com/office/officeart/2005/8/layout/process1"/>
    <dgm:cxn modelId="{C375621D-524D-4F5A-AD21-B94416C07766}" type="presOf" srcId="{F4F38F8F-B2E8-44EA-AD20-21CE51A0B991}" destId="{50F5B79E-A4B7-4225-97DF-94CEA4E3EF19}" srcOrd="0" destOrd="0" presId="urn:microsoft.com/office/officeart/2005/8/layout/process1"/>
    <dgm:cxn modelId="{562FA725-C857-4735-A2F0-E748E32068C7}" type="presOf" srcId="{767EB896-9123-40F6-8268-20DE67239B54}" destId="{8D19813C-C19D-4D76-B7FC-0AE559A98B1B}" srcOrd="0" destOrd="0" presId="urn:microsoft.com/office/officeart/2005/8/layout/process1"/>
    <dgm:cxn modelId="{83027F26-A628-489D-9DCC-72261DE37FB4}" type="presOf" srcId="{ACB5FAB5-F5C6-4EE1-A53D-E98F3194390F}" destId="{11D9ABBD-B641-4222-A93D-04BFC40670FD}" srcOrd="1" destOrd="0" presId="urn:microsoft.com/office/officeart/2005/8/layout/process1"/>
    <dgm:cxn modelId="{D348BA2F-A40C-4456-8840-99DDEF9F17F6}" type="presOf" srcId="{963362A8-E041-449B-83D7-2B072C5B7934}" destId="{3F1C26CF-695F-41D4-9730-BEB0DB0CA745}" srcOrd="0" destOrd="0" presId="urn:microsoft.com/office/officeart/2005/8/layout/process1"/>
    <dgm:cxn modelId="{73ADFF37-8D0F-4E1F-9B96-9D9B36657607}" type="presOf" srcId="{1AD518D9-5191-4EF8-834F-D5E090E0DF48}" destId="{F9120E1E-ADF8-4D86-B3F5-562866AF5864}" srcOrd="0" destOrd="0" presId="urn:microsoft.com/office/officeart/2005/8/layout/process1"/>
    <dgm:cxn modelId="{A7244338-DA5D-4FCA-9C00-5412891C675E}" srcId="{F4F38F8F-B2E8-44EA-AD20-21CE51A0B991}" destId="{151520B7-A98C-4D89-A080-07D4C943911C}" srcOrd="5" destOrd="0" parTransId="{A8EB4AE3-546E-4C3C-9CDC-10C98DFDD3D6}" sibTransId="{FCB20338-171A-480D-B722-18C8B7C62DCA}"/>
    <dgm:cxn modelId="{2D57225B-4365-4235-9FF9-EA99F439152B}" type="presOf" srcId="{E1D0C89B-86F7-411D-8283-6D911DDC0E24}" destId="{F289D9EE-B8C9-4E4B-8CA5-1D4C94FDCF8C}" srcOrd="0" destOrd="0" presId="urn:microsoft.com/office/officeart/2005/8/layout/process1"/>
    <dgm:cxn modelId="{FBBE7F46-9B53-41E6-8FBC-364937CB1D05}" srcId="{F4F38F8F-B2E8-44EA-AD20-21CE51A0B991}" destId="{767EB896-9123-40F6-8268-20DE67239B54}" srcOrd="1" destOrd="0" parTransId="{7BBFA698-412F-476D-9E3B-EF66D6E7D837}" sibTransId="{963362A8-E041-449B-83D7-2B072C5B7934}"/>
    <dgm:cxn modelId="{49192750-063E-436B-A241-E01D6686F8B3}" type="presOf" srcId="{6DF58050-1D6B-41B8-9D72-E836C66C3FA0}" destId="{DB8B541B-BC12-40AF-9206-CD9FF38B938E}" srcOrd="0" destOrd="0" presId="urn:microsoft.com/office/officeart/2005/8/layout/process1"/>
    <dgm:cxn modelId="{C892C255-FAF9-44CE-B7E4-4DA437229133}" srcId="{F4F38F8F-B2E8-44EA-AD20-21CE51A0B991}" destId="{6DF58050-1D6B-41B8-9D72-E836C66C3FA0}" srcOrd="0" destOrd="0" parTransId="{FA85AB6B-388D-4FD7-95C5-245F95B4DF6B}" sibTransId="{ACB5FAB5-F5C6-4EE1-A53D-E98F3194390F}"/>
    <dgm:cxn modelId="{5D64FE58-F679-473D-9167-516900FE7F8B}" type="presOf" srcId="{954A92EB-7745-41B2-A908-526229CDBC64}" destId="{D2CB1725-46BE-4947-954C-204584DB3DD2}" srcOrd="0" destOrd="0" presId="urn:microsoft.com/office/officeart/2005/8/layout/process1"/>
    <dgm:cxn modelId="{0ED65282-BCD6-440D-9F24-242172993FF7}" type="presOf" srcId="{F061F41C-0BB7-4FF8-8C58-36439D98385A}" destId="{3D56E675-8287-49FD-BB3D-7F098B880CDF}" srcOrd="0" destOrd="0" presId="urn:microsoft.com/office/officeart/2005/8/layout/process1"/>
    <dgm:cxn modelId="{85D18088-A153-475A-9300-9FF291DFE596}" type="presOf" srcId="{ACB5FAB5-F5C6-4EE1-A53D-E98F3194390F}" destId="{607EB40C-06F4-4806-80ED-38B9F210407F}" srcOrd="0" destOrd="0" presId="urn:microsoft.com/office/officeart/2005/8/layout/process1"/>
    <dgm:cxn modelId="{9A11E592-4E84-4404-87A4-02467D77C07F}" type="presOf" srcId="{5CE29239-4233-4E57-864C-01E87308F10B}" destId="{879F5011-6757-4721-BBED-657BF903DE39}" srcOrd="0" destOrd="0" presId="urn:microsoft.com/office/officeart/2005/8/layout/process1"/>
    <dgm:cxn modelId="{A5FD339A-55B8-4D9F-A459-6A4529F5CE6E}" type="presOf" srcId="{963362A8-E041-449B-83D7-2B072C5B7934}" destId="{5CD5FFCF-55CC-452B-AC02-89E03E1BB8A7}" srcOrd="1" destOrd="0" presId="urn:microsoft.com/office/officeart/2005/8/layout/process1"/>
    <dgm:cxn modelId="{C24ACB9A-83B5-4EFB-A49B-8BEBCBF97DC8}" type="presOf" srcId="{E1D0C89B-86F7-411D-8283-6D911DDC0E24}" destId="{64D562D4-3E67-4A7A-9CFD-A5C9B823C78F}" srcOrd="1" destOrd="0" presId="urn:microsoft.com/office/officeart/2005/8/layout/process1"/>
    <dgm:cxn modelId="{C86655E2-1D97-4C7D-9BB3-C7E802D37CC9}" type="presOf" srcId="{5CAC4FE2-09FE-4700-98B1-940043E78A69}" destId="{22C1BD67-4741-4216-9B75-AE98062B0BAD}" srcOrd="1" destOrd="0" presId="urn:microsoft.com/office/officeart/2005/8/layout/process1"/>
    <dgm:cxn modelId="{620B5AEA-35FD-41B3-9F6B-C89AB8A1B43F}" type="presOf" srcId="{151520B7-A98C-4D89-A080-07D4C943911C}" destId="{D2E0B31B-A87F-40E4-B486-01D0ED096DCB}" srcOrd="0" destOrd="0" presId="urn:microsoft.com/office/officeart/2005/8/layout/process1"/>
    <dgm:cxn modelId="{5F83B8EF-C162-4F1A-9600-C44A5FD44CAA}" srcId="{F4F38F8F-B2E8-44EA-AD20-21CE51A0B991}" destId="{5CE29239-4233-4E57-864C-01E87308F10B}" srcOrd="3" destOrd="0" parTransId="{A31B6A66-E948-4FB0-9791-403F2EA1863F}" sibTransId="{5CAC4FE2-09FE-4700-98B1-940043E78A69}"/>
    <dgm:cxn modelId="{EC2A0E6A-8087-4166-B747-325FDE51FC8C}" type="presParOf" srcId="{50F5B79E-A4B7-4225-97DF-94CEA4E3EF19}" destId="{DB8B541B-BC12-40AF-9206-CD9FF38B938E}" srcOrd="0" destOrd="0" presId="urn:microsoft.com/office/officeart/2005/8/layout/process1"/>
    <dgm:cxn modelId="{A6DBBC87-BA4F-4B2F-A1B5-5C7FD6B36032}" type="presParOf" srcId="{50F5B79E-A4B7-4225-97DF-94CEA4E3EF19}" destId="{607EB40C-06F4-4806-80ED-38B9F210407F}" srcOrd="1" destOrd="0" presId="urn:microsoft.com/office/officeart/2005/8/layout/process1"/>
    <dgm:cxn modelId="{B20D3193-0DF0-4C56-988F-D33C4F7861EA}" type="presParOf" srcId="{607EB40C-06F4-4806-80ED-38B9F210407F}" destId="{11D9ABBD-B641-4222-A93D-04BFC40670FD}" srcOrd="0" destOrd="0" presId="urn:microsoft.com/office/officeart/2005/8/layout/process1"/>
    <dgm:cxn modelId="{9AD774E0-8782-49A3-8A62-96AE4D685B43}" type="presParOf" srcId="{50F5B79E-A4B7-4225-97DF-94CEA4E3EF19}" destId="{8D19813C-C19D-4D76-B7FC-0AE559A98B1B}" srcOrd="2" destOrd="0" presId="urn:microsoft.com/office/officeart/2005/8/layout/process1"/>
    <dgm:cxn modelId="{24202BF2-E522-45A6-AFF3-6494BA88E736}" type="presParOf" srcId="{50F5B79E-A4B7-4225-97DF-94CEA4E3EF19}" destId="{3F1C26CF-695F-41D4-9730-BEB0DB0CA745}" srcOrd="3" destOrd="0" presId="urn:microsoft.com/office/officeart/2005/8/layout/process1"/>
    <dgm:cxn modelId="{0D896EEC-066F-4770-89D3-FEA8138965B3}" type="presParOf" srcId="{3F1C26CF-695F-41D4-9730-BEB0DB0CA745}" destId="{5CD5FFCF-55CC-452B-AC02-89E03E1BB8A7}" srcOrd="0" destOrd="0" presId="urn:microsoft.com/office/officeart/2005/8/layout/process1"/>
    <dgm:cxn modelId="{9B224916-5364-44A9-AE78-5979500697E3}" type="presParOf" srcId="{50F5B79E-A4B7-4225-97DF-94CEA4E3EF19}" destId="{D2CB1725-46BE-4947-954C-204584DB3DD2}" srcOrd="4" destOrd="0" presId="urn:microsoft.com/office/officeart/2005/8/layout/process1"/>
    <dgm:cxn modelId="{211A8F2F-D2E1-4FAF-97DC-00A292408746}" type="presParOf" srcId="{50F5B79E-A4B7-4225-97DF-94CEA4E3EF19}" destId="{F289D9EE-B8C9-4E4B-8CA5-1D4C94FDCF8C}" srcOrd="5" destOrd="0" presId="urn:microsoft.com/office/officeart/2005/8/layout/process1"/>
    <dgm:cxn modelId="{9DEEC6BA-F0E6-4535-8C4A-B846E330CC2F}" type="presParOf" srcId="{F289D9EE-B8C9-4E4B-8CA5-1D4C94FDCF8C}" destId="{64D562D4-3E67-4A7A-9CFD-A5C9B823C78F}" srcOrd="0" destOrd="0" presId="urn:microsoft.com/office/officeart/2005/8/layout/process1"/>
    <dgm:cxn modelId="{64947CF9-2EDF-4D80-BB03-32F75B4430B7}" type="presParOf" srcId="{50F5B79E-A4B7-4225-97DF-94CEA4E3EF19}" destId="{879F5011-6757-4721-BBED-657BF903DE39}" srcOrd="6" destOrd="0" presId="urn:microsoft.com/office/officeart/2005/8/layout/process1"/>
    <dgm:cxn modelId="{EA1DF3FC-F862-4A19-9D0B-6241261B2532}" type="presParOf" srcId="{50F5B79E-A4B7-4225-97DF-94CEA4E3EF19}" destId="{7D85F5D2-EC60-4FFA-B664-9C62D22CB591}" srcOrd="7" destOrd="0" presId="urn:microsoft.com/office/officeart/2005/8/layout/process1"/>
    <dgm:cxn modelId="{D8D5D1FF-9784-4A25-85EE-0A5CD5424BD1}" type="presParOf" srcId="{7D85F5D2-EC60-4FFA-B664-9C62D22CB591}" destId="{22C1BD67-4741-4216-9B75-AE98062B0BAD}" srcOrd="0" destOrd="0" presId="urn:microsoft.com/office/officeart/2005/8/layout/process1"/>
    <dgm:cxn modelId="{DFA578A3-8027-42B2-AF70-8F2C0A5CFB69}" type="presParOf" srcId="{50F5B79E-A4B7-4225-97DF-94CEA4E3EF19}" destId="{3D56E675-8287-49FD-BB3D-7F098B880CDF}" srcOrd="8" destOrd="0" presId="urn:microsoft.com/office/officeart/2005/8/layout/process1"/>
    <dgm:cxn modelId="{662657EE-E741-4025-86E2-C774AE223B16}" type="presParOf" srcId="{50F5B79E-A4B7-4225-97DF-94CEA4E3EF19}" destId="{F9120E1E-ADF8-4D86-B3F5-562866AF5864}" srcOrd="9" destOrd="0" presId="urn:microsoft.com/office/officeart/2005/8/layout/process1"/>
    <dgm:cxn modelId="{1E65C137-934D-4DD6-AAB2-13A775F53D07}" type="presParOf" srcId="{F9120E1E-ADF8-4D86-B3F5-562866AF5864}" destId="{56FA7A3A-EA79-48E6-9FC1-6119B6DEE8F8}" srcOrd="0" destOrd="0" presId="urn:microsoft.com/office/officeart/2005/8/layout/process1"/>
    <dgm:cxn modelId="{BD365F01-6F8C-471D-B964-93AA237C43BC}" type="presParOf" srcId="{50F5B79E-A4B7-4225-97DF-94CEA4E3EF19}" destId="{D2E0B31B-A87F-40E4-B486-01D0ED096DC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BE8758D-1C9F-4B5A-8E9D-934331D212E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49ECE17-050D-4C9A-9B0B-DACDAEE95F51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Mateo Antonio Cignetti – mateo@cignetti.ar</a:t>
          </a:r>
          <a:endParaRPr lang="en-US" dirty="0"/>
        </a:p>
      </dgm:t>
    </dgm:pt>
    <dgm:pt modelId="{16A2F870-9676-428C-919C-FE10A0F3E1D3}" type="parTrans" cxnId="{BAEFFEA9-41D3-4D6D-B4FF-7D06F8EF77B9}">
      <dgm:prSet/>
      <dgm:spPr/>
      <dgm:t>
        <a:bodyPr/>
        <a:lstStyle/>
        <a:p>
          <a:endParaRPr lang="en-US"/>
        </a:p>
      </dgm:t>
    </dgm:pt>
    <dgm:pt modelId="{CA8CF2FA-A4B5-4F0F-A745-F310A5F2EEF2}" type="sibTrans" cxnId="{BAEFFEA9-41D3-4D6D-B4FF-7D06F8EF77B9}">
      <dgm:prSet/>
      <dgm:spPr/>
      <dgm:t>
        <a:bodyPr/>
        <a:lstStyle/>
        <a:p>
          <a:endParaRPr lang="en-US"/>
        </a:p>
      </dgm:t>
    </dgm:pt>
    <dgm:pt modelId="{7CEB4AE5-B79E-460B-AA4B-3C8CF03F0BC3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Ignacio Galliano – igalliano@facultad.sanfrancisco.utn.edu.ar</a:t>
          </a:r>
          <a:endParaRPr lang="en-US" dirty="0"/>
        </a:p>
      </dgm:t>
    </dgm:pt>
    <dgm:pt modelId="{B0BA7EB5-21D5-49DD-A5EB-AF7ED9795289}" type="parTrans" cxnId="{61C8A07F-648E-4EE4-B688-A0823EDCD8E1}">
      <dgm:prSet/>
      <dgm:spPr/>
      <dgm:t>
        <a:bodyPr/>
        <a:lstStyle/>
        <a:p>
          <a:endParaRPr lang="en-US"/>
        </a:p>
      </dgm:t>
    </dgm:pt>
    <dgm:pt modelId="{646E06C9-BC18-4D33-8E63-277CC59E31B3}" type="sibTrans" cxnId="{61C8A07F-648E-4EE4-B688-A0823EDCD8E1}">
      <dgm:prSet/>
      <dgm:spPr/>
      <dgm:t>
        <a:bodyPr/>
        <a:lstStyle/>
        <a:p>
          <a:endParaRPr lang="en-US"/>
        </a:p>
      </dgm:t>
    </dgm:pt>
    <dgm:pt modelId="{219F13F8-8734-4E9A-8C12-74BE0BA7353C}" type="pres">
      <dgm:prSet presAssocID="{ABE8758D-1C9F-4B5A-8E9D-934331D212E4}" presName="root" presStyleCnt="0">
        <dgm:presLayoutVars>
          <dgm:dir/>
          <dgm:resizeHandles val="exact"/>
        </dgm:presLayoutVars>
      </dgm:prSet>
      <dgm:spPr/>
    </dgm:pt>
    <dgm:pt modelId="{2F2F7B6E-73B1-4CCE-8B12-E3C06D1F2238}" type="pres">
      <dgm:prSet presAssocID="{749ECE17-050D-4C9A-9B0B-DACDAEE95F51}" presName="compNode" presStyleCnt="0"/>
      <dgm:spPr/>
    </dgm:pt>
    <dgm:pt modelId="{3498D9DE-5F6A-4FB3-8D9C-30DC35D49BBE}" type="pres">
      <dgm:prSet presAssocID="{749ECE17-050D-4C9A-9B0B-DACDAEE95F51}" presName="bgRect" presStyleLbl="bgShp" presStyleIdx="0" presStyleCnt="2"/>
      <dgm:spPr/>
    </dgm:pt>
    <dgm:pt modelId="{6742432A-3977-4B35-BE7D-112165CB1A2F}" type="pres">
      <dgm:prSet presAssocID="{749ECE17-050D-4C9A-9B0B-DACDAEE95F51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reo electrónico contorno"/>
        </a:ext>
      </dgm:extLst>
    </dgm:pt>
    <dgm:pt modelId="{0B24AA53-35D8-4DA7-9473-2478357279C8}" type="pres">
      <dgm:prSet presAssocID="{749ECE17-050D-4C9A-9B0B-DACDAEE95F51}" presName="spaceRect" presStyleCnt="0"/>
      <dgm:spPr/>
    </dgm:pt>
    <dgm:pt modelId="{A7125EAB-B561-42DD-936A-D3AAEA3B025A}" type="pres">
      <dgm:prSet presAssocID="{749ECE17-050D-4C9A-9B0B-DACDAEE95F51}" presName="parTx" presStyleLbl="revTx" presStyleIdx="0" presStyleCnt="2">
        <dgm:presLayoutVars>
          <dgm:chMax val="0"/>
          <dgm:chPref val="0"/>
        </dgm:presLayoutVars>
      </dgm:prSet>
      <dgm:spPr/>
    </dgm:pt>
    <dgm:pt modelId="{F369409F-441A-463F-9914-375175F28FF7}" type="pres">
      <dgm:prSet presAssocID="{CA8CF2FA-A4B5-4F0F-A745-F310A5F2EEF2}" presName="sibTrans" presStyleCnt="0"/>
      <dgm:spPr/>
    </dgm:pt>
    <dgm:pt modelId="{CA4B6373-891A-4024-834D-A4C5ACFB8B3E}" type="pres">
      <dgm:prSet presAssocID="{7CEB4AE5-B79E-460B-AA4B-3C8CF03F0BC3}" presName="compNode" presStyleCnt="0"/>
      <dgm:spPr/>
    </dgm:pt>
    <dgm:pt modelId="{6A820CE0-FA94-49C2-8662-EC359102960F}" type="pres">
      <dgm:prSet presAssocID="{7CEB4AE5-B79E-460B-AA4B-3C8CF03F0BC3}" presName="bgRect" presStyleLbl="bgShp" presStyleIdx="1" presStyleCnt="2"/>
      <dgm:spPr/>
    </dgm:pt>
    <dgm:pt modelId="{552DBF15-2E95-4338-9B3A-CD2901277620}" type="pres">
      <dgm:prSet presAssocID="{7CEB4AE5-B79E-460B-AA4B-3C8CF03F0BC3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reo electrónico"/>
        </a:ext>
      </dgm:extLst>
    </dgm:pt>
    <dgm:pt modelId="{CB196FFE-F30F-45A8-8BDA-A423AC136077}" type="pres">
      <dgm:prSet presAssocID="{7CEB4AE5-B79E-460B-AA4B-3C8CF03F0BC3}" presName="spaceRect" presStyleCnt="0"/>
      <dgm:spPr/>
    </dgm:pt>
    <dgm:pt modelId="{F867AA64-4FA4-4077-9BF7-48ED6A6AE3CC}" type="pres">
      <dgm:prSet presAssocID="{7CEB4AE5-B79E-460B-AA4B-3C8CF03F0BC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752EA25-39CF-44F6-AC42-731E8F08F7C4}" type="presOf" srcId="{749ECE17-050D-4C9A-9B0B-DACDAEE95F51}" destId="{A7125EAB-B561-42DD-936A-D3AAEA3B025A}" srcOrd="0" destOrd="0" presId="urn:microsoft.com/office/officeart/2018/2/layout/IconVerticalSolidList"/>
    <dgm:cxn modelId="{EDEF7C58-BD69-4C19-BEFF-FB41BD2E2203}" type="presOf" srcId="{7CEB4AE5-B79E-460B-AA4B-3C8CF03F0BC3}" destId="{F867AA64-4FA4-4077-9BF7-48ED6A6AE3CC}" srcOrd="0" destOrd="0" presId="urn:microsoft.com/office/officeart/2018/2/layout/IconVerticalSolidList"/>
    <dgm:cxn modelId="{61C8A07F-648E-4EE4-B688-A0823EDCD8E1}" srcId="{ABE8758D-1C9F-4B5A-8E9D-934331D212E4}" destId="{7CEB4AE5-B79E-460B-AA4B-3C8CF03F0BC3}" srcOrd="1" destOrd="0" parTransId="{B0BA7EB5-21D5-49DD-A5EB-AF7ED9795289}" sibTransId="{646E06C9-BC18-4D33-8E63-277CC59E31B3}"/>
    <dgm:cxn modelId="{48FCF58F-FAF3-42DE-AEA2-8C66CCCB5031}" type="presOf" srcId="{ABE8758D-1C9F-4B5A-8E9D-934331D212E4}" destId="{219F13F8-8734-4E9A-8C12-74BE0BA7353C}" srcOrd="0" destOrd="0" presId="urn:microsoft.com/office/officeart/2018/2/layout/IconVerticalSolidList"/>
    <dgm:cxn modelId="{BAEFFEA9-41D3-4D6D-B4FF-7D06F8EF77B9}" srcId="{ABE8758D-1C9F-4B5A-8E9D-934331D212E4}" destId="{749ECE17-050D-4C9A-9B0B-DACDAEE95F51}" srcOrd="0" destOrd="0" parTransId="{16A2F870-9676-428C-919C-FE10A0F3E1D3}" sibTransId="{CA8CF2FA-A4B5-4F0F-A745-F310A5F2EEF2}"/>
    <dgm:cxn modelId="{5E866C42-8B40-470A-B5C6-8B55F2B2F0D0}" type="presParOf" srcId="{219F13F8-8734-4E9A-8C12-74BE0BA7353C}" destId="{2F2F7B6E-73B1-4CCE-8B12-E3C06D1F2238}" srcOrd="0" destOrd="0" presId="urn:microsoft.com/office/officeart/2018/2/layout/IconVerticalSolidList"/>
    <dgm:cxn modelId="{E911E79E-79B6-4B85-8243-171F8A8182EA}" type="presParOf" srcId="{2F2F7B6E-73B1-4CCE-8B12-E3C06D1F2238}" destId="{3498D9DE-5F6A-4FB3-8D9C-30DC35D49BBE}" srcOrd="0" destOrd="0" presId="urn:microsoft.com/office/officeart/2018/2/layout/IconVerticalSolidList"/>
    <dgm:cxn modelId="{81C29577-46DD-43A5-B164-8985AE0911DB}" type="presParOf" srcId="{2F2F7B6E-73B1-4CCE-8B12-E3C06D1F2238}" destId="{6742432A-3977-4B35-BE7D-112165CB1A2F}" srcOrd="1" destOrd="0" presId="urn:microsoft.com/office/officeart/2018/2/layout/IconVerticalSolidList"/>
    <dgm:cxn modelId="{1A6F3EEF-3D14-488E-AEE5-7734F170CA87}" type="presParOf" srcId="{2F2F7B6E-73B1-4CCE-8B12-E3C06D1F2238}" destId="{0B24AA53-35D8-4DA7-9473-2478357279C8}" srcOrd="2" destOrd="0" presId="urn:microsoft.com/office/officeart/2018/2/layout/IconVerticalSolidList"/>
    <dgm:cxn modelId="{E8501321-8952-4AEE-93FE-9E98A69AD569}" type="presParOf" srcId="{2F2F7B6E-73B1-4CCE-8B12-E3C06D1F2238}" destId="{A7125EAB-B561-42DD-936A-D3AAEA3B025A}" srcOrd="3" destOrd="0" presId="urn:microsoft.com/office/officeart/2018/2/layout/IconVerticalSolidList"/>
    <dgm:cxn modelId="{97BBE6F1-DC80-4EC3-9BAD-CF891305E6CF}" type="presParOf" srcId="{219F13F8-8734-4E9A-8C12-74BE0BA7353C}" destId="{F369409F-441A-463F-9914-375175F28FF7}" srcOrd="1" destOrd="0" presId="urn:microsoft.com/office/officeart/2018/2/layout/IconVerticalSolidList"/>
    <dgm:cxn modelId="{50AE16B8-0D04-46C4-ACD6-E94BB639FB49}" type="presParOf" srcId="{219F13F8-8734-4E9A-8C12-74BE0BA7353C}" destId="{CA4B6373-891A-4024-834D-A4C5ACFB8B3E}" srcOrd="2" destOrd="0" presId="urn:microsoft.com/office/officeart/2018/2/layout/IconVerticalSolidList"/>
    <dgm:cxn modelId="{726FF95E-CC98-4C1C-887F-8D8F61F59A84}" type="presParOf" srcId="{CA4B6373-891A-4024-834D-A4C5ACFB8B3E}" destId="{6A820CE0-FA94-49C2-8662-EC359102960F}" srcOrd="0" destOrd="0" presId="urn:microsoft.com/office/officeart/2018/2/layout/IconVerticalSolidList"/>
    <dgm:cxn modelId="{72ED37FE-E41A-47A2-836E-C2DD770BBEF1}" type="presParOf" srcId="{CA4B6373-891A-4024-834D-A4C5ACFB8B3E}" destId="{552DBF15-2E95-4338-9B3A-CD2901277620}" srcOrd="1" destOrd="0" presId="urn:microsoft.com/office/officeart/2018/2/layout/IconVerticalSolidList"/>
    <dgm:cxn modelId="{229AD93D-D07C-4C63-923F-8408CEB22E9E}" type="presParOf" srcId="{CA4B6373-891A-4024-834D-A4C5ACFB8B3E}" destId="{CB196FFE-F30F-45A8-8BDA-A423AC136077}" srcOrd="2" destOrd="0" presId="urn:microsoft.com/office/officeart/2018/2/layout/IconVerticalSolidList"/>
    <dgm:cxn modelId="{99C7EEDE-335B-4104-B8D7-F88E99916CB9}" type="presParOf" srcId="{CA4B6373-891A-4024-834D-A4C5ACFB8B3E}" destId="{F867AA64-4FA4-4077-9BF7-48ED6A6AE3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609071-77EA-4567-8904-DD8448A73BA5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1F41437-A0EE-48FF-B7C7-C0718117D0C8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b="1"/>
            <a:t>Objetivo:</a:t>
          </a:r>
          <a:r>
            <a:rPr lang="es-AR"/>
            <a:t> proveer una tensión de CC arbitraria en su salida, partiendo de una fuente de tensión de CC en su entrada.</a:t>
          </a:r>
          <a:endParaRPr lang="en-US"/>
        </a:p>
      </dgm:t>
    </dgm:pt>
    <dgm:pt modelId="{08283E94-322B-48E6-9488-26A112C50D81}" type="parTrans" cxnId="{4C7CAB18-3A0C-4FB0-B849-FB5B59675964}">
      <dgm:prSet/>
      <dgm:spPr/>
      <dgm:t>
        <a:bodyPr/>
        <a:lstStyle/>
        <a:p>
          <a:endParaRPr lang="en-US"/>
        </a:p>
      </dgm:t>
    </dgm:pt>
    <dgm:pt modelId="{9C8F25A5-2332-4CC1-9F66-D6606EEE36AA}" type="sibTrans" cxnId="{4C7CAB18-3A0C-4FB0-B849-FB5B59675964}">
      <dgm:prSet/>
      <dgm:spPr/>
      <dgm:t>
        <a:bodyPr/>
        <a:lstStyle/>
        <a:p>
          <a:endParaRPr lang="en-US"/>
        </a:p>
      </dgm:t>
    </dgm:pt>
    <dgm:pt modelId="{F158C05F-D9B0-4183-9E14-3F378EB6BF89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b="1"/>
            <a:t>Por qué se utiliza:</a:t>
          </a:r>
          <a:r>
            <a:rPr lang="es-AR"/>
            <a:t> nivel de voltaje de entrada variable (baterías, rectificadores universales de 110-220 V, celdas de combustible, etc.)</a:t>
          </a:r>
          <a:endParaRPr lang="en-US"/>
        </a:p>
      </dgm:t>
    </dgm:pt>
    <dgm:pt modelId="{F4F97DFB-CB21-4683-8B69-B803088B0515}" type="parTrans" cxnId="{00CB890A-853F-49EE-B699-1F6A62B28C9B}">
      <dgm:prSet/>
      <dgm:spPr/>
      <dgm:t>
        <a:bodyPr/>
        <a:lstStyle/>
        <a:p>
          <a:endParaRPr lang="en-US"/>
        </a:p>
      </dgm:t>
    </dgm:pt>
    <dgm:pt modelId="{ADEB30C5-9C13-4561-A03A-ADEA1C19207E}" type="sibTrans" cxnId="{00CB890A-853F-49EE-B699-1F6A62B28C9B}">
      <dgm:prSet/>
      <dgm:spPr/>
      <dgm:t>
        <a:bodyPr/>
        <a:lstStyle/>
        <a:p>
          <a:endParaRPr lang="en-US"/>
        </a:p>
      </dgm:t>
    </dgm:pt>
    <dgm:pt modelId="{47018AEC-B649-4931-A2A5-CA9F9E2D0594}" type="pres">
      <dgm:prSet presAssocID="{4F609071-77EA-4567-8904-DD8448A73BA5}" presName="root" presStyleCnt="0">
        <dgm:presLayoutVars>
          <dgm:dir/>
          <dgm:resizeHandles val="exact"/>
        </dgm:presLayoutVars>
      </dgm:prSet>
      <dgm:spPr/>
    </dgm:pt>
    <dgm:pt modelId="{E735E5D9-05CB-41CF-ACDA-DECE3F9A5745}" type="pres">
      <dgm:prSet presAssocID="{31F41437-A0EE-48FF-B7C7-C0718117D0C8}" presName="compNode" presStyleCnt="0"/>
      <dgm:spPr/>
    </dgm:pt>
    <dgm:pt modelId="{84D5DA19-AC6C-4D42-8FF7-8B7FE5D51A50}" type="pres">
      <dgm:prSet presAssocID="{31F41437-A0EE-48FF-B7C7-C0718117D0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bjetivo"/>
        </a:ext>
      </dgm:extLst>
    </dgm:pt>
    <dgm:pt modelId="{182F2D72-0640-4B85-8E47-44622D938764}" type="pres">
      <dgm:prSet presAssocID="{31F41437-A0EE-48FF-B7C7-C0718117D0C8}" presName="spaceRect" presStyleCnt="0"/>
      <dgm:spPr/>
    </dgm:pt>
    <dgm:pt modelId="{03E7EC58-1A7F-4BAA-A36C-CACDC62860AE}" type="pres">
      <dgm:prSet presAssocID="{31F41437-A0EE-48FF-B7C7-C0718117D0C8}" presName="textRect" presStyleLbl="revTx" presStyleIdx="0" presStyleCnt="2">
        <dgm:presLayoutVars>
          <dgm:chMax val="1"/>
          <dgm:chPref val="1"/>
        </dgm:presLayoutVars>
      </dgm:prSet>
      <dgm:spPr/>
    </dgm:pt>
    <dgm:pt modelId="{125FC7A9-EADA-4812-8F5C-265F46CA99A9}" type="pres">
      <dgm:prSet presAssocID="{9C8F25A5-2332-4CC1-9F66-D6606EEE36AA}" presName="sibTrans" presStyleCnt="0"/>
      <dgm:spPr/>
    </dgm:pt>
    <dgm:pt modelId="{8F00F83A-D248-420A-8CE7-F98B340708CE}" type="pres">
      <dgm:prSet presAssocID="{F158C05F-D9B0-4183-9E14-3F378EB6BF89}" presName="compNode" presStyleCnt="0"/>
      <dgm:spPr/>
    </dgm:pt>
    <dgm:pt modelId="{05CEC6E8-0A16-45C5-8489-7B667257AA43}" type="pres">
      <dgm:prSet presAssocID="{F158C05F-D9B0-4183-9E14-3F378EB6BF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A18D58C7-DF0E-4B76-9A18-E52A5AE710BF}" type="pres">
      <dgm:prSet presAssocID="{F158C05F-D9B0-4183-9E14-3F378EB6BF89}" presName="spaceRect" presStyleCnt="0"/>
      <dgm:spPr/>
    </dgm:pt>
    <dgm:pt modelId="{A9B5353C-11F9-4916-90C6-8AD778E8B8A5}" type="pres">
      <dgm:prSet presAssocID="{F158C05F-D9B0-4183-9E14-3F378EB6BF8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B2DB409-54B0-45F2-BDD7-8812154A2551}" type="presOf" srcId="{31F41437-A0EE-48FF-B7C7-C0718117D0C8}" destId="{03E7EC58-1A7F-4BAA-A36C-CACDC62860AE}" srcOrd="0" destOrd="0" presId="urn:microsoft.com/office/officeart/2018/2/layout/IconLabelList"/>
    <dgm:cxn modelId="{00CB890A-853F-49EE-B699-1F6A62B28C9B}" srcId="{4F609071-77EA-4567-8904-DD8448A73BA5}" destId="{F158C05F-D9B0-4183-9E14-3F378EB6BF89}" srcOrd="1" destOrd="0" parTransId="{F4F97DFB-CB21-4683-8B69-B803088B0515}" sibTransId="{ADEB30C5-9C13-4561-A03A-ADEA1C19207E}"/>
    <dgm:cxn modelId="{4C7CAB18-3A0C-4FB0-B849-FB5B59675964}" srcId="{4F609071-77EA-4567-8904-DD8448A73BA5}" destId="{31F41437-A0EE-48FF-B7C7-C0718117D0C8}" srcOrd="0" destOrd="0" parTransId="{08283E94-322B-48E6-9488-26A112C50D81}" sibTransId="{9C8F25A5-2332-4CC1-9F66-D6606EEE36AA}"/>
    <dgm:cxn modelId="{F2BDA846-5956-4371-910D-2710EDDB9CA5}" type="presOf" srcId="{4F609071-77EA-4567-8904-DD8448A73BA5}" destId="{47018AEC-B649-4931-A2A5-CA9F9E2D0594}" srcOrd="0" destOrd="0" presId="urn:microsoft.com/office/officeart/2018/2/layout/IconLabelList"/>
    <dgm:cxn modelId="{8F70418A-555D-4B6F-815B-EC34F80FF18F}" type="presOf" srcId="{F158C05F-D9B0-4183-9E14-3F378EB6BF89}" destId="{A9B5353C-11F9-4916-90C6-8AD778E8B8A5}" srcOrd="0" destOrd="0" presId="urn:microsoft.com/office/officeart/2018/2/layout/IconLabelList"/>
    <dgm:cxn modelId="{C9CAB668-4F58-4F39-BE0F-C012946E50AB}" type="presParOf" srcId="{47018AEC-B649-4931-A2A5-CA9F9E2D0594}" destId="{E735E5D9-05CB-41CF-ACDA-DECE3F9A5745}" srcOrd="0" destOrd="0" presId="urn:microsoft.com/office/officeart/2018/2/layout/IconLabelList"/>
    <dgm:cxn modelId="{9A251D3D-9F37-4B0C-BF76-958DDC10F467}" type="presParOf" srcId="{E735E5D9-05CB-41CF-ACDA-DECE3F9A5745}" destId="{84D5DA19-AC6C-4D42-8FF7-8B7FE5D51A50}" srcOrd="0" destOrd="0" presId="urn:microsoft.com/office/officeart/2018/2/layout/IconLabelList"/>
    <dgm:cxn modelId="{40B21380-9902-4BDC-8D50-4AE5CA060767}" type="presParOf" srcId="{E735E5D9-05CB-41CF-ACDA-DECE3F9A5745}" destId="{182F2D72-0640-4B85-8E47-44622D938764}" srcOrd="1" destOrd="0" presId="urn:microsoft.com/office/officeart/2018/2/layout/IconLabelList"/>
    <dgm:cxn modelId="{F66073C3-25F1-4489-95D6-C2E338F16F94}" type="presParOf" srcId="{E735E5D9-05CB-41CF-ACDA-DECE3F9A5745}" destId="{03E7EC58-1A7F-4BAA-A36C-CACDC62860AE}" srcOrd="2" destOrd="0" presId="urn:microsoft.com/office/officeart/2018/2/layout/IconLabelList"/>
    <dgm:cxn modelId="{AB2A6159-F70D-46E0-8598-0AA9D58A7F46}" type="presParOf" srcId="{47018AEC-B649-4931-A2A5-CA9F9E2D0594}" destId="{125FC7A9-EADA-4812-8F5C-265F46CA99A9}" srcOrd="1" destOrd="0" presId="urn:microsoft.com/office/officeart/2018/2/layout/IconLabelList"/>
    <dgm:cxn modelId="{4F640E7B-F236-45FD-BCCF-1A826DC3A058}" type="presParOf" srcId="{47018AEC-B649-4931-A2A5-CA9F9E2D0594}" destId="{8F00F83A-D248-420A-8CE7-F98B340708CE}" srcOrd="2" destOrd="0" presId="urn:microsoft.com/office/officeart/2018/2/layout/IconLabelList"/>
    <dgm:cxn modelId="{ECBDC849-E08D-4427-96F2-B5916034891E}" type="presParOf" srcId="{8F00F83A-D248-420A-8CE7-F98B340708CE}" destId="{05CEC6E8-0A16-45C5-8489-7B667257AA43}" srcOrd="0" destOrd="0" presId="urn:microsoft.com/office/officeart/2018/2/layout/IconLabelList"/>
    <dgm:cxn modelId="{788CA189-4638-4D72-BEE9-BD47BC4F8721}" type="presParOf" srcId="{8F00F83A-D248-420A-8CE7-F98B340708CE}" destId="{A18D58C7-DF0E-4B76-9A18-E52A5AE710BF}" srcOrd="1" destOrd="0" presId="urn:microsoft.com/office/officeart/2018/2/layout/IconLabelList"/>
    <dgm:cxn modelId="{88ACD57D-94DF-4B9F-812A-51E79EACDCAE}" type="presParOf" srcId="{8F00F83A-D248-420A-8CE7-F98B340708CE}" destId="{A9B5353C-11F9-4916-90C6-8AD778E8B8A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CA88CE-ECB6-4687-B148-19FDD798A69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F78D86-BEE0-4F5A-B176-0C2661C1DF9F}">
      <dgm:prSet/>
      <dgm:spPr/>
      <dgm:t>
        <a:bodyPr/>
        <a:lstStyle/>
        <a:p>
          <a:r>
            <a:rPr lang="es-AR" noProof="0" dirty="0"/>
            <a:t>Sistema de control PID</a:t>
          </a:r>
        </a:p>
      </dgm:t>
    </dgm:pt>
    <dgm:pt modelId="{F36949B0-8AC5-48FF-953F-55471454B545}" type="parTrans" cxnId="{05580D33-5914-478D-9D21-E7A8D9E99E27}">
      <dgm:prSet/>
      <dgm:spPr/>
      <dgm:t>
        <a:bodyPr/>
        <a:lstStyle/>
        <a:p>
          <a:endParaRPr lang="es-AR" noProof="0"/>
        </a:p>
      </dgm:t>
    </dgm:pt>
    <dgm:pt modelId="{CFA22731-2A4D-4697-A84D-64BBA112D6ED}" type="sibTrans" cxnId="{05580D33-5914-478D-9D21-E7A8D9E99E27}">
      <dgm:prSet/>
      <dgm:spPr/>
      <dgm:t>
        <a:bodyPr/>
        <a:lstStyle/>
        <a:p>
          <a:endParaRPr lang="es-AR" noProof="0"/>
        </a:p>
      </dgm:t>
    </dgm:pt>
    <dgm:pt modelId="{A2F1C8B6-BEB1-436A-B99D-53E4C627986D}">
      <dgm:prSet/>
      <dgm:spPr/>
      <dgm:t>
        <a:bodyPr/>
        <a:lstStyle/>
        <a:p>
          <a:r>
            <a:rPr lang="es-AR" noProof="0"/>
            <a:t>Modelado del Sistema</a:t>
          </a:r>
        </a:p>
      </dgm:t>
    </dgm:pt>
    <dgm:pt modelId="{9261D8AD-9DE0-4E88-A7AB-34B66BF96574}" type="parTrans" cxnId="{BFB3DB1E-B45C-41F6-9216-4AC390E5F517}">
      <dgm:prSet/>
      <dgm:spPr/>
      <dgm:t>
        <a:bodyPr/>
        <a:lstStyle/>
        <a:p>
          <a:endParaRPr lang="es-AR" noProof="0"/>
        </a:p>
      </dgm:t>
    </dgm:pt>
    <dgm:pt modelId="{F9065D56-8870-43F7-95A4-5E56BA534ED4}" type="sibTrans" cxnId="{BFB3DB1E-B45C-41F6-9216-4AC390E5F517}">
      <dgm:prSet/>
      <dgm:spPr/>
      <dgm:t>
        <a:bodyPr/>
        <a:lstStyle/>
        <a:p>
          <a:endParaRPr lang="es-AR" noProof="0"/>
        </a:p>
      </dgm:t>
    </dgm:pt>
    <dgm:pt modelId="{44D24995-F3DF-4E0D-BBA7-026CFA79B3D2}">
      <dgm:prSet/>
      <dgm:spPr/>
      <dgm:t>
        <a:bodyPr/>
        <a:lstStyle/>
        <a:p>
          <a:r>
            <a:rPr lang="es-AR" noProof="0"/>
            <a:t>Identificación del Sistema</a:t>
          </a:r>
        </a:p>
      </dgm:t>
    </dgm:pt>
    <dgm:pt modelId="{AE7DEFA5-F3C9-40ED-A40B-75B38E406F6D}" type="parTrans" cxnId="{9D202F53-1C48-4596-9D09-1284831616CE}">
      <dgm:prSet/>
      <dgm:spPr/>
      <dgm:t>
        <a:bodyPr/>
        <a:lstStyle/>
        <a:p>
          <a:endParaRPr lang="es-AR" noProof="0"/>
        </a:p>
      </dgm:t>
    </dgm:pt>
    <dgm:pt modelId="{4EF9B2B2-6C54-4828-BD4A-AC94E109F959}" type="sibTrans" cxnId="{9D202F53-1C48-4596-9D09-1284831616CE}">
      <dgm:prSet/>
      <dgm:spPr/>
      <dgm:t>
        <a:bodyPr/>
        <a:lstStyle/>
        <a:p>
          <a:endParaRPr lang="es-AR" noProof="0"/>
        </a:p>
      </dgm:t>
    </dgm:pt>
    <dgm:pt modelId="{09B8A2ED-B789-443B-B7CB-DC448CE065A6}">
      <dgm:prSet/>
      <dgm:spPr/>
      <dgm:t>
        <a:bodyPr/>
        <a:lstStyle/>
        <a:p>
          <a:r>
            <a:rPr lang="es-AR" noProof="0"/>
            <a:t>Análisis de estabilidad</a:t>
          </a:r>
        </a:p>
      </dgm:t>
    </dgm:pt>
    <dgm:pt modelId="{25237CE3-AEEA-48E6-A7C0-068B34B348B1}" type="parTrans" cxnId="{3B6B6B7B-9D07-41E3-8E7F-E1DDABD88E8C}">
      <dgm:prSet/>
      <dgm:spPr/>
      <dgm:t>
        <a:bodyPr/>
        <a:lstStyle/>
        <a:p>
          <a:endParaRPr lang="es-AR" noProof="0"/>
        </a:p>
      </dgm:t>
    </dgm:pt>
    <dgm:pt modelId="{B91126AF-2E82-40FB-AD87-A881CAC91D87}" type="sibTrans" cxnId="{3B6B6B7B-9D07-41E3-8E7F-E1DDABD88E8C}">
      <dgm:prSet/>
      <dgm:spPr/>
      <dgm:t>
        <a:bodyPr/>
        <a:lstStyle/>
        <a:p>
          <a:endParaRPr lang="es-AR" noProof="0"/>
        </a:p>
      </dgm:t>
    </dgm:pt>
    <dgm:pt modelId="{0BD29E70-EBE2-419F-9C4D-B461490CF78F}">
      <dgm:prSet/>
      <dgm:spPr/>
      <dgm:t>
        <a:bodyPr/>
        <a:lstStyle/>
        <a:p>
          <a:r>
            <a:rPr lang="es-AR" noProof="0"/>
            <a:t>Implementación en microcontrolador</a:t>
          </a:r>
        </a:p>
      </dgm:t>
    </dgm:pt>
    <dgm:pt modelId="{C71E4C8D-DD73-4FB7-822B-BB95248B6EE9}" type="parTrans" cxnId="{2547FA8C-6F0A-474A-939B-9E8BDD17BFA0}">
      <dgm:prSet/>
      <dgm:spPr/>
      <dgm:t>
        <a:bodyPr/>
        <a:lstStyle/>
        <a:p>
          <a:endParaRPr lang="es-AR" noProof="0"/>
        </a:p>
      </dgm:t>
    </dgm:pt>
    <dgm:pt modelId="{D2774F6E-945A-4792-921E-B1D98FDCEA45}" type="sibTrans" cxnId="{2547FA8C-6F0A-474A-939B-9E8BDD17BFA0}">
      <dgm:prSet/>
      <dgm:spPr/>
      <dgm:t>
        <a:bodyPr/>
        <a:lstStyle/>
        <a:p>
          <a:endParaRPr lang="es-AR" noProof="0"/>
        </a:p>
      </dgm:t>
    </dgm:pt>
    <dgm:pt modelId="{10FA92D7-F130-4735-8A82-EE401BE316AD}">
      <dgm:prSet/>
      <dgm:spPr/>
      <dgm:t>
        <a:bodyPr/>
        <a:lstStyle/>
        <a:p>
          <a:r>
            <a:rPr lang="es-AR" noProof="0"/>
            <a:t>Sintonización del controlador PID</a:t>
          </a:r>
        </a:p>
      </dgm:t>
    </dgm:pt>
    <dgm:pt modelId="{A5A1D9A5-19FB-4F7A-8CB5-9BCC378D27B5}" type="parTrans" cxnId="{1B1A5022-3A49-4532-9A8E-3E0CBCDFCA67}">
      <dgm:prSet/>
      <dgm:spPr/>
      <dgm:t>
        <a:bodyPr/>
        <a:lstStyle/>
        <a:p>
          <a:endParaRPr lang="es-AR" noProof="0"/>
        </a:p>
      </dgm:t>
    </dgm:pt>
    <dgm:pt modelId="{51BC8061-8BA2-4DA0-AEF6-EF10B48184C0}" type="sibTrans" cxnId="{1B1A5022-3A49-4532-9A8E-3E0CBCDFCA67}">
      <dgm:prSet/>
      <dgm:spPr/>
      <dgm:t>
        <a:bodyPr/>
        <a:lstStyle/>
        <a:p>
          <a:endParaRPr lang="es-AR" noProof="0"/>
        </a:p>
      </dgm:t>
    </dgm:pt>
    <dgm:pt modelId="{7463EE54-3158-4D3F-9EBF-9F5753B8E2B9}">
      <dgm:prSet/>
      <dgm:spPr/>
      <dgm:t>
        <a:bodyPr/>
        <a:lstStyle/>
        <a:p>
          <a:r>
            <a:rPr lang="es-AR" noProof="0"/>
            <a:t>Circuito físico</a:t>
          </a:r>
        </a:p>
      </dgm:t>
    </dgm:pt>
    <dgm:pt modelId="{CDCC407F-D802-4CC5-A80C-5B0ACD189C81}" type="parTrans" cxnId="{F11CADE2-EB55-4848-9F47-6F71F8A89834}">
      <dgm:prSet/>
      <dgm:spPr/>
      <dgm:t>
        <a:bodyPr/>
        <a:lstStyle/>
        <a:p>
          <a:endParaRPr lang="es-AR" noProof="0"/>
        </a:p>
      </dgm:t>
    </dgm:pt>
    <dgm:pt modelId="{04A02E6F-510B-45D0-AC90-12F3193AFC66}" type="sibTrans" cxnId="{F11CADE2-EB55-4848-9F47-6F71F8A89834}">
      <dgm:prSet/>
      <dgm:spPr/>
      <dgm:t>
        <a:bodyPr/>
        <a:lstStyle/>
        <a:p>
          <a:endParaRPr lang="es-AR" noProof="0"/>
        </a:p>
      </dgm:t>
    </dgm:pt>
    <dgm:pt modelId="{AEA941BB-2B8F-4A74-B02A-5A4992D9E2D9}" type="pres">
      <dgm:prSet presAssocID="{52CA88CE-ECB6-4687-B148-19FDD798A690}" presName="Name0" presStyleCnt="0">
        <dgm:presLayoutVars>
          <dgm:chMax val="7"/>
          <dgm:chPref val="7"/>
          <dgm:dir/>
        </dgm:presLayoutVars>
      </dgm:prSet>
      <dgm:spPr/>
    </dgm:pt>
    <dgm:pt modelId="{A5E1898A-F77D-4D08-AA4E-B3CFB40AB721}" type="pres">
      <dgm:prSet presAssocID="{52CA88CE-ECB6-4687-B148-19FDD798A690}" presName="Name1" presStyleCnt="0"/>
      <dgm:spPr/>
    </dgm:pt>
    <dgm:pt modelId="{2FDC7C07-C7AC-4F25-BB2F-287991B421DF}" type="pres">
      <dgm:prSet presAssocID="{52CA88CE-ECB6-4687-B148-19FDD798A690}" presName="cycle" presStyleCnt="0"/>
      <dgm:spPr/>
    </dgm:pt>
    <dgm:pt modelId="{9DFF730E-7C92-4BCC-8F36-2F89BE10A5C2}" type="pres">
      <dgm:prSet presAssocID="{52CA88CE-ECB6-4687-B148-19FDD798A690}" presName="srcNode" presStyleLbl="node1" presStyleIdx="0" presStyleCnt="7"/>
      <dgm:spPr/>
    </dgm:pt>
    <dgm:pt modelId="{74106A9A-9049-457D-BA31-F3C9C58A0DEA}" type="pres">
      <dgm:prSet presAssocID="{52CA88CE-ECB6-4687-B148-19FDD798A690}" presName="conn" presStyleLbl="parChTrans1D2" presStyleIdx="0" presStyleCnt="1"/>
      <dgm:spPr/>
    </dgm:pt>
    <dgm:pt modelId="{844AB11E-6ADC-4D06-8400-D15FEE153623}" type="pres">
      <dgm:prSet presAssocID="{52CA88CE-ECB6-4687-B148-19FDD798A690}" presName="extraNode" presStyleLbl="node1" presStyleIdx="0" presStyleCnt="7"/>
      <dgm:spPr/>
    </dgm:pt>
    <dgm:pt modelId="{BE1CFB3A-E2B3-4360-8389-DA276A3C634E}" type="pres">
      <dgm:prSet presAssocID="{52CA88CE-ECB6-4687-B148-19FDD798A690}" presName="dstNode" presStyleLbl="node1" presStyleIdx="0" presStyleCnt="7"/>
      <dgm:spPr/>
    </dgm:pt>
    <dgm:pt modelId="{214B2FBE-EBFB-43CE-A48C-8A873B4C8963}" type="pres">
      <dgm:prSet presAssocID="{F2F78D86-BEE0-4F5A-B176-0C2661C1DF9F}" presName="text_1" presStyleLbl="node1" presStyleIdx="0" presStyleCnt="7">
        <dgm:presLayoutVars>
          <dgm:bulletEnabled val="1"/>
        </dgm:presLayoutVars>
      </dgm:prSet>
      <dgm:spPr/>
    </dgm:pt>
    <dgm:pt modelId="{71B7758E-580F-4B82-950E-F0E1F6292758}" type="pres">
      <dgm:prSet presAssocID="{F2F78D86-BEE0-4F5A-B176-0C2661C1DF9F}" presName="accent_1" presStyleCnt="0"/>
      <dgm:spPr/>
    </dgm:pt>
    <dgm:pt modelId="{027E0781-BB9E-48F6-BFD3-2D7B7801D292}" type="pres">
      <dgm:prSet presAssocID="{F2F78D86-BEE0-4F5A-B176-0C2661C1DF9F}" presName="accentRepeatNode" presStyleLbl="solidFgAcc1" presStyleIdx="0" presStyleCnt="7"/>
      <dgm:spPr/>
    </dgm:pt>
    <dgm:pt modelId="{A2A23721-F79A-460D-A0AE-FC70B37511B2}" type="pres">
      <dgm:prSet presAssocID="{7463EE54-3158-4D3F-9EBF-9F5753B8E2B9}" presName="text_2" presStyleLbl="node1" presStyleIdx="1" presStyleCnt="7">
        <dgm:presLayoutVars>
          <dgm:bulletEnabled val="1"/>
        </dgm:presLayoutVars>
      </dgm:prSet>
      <dgm:spPr/>
    </dgm:pt>
    <dgm:pt modelId="{AA5104CC-6DDD-4335-84AE-C574280F6CBF}" type="pres">
      <dgm:prSet presAssocID="{7463EE54-3158-4D3F-9EBF-9F5753B8E2B9}" presName="accent_2" presStyleCnt="0"/>
      <dgm:spPr/>
    </dgm:pt>
    <dgm:pt modelId="{75BAE344-A361-46D1-ACB8-52E57C11F49D}" type="pres">
      <dgm:prSet presAssocID="{7463EE54-3158-4D3F-9EBF-9F5753B8E2B9}" presName="accentRepeatNode" presStyleLbl="solidFgAcc1" presStyleIdx="1" presStyleCnt="7"/>
      <dgm:spPr/>
    </dgm:pt>
    <dgm:pt modelId="{BD1D51A6-3EB6-43DE-9341-DFFCC6B5E171}" type="pres">
      <dgm:prSet presAssocID="{A2F1C8B6-BEB1-436A-B99D-53E4C627986D}" presName="text_3" presStyleLbl="node1" presStyleIdx="2" presStyleCnt="7">
        <dgm:presLayoutVars>
          <dgm:bulletEnabled val="1"/>
        </dgm:presLayoutVars>
      </dgm:prSet>
      <dgm:spPr/>
    </dgm:pt>
    <dgm:pt modelId="{E7E77395-369E-4B06-A492-3502DE52EC13}" type="pres">
      <dgm:prSet presAssocID="{A2F1C8B6-BEB1-436A-B99D-53E4C627986D}" presName="accent_3" presStyleCnt="0"/>
      <dgm:spPr/>
    </dgm:pt>
    <dgm:pt modelId="{E02230D6-392A-44BB-92CA-4F3D59469889}" type="pres">
      <dgm:prSet presAssocID="{A2F1C8B6-BEB1-436A-B99D-53E4C627986D}" presName="accentRepeatNode" presStyleLbl="solidFgAcc1" presStyleIdx="2" presStyleCnt="7"/>
      <dgm:spPr/>
    </dgm:pt>
    <dgm:pt modelId="{4BC703AB-763C-49A4-ABAD-E01507E2FB6F}" type="pres">
      <dgm:prSet presAssocID="{44D24995-F3DF-4E0D-BBA7-026CFA79B3D2}" presName="text_4" presStyleLbl="node1" presStyleIdx="3" presStyleCnt="7">
        <dgm:presLayoutVars>
          <dgm:bulletEnabled val="1"/>
        </dgm:presLayoutVars>
      </dgm:prSet>
      <dgm:spPr/>
    </dgm:pt>
    <dgm:pt modelId="{0DFF26E0-C82A-456A-9A26-C890DA92873C}" type="pres">
      <dgm:prSet presAssocID="{44D24995-F3DF-4E0D-BBA7-026CFA79B3D2}" presName="accent_4" presStyleCnt="0"/>
      <dgm:spPr/>
    </dgm:pt>
    <dgm:pt modelId="{FD5343A1-AFFA-4A5F-997A-B8C3A7DF9198}" type="pres">
      <dgm:prSet presAssocID="{44D24995-F3DF-4E0D-BBA7-026CFA79B3D2}" presName="accentRepeatNode" presStyleLbl="solidFgAcc1" presStyleIdx="3" presStyleCnt="7"/>
      <dgm:spPr/>
    </dgm:pt>
    <dgm:pt modelId="{C91E9777-68D7-4351-9AF3-B917435FA451}" type="pres">
      <dgm:prSet presAssocID="{09B8A2ED-B789-443B-B7CB-DC448CE065A6}" presName="text_5" presStyleLbl="node1" presStyleIdx="4" presStyleCnt="7">
        <dgm:presLayoutVars>
          <dgm:bulletEnabled val="1"/>
        </dgm:presLayoutVars>
      </dgm:prSet>
      <dgm:spPr/>
    </dgm:pt>
    <dgm:pt modelId="{22985999-DEC1-42C6-ABD6-A9994219365E}" type="pres">
      <dgm:prSet presAssocID="{09B8A2ED-B789-443B-B7CB-DC448CE065A6}" presName="accent_5" presStyleCnt="0"/>
      <dgm:spPr/>
    </dgm:pt>
    <dgm:pt modelId="{C79824AF-F8E2-40AE-9FCD-A895B0BA8644}" type="pres">
      <dgm:prSet presAssocID="{09B8A2ED-B789-443B-B7CB-DC448CE065A6}" presName="accentRepeatNode" presStyleLbl="solidFgAcc1" presStyleIdx="4" presStyleCnt="7"/>
      <dgm:spPr/>
    </dgm:pt>
    <dgm:pt modelId="{F7816471-65A0-4C52-A071-C47507FF7874}" type="pres">
      <dgm:prSet presAssocID="{0BD29E70-EBE2-419F-9C4D-B461490CF78F}" presName="text_6" presStyleLbl="node1" presStyleIdx="5" presStyleCnt="7">
        <dgm:presLayoutVars>
          <dgm:bulletEnabled val="1"/>
        </dgm:presLayoutVars>
      </dgm:prSet>
      <dgm:spPr/>
    </dgm:pt>
    <dgm:pt modelId="{FF3F7B4E-BF5B-4F3F-A34A-343906FA3329}" type="pres">
      <dgm:prSet presAssocID="{0BD29E70-EBE2-419F-9C4D-B461490CF78F}" presName="accent_6" presStyleCnt="0"/>
      <dgm:spPr/>
    </dgm:pt>
    <dgm:pt modelId="{A5E03BEA-1596-4319-8C36-097D9298850E}" type="pres">
      <dgm:prSet presAssocID="{0BD29E70-EBE2-419F-9C4D-B461490CF78F}" presName="accentRepeatNode" presStyleLbl="solidFgAcc1" presStyleIdx="5" presStyleCnt="7"/>
      <dgm:spPr/>
    </dgm:pt>
    <dgm:pt modelId="{C2D86FC4-23E8-4E8E-B820-D3419DA385D3}" type="pres">
      <dgm:prSet presAssocID="{10FA92D7-F130-4735-8A82-EE401BE316AD}" presName="text_7" presStyleLbl="node1" presStyleIdx="6" presStyleCnt="7">
        <dgm:presLayoutVars>
          <dgm:bulletEnabled val="1"/>
        </dgm:presLayoutVars>
      </dgm:prSet>
      <dgm:spPr/>
    </dgm:pt>
    <dgm:pt modelId="{74F4CA84-25B0-4257-B506-0A2583F35FD3}" type="pres">
      <dgm:prSet presAssocID="{10FA92D7-F130-4735-8A82-EE401BE316AD}" presName="accent_7" presStyleCnt="0"/>
      <dgm:spPr/>
    </dgm:pt>
    <dgm:pt modelId="{9C3957E3-7FDB-4E1D-B9F8-26BD2E92AE8B}" type="pres">
      <dgm:prSet presAssocID="{10FA92D7-F130-4735-8A82-EE401BE316AD}" presName="accentRepeatNode" presStyleLbl="solidFgAcc1" presStyleIdx="6" presStyleCnt="7"/>
      <dgm:spPr/>
    </dgm:pt>
  </dgm:ptLst>
  <dgm:cxnLst>
    <dgm:cxn modelId="{BFB3DB1E-B45C-41F6-9216-4AC390E5F517}" srcId="{52CA88CE-ECB6-4687-B148-19FDD798A690}" destId="{A2F1C8B6-BEB1-436A-B99D-53E4C627986D}" srcOrd="2" destOrd="0" parTransId="{9261D8AD-9DE0-4E88-A7AB-34B66BF96574}" sibTransId="{F9065D56-8870-43F7-95A4-5E56BA534ED4}"/>
    <dgm:cxn modelId="{1B1A5022-3A49-4532-9A8E-3E0CBCDFCA67}" srcId="{52CA88CE-ECB6-4687-B148-19FDD798A690}" destId="{10FA92D7-F130-4735-8A82-EE401BE316AD}" srcOrd="6" destOrd="0" parTransId="{A5A1D9A5-19FB-4F7A-8CB5-9BCC378D27B5}" sibTransId="{51BC8061-8BA2-4DA0-AEF6-EF10B48184C0}"/>
    <dgm:cxn modelId="{05580D33-5914-478D-9D21-E7A8D9E99E27}" srcId="{52CA88CE-ECB6-4687-B148-19FDD798A690}" destId="{F2F78D86-BEE0-4F5A-B176-0C2661C1DF9F}" srcOrd="0" destOrd="0" parTransId="{F36949B0-8AC5-48FF-953F-55471454B545}" sibTransId="{CFA22731-2A4D-4697-A84D-64BBA112D6ED}"/>
    <dgm:cxn modelId="{CFB33042-6E3F-4EF3-B0FA-3E0729AED976}" type="presOf" srcId="{A2F1C8B6-BEB1-436A-B99D-53E4C627986D}" destId="{BD1D51A6-3EB6-43DE-9341-DFFCC6B5E171}" srcOrd="0" destOrd="0" presId="urn:microsoft.com/office/officeart/2008/layout/VerticalCurvedList"/>
    <dgm:cxn modelId="{9D202F53-1C48-4596-9D09-1284831616CE}" srcId="{52CA88CE-ECB6-4687-B148-19FDD798A690}" destId="{44D24995-F3DF-4E0D-BBA7-026CFA79B3D2}" srcOrd="3" destOrd="0" parTransId="{AE7DEFA5-F3C9-40ED-A40B-75B38E406F6D}" sibTransId="{4EF9B2B2-6C54-4828-BD4A-AC94E109F959}"/>
    <dgm:cxn modelId="{E9FDC476-1124-424E-924C-680D73BD9272}" type="presOf" srcId="{44D24995-F3DF-4E0D-BBA7-026CFA79B3D2}" destId="{4BC703AB-763C-49A4-ABAD-E01507E2FB6F}" srcOrd="0" destOrd="0" presId="urn:microsoft.com/office/officeart/2008/layout/VerticalCurvedList"/>
    <dgm:cxn modelId="{3B6B6B7B-9D07-41E3-8E7F-E1DDABD88E8C}" srcId="{52CA88CE-ECB6-4687-B148-19FDD798A690}" destId="{09B8A2ED-B789-443B-B7CB-DC448CE065A6}" srcOrd="4" destOrd="0" parTransId="{25237CE3-AEEA-48E6-A7C0-068B34B348B1}" sibTransId="{B91126AF-2E82-40FB-AD87-A881CAC91D87}"/>
    <dgm:cxn modelId="{2547FA8C-6F0A-474A-939B-9E8BDD17BFA0}" srcId="{52CA88CE-ECB6-4687-B148-19FDD798A690}" destId="{0BD29E70-EBE2-419F-9C4D-B461490CF78F}" srcOrd="5" destOrd="0" parTransId="{C71E4C8D-DD73-4FB7-822B-BB95248B6EE9}" sibTransId="{D2774F6E-945A-4792-921E-B1D98FDCEA45}"/>
    <dgm:cxn modelId="{1C1085A2-113E-4BF5-8F34-36B830273E92}" type="presOf" srcId="{10FA92D7-F130-4735-8A82-EE401BE316AD}" destId="{C2D86FC4-23E8-4E8E-B820-D3419DA385D3}" srcOrd="0" destOrd="0" presId="urn:microsoft.com/office/officeart/2008/layout/VerticalCurvedList"/>
    <dgm:cxn modelId="{678437B4-B245-446F-8BA7-FB58C93D9F90}" type="presOf" srcId="{F2F78D86-BEE0-4F5A-B176-0C2661C1DF9F}" destId="{214B2FBE-EBFB-43CE-A48C-8A873B4C8963}" srcOrd="0" destOrd="0" presId="urn:microsoft.com/office/officeart/2008/layout/VerticalCurvedList"/>
    <dgm:cxn modelId="{11B09EB7-7EC7-4DAC-9E86-0F6A0F98DD71}" type="presOf" srcId="{52CA88CE-ECB6-4687-B148-19FDD798A690}" destId="{AEA941BB-2B8F-4A74-B02A-5A4992D9E2D9}" srcOrd="0" destOrd="0" presId="urn:microsoft.com/office/officeart/2008/layout/VerticalCurvedList"/>
    <dgm:cxn modelId="{F99F6DC0-C816-4124-AF07-33DD55FC6350}" type="presOf" srcId="{7463EE54-3158-4D3F-9EBF-9F5753B8E2B9}" destId="{A2A23721-F79A-460D-A0AE-FC70B37511B2}" srcOrd="0" destOrd="0" presId="urn:microsoft.com/office/officeart/2008/layout/VerticalCurvedList"/>
    <dgm:cxn modelId="{F11CADE2-EB55-4848-9F47-6F71F8A89834}" srcId="{52CA88CE-ECB6-4687-B148-19FDD798A690}" destId="{7463EE54-3158-4D3F-9EBF-9F5753B8E2B9}" srcOrd="1" destOrd="0" parTransId="{CDCC407F-D802-4CC5-A80C-5B0ACD189C81}" sibTransId="{04A02E6F-510B-45D0-AC90-12F3193AFC66}"/>
    <dgm:cxn modelId="{E0A3D7E6-34DD-40AA-A1AB-9A5B0AA457E2}" type="presOf" srcId="{09B8A2ED-B789-443B-B7CB-DC448CE065A6}" destId="{C91E9777-68D7-4351-9AF3-B917435FA451}" srcOrd="0" destOrd="0" presId="urn:microsoft.com/office/officeart/2008/layout/VerticalCurvedList"/>
    <dgm:cxn modelId="{2DC935F0-6140-49E3-B02E-8FA84F1E2F36}" type="presOf" srcId="{0BD29E70-EBE2-419F-9C4D-B461490CF78F}" destId="{F7816471-65A0-4C52-A071-C47507FF7874}" srcOrd="0" destOrd="0" presId="urn:microsoft.com/office/officeart/2008/layout/VerticalCurvedList"/>
    <dgm:cxn modelId="{A5B399F4-48BC-4B8D-B93E-E73FB9009ACA}" type="presOf" srcId="{CFA22731-2A4D-4697-A84D-64BBA112D6ED}" destId="{74106A9A-9049-457D-BA31-F3C9C58A0DEA}" srcOrd="0" destOrd="0" presId="urn:microsoft.com/office/officeart/2008/layout/VerticalCurvedList"/>
    <dgm:cxn modelId="{6B8AFEAB-90E4-4DD6-A368-BF1D9BD65AC3}" type="presParOf" srcId="{AEA941BB-2B8F-4A74-B02A-5A4992D9E2D9}" destId="{A5E1898A-F77D-4D08-AA4E-B3CFB40AB721}" srcOrd="0" destOrd="0" presId="urn:microsoft.com/office/officeart/2008/layout/VerticalCurvedList"/>
    <dgm:cxn modelId="{DBADED86-701E-4B00-8F97-CAD41212E1B1}" type="presParOf" srcId="{A5E1898A-F77D-4D08-AA4E-B3CFB40AB721}" destId="{2FDC7C07-C7AC-4F25-BB2F-287991B421DF}" srcOrd="0" destOrd="0" presId="urn:microsoft.com/office/officeart/2008/layout/VerticalCurvedList"/>
    <dgm:cxn modelId="{380FEC4B-6345-4C3D-BCBE-1CA0B5593891}" type="presParOf" srcId="{2FDC7C07-C7AC-4F25-BB2F-287991B421DF}" destId="{9DFF730E-7C92-4BCC-8F36-2F89BE10A5C2}" srcOrd="0" destOrd="0" presId="urn:microsoft.com/office/officeart/2008/layout/VerticalCurvedList"/>
    <dgm:cxn modelId="{03493B09-6DAC-42F3-A20A-FD733A33965E}" type="presParOf" srcId="{2FDC7C07-C7AC-4F25-BB2F-287991B421DF}" destId="{74106A9A-9049-457D-BA31-F3C9C58A0DEA}" srcOrd="1" destOrd="0" presId="urn:microsoft.com/office/officeart/2008/layout/VerticalCurvedList"/>
    <dgm:cxn modelId="{D07EE0A1-6E6B-4B0C-A86E-805EF745A862}" type="presParOf" srcId="{2FDC7C07-C7AC-4F25-BB2F-287991B421DF}" destId="{844AB11E-6ADC-4D06-8400-D15FEE153623}" srcOrd="2" destOrd="0" presId="urn:microsoft.com/office/officeart/2008/layout/VerticalCurvedList"/>
    <dgm:cxn modelId="{3FE8C2B2-55B4-472A-9554-B6F20852BA33}" type="presParOf" srcId="{2FDC7C07-C7AC-4F25-BB2F-287991B421DF}" destId="{BE1CFB3A-E2B3-4360-8389-DA276A3C634E}" srcOrd="3" destOrd="0" presId="urn:microsoft.com/office/officeart/2008/layout/VerticalCurvedList"/>
    <dgm:cxn modelId="{2692EA8C-BD13-4904-8D76-45A70A2012DF}" type="presParOf" srcId="{A5E1898A-F77D-4D08-AA4E-B3CFB40AB721}" destId="{214B2FBE-EBFB-43CE-A48C-8A873B4C8963}" srcOrd="1" destOrd="0" presId="urn:microsoft.com/office/officeart/2008/layout/VerticalCurvedList"/>
    <dgm:cxn modelId="{6D2BE3B6-0933-44AF-8190-DFD438DE8A8A}" type="presParOf" srcId="{A5E1898A-F77D-4D08-AA4E-B3CFB40AB721}" destId="{71B7758E-580F-4B82-950E-F0E1F6292758}" srcOrd="2" destOrd="0" presId="urn:microsoft.com/office/officeart/2008/layout/VerticalCurvedList"/>
    <dgm:cxn modelId="{9350603E-6FDB-4C65-BF20-BB7BC0F6D887}" type="presParOf" srcId="{71B7758E-580F-4B82-950E-F0E1F6292758}" destId="{027E0781-BB9E-48F6-BFD3-2D7B7801D292}" srcOrd="0" destOrd="0" presId="urn:microsoft.com/office/officeart/2008/layout/VerticalCurvedList"/>
    <dgm:cxn modelId="{F2B315E8-2FB4-416F-B99D-85056CCE0C0B}" type="presParOf" srcId="{A5E1898A-F77D-4D08-AA4E-B3CFB40AB721}" destId="{A2A23721-F79A-460D-A0AE-FC70B37511B2}" srcOrd="3" destOrd="0" presId="urn:microsoft.com/office/officeart/2008/layout/VerticalCurvedList"/>
    <dgm:cxn modelId="{B3DC4355-2BDF-461E-BC7E-CB7A6D95ACF2}" type="presParOf" srcId="{A5E1898A-F77D-4D08-AA4E-B3CFB40AB721}" destId="{AA5104CC-6DDD-4335-84AE-C574280F6CBF}" srcOrd="4" destOrd="0" presId="urn:microsoft.com/office/officeart/2008/layout/VerticalCurvedList"/>
    <dgm:cxn modelId="{9BD0B833-7223-4FC8-A559-41A301F9C52E}" type="presParOf" srcId="{AA5104CC-6DDD-4335-84AE-C574280F6CBF}" destId="{75BAE344-A361-46D1-ACB8-52E57C11F49D}" srcOrd="0" destOrd="0" presId="urn:microsoft.com/office/officeart/2008/layout/VerticalCurvedList"/>
    <dgm:cxn modelId="{03F0127E-2998-4F87-817C-6A03E1529811}" type="presParOf" srcId="{A5E1898A-F77D-4D08-AA4E-B3CFB40AB721}" destId="{BD1D51A6-3EB6-43DE-9341-DFFCC6B5E171}" srcOrd="5" destOrd="0" presId="urn:microsoft.com/office/officeart/2008/layout/VerticalCurvedList"/>
    <dgm:cxn modelId="{63F715D3-4E48-44CE-932B-DB2B7841F054}" type="presParOf" srcId="{A5E1898A-F77D-4D08-AA4E-B3CFB40AB721}" destId="{E7E77395-369E-4B06-A492-3502DE52EC13}" srcOrd="6" destOrd="0" presId="urn:microsoft.com/office/officeart/2008/layout/VerticalCurvedList"/>
    <dgm:cxn modelId="{35052E46-6DBB-4362-A40A-5ADF4C016AD2}" type="presParOf" srcId="{E7E77395-369E-4B06-A492-3502DE52EC13}" destId="{E02230D6-392A-44BB-92CA-4F3D59469889}" srcOrd="0" destOrd="0" presId="urn:microsoft.com/office/officeart/2008/layout/VerticalCurvedList"/>
    <dgm:cxn modelId="{B46C97BE-6008-4E0E-B7ED-BAC3738F7719}" type="presParOf" srcId="{A5E1898A-F77D-4D08-AA4E-B3CFB40AB721}" destId="{4BC703AB-763C-49A4-ABAD-E01507E2FB6F}" srcOrd="7" destOrd="0" presId="urn:microsoft.com/office/officeart/2008/layout/VerticalCurvedList"/>
    <dgm:cxn modelId="{2D25BF6E-5555-497F-99D9-E84D1AD47C0C}" type="presParOf" srcId="{A5E1898A-F77D-4D08-AA4E-B3CFB40AB721}" destId="{0DFF26E0-C82A-456A-9A26-C890DA92873C}" srcOrd="8" destOrd="0" presId="urn:microsoft.com/office/officeart/2008/layout/VerticalCurvedList"/>
    <dgm:cxn modelId="{F800B0EB-1A24-4046-B5B4-D0059B23A78C}" type="presParOf" srcId="{0DFF26E0-C82A-456A-9A26-C890DA92873C}" destId="{FD5343A1-AFFA-4A5F-997A-B8C3A7DF9198}" srcOrd="0" destOrd="0" presId="urn:microsoft.com/office/officeart/2008/layout/VerticalCurvedList"/>
    <dgm:cxn modelId="{0C368E09-3783-4080-817C-89D3336A2DBE}" type="presParOf" srcId="{A5E1898A-F77D-4D08-AA4E-B3CFB40AB721}" destId="{C91E9777-68D7-4351-9AF3-B917435FA451}" srcOrd="9" destOrd="0" presId="urn:microsoft.com/office/officeart/2008/layout/VerticalCurvedList"/>
    <dgm:cxn modelId="{09B6B194-B1DB-482E-8BD3-0EB9CFF734C6}" type="presParOf" srcId="{A5E1898A-F77D-4D08-AA4E-B3CFB40AB721}" destId="{22985999-DEC1-42C6-ABD6-A9994219365E}" srcOrd="10" destOrd="0" presId="urn:microsoft.com/office/officeart/2008/layout/VerticalCurvedList"/>
    <dgm:cxn modelId="{F675FA18-6973-4418-BBB7-2C3658FF8A88}" type="presParOf" srcId="{22985999-DEC1-42C6-ABD6-A9994219365E}" destId="{C79824AF-F8E2-40AE-9FCD-A895B0BA8644}" srcOrd="0" destOrd="0" presId="urn:microsoft.com/office/officeart/2008/layout/VerticalCurvedList"/>
    <dgm:cxn modelId="{295D2A6F-E085-41EA-86B0-DA6CB2DB861C}" type="presParOf" srcId="{A5E1898A-F77D-4D08-AA4E-B3CFB40AB721}" destId="{F7816471-65A0-4C52-A071-C47507FF7874}" srcOrd="11" destOrd="0" presId="urn:microsoft.com/office/officeart/2008/layout/VerticalCurvedList"/>
    <dgm:cxn modelId="{335FD33E-229F-4D6C-99A4-895117853E4C}" type="presParOf" srcId="{A5E1898A-F77D-4D08-AA4E-B3CFB40AB721}" destId="{FF3F7B4E-BF5B-4F3F-A34A-343906FA3329}" srcOrd="12" destOrd="0" presId="urn:microsoft.com/office/officeart/2008/layout/VerticalCurvedList"/>
    <dgm:cxn modelId="{541D9BC1-6B25-4013-937E-DB7E62593F83}" type="presParOf" srcId="{FF3F7B4E-BF5B-4F3F-A34A-343906FA3329}" destId="{A5E03BEA-1596-4319-8C36-097D9298850E}" srcOrd="0" destOrd="0" presId="urn:microsoft.com/office/officeart/2008/layout/VerticalCurvedList"/>
    <dgm:cxn modelId="{F6F32564-E92E-48F4-922B-5DB308567A2F}" type="presParOf" srcId="{A5E1898A-F77D-4D08-AA4E-B3CFB40AB721}" destId="{C2D86FC4-23E8-4E8E-B820-D3419DA385D3}" srcOrd="13" destOrd="0" presId="urn:microsoft.com/office/officeart/2008/layout/VerticalCurvedList"/>
    <dgm:cxn modelId="{39F682E3-1F73-4D11-A900-39B31FE8CF26}" type="presParOf" srcId="{A5E1898A-F77D-4D08-AA4E-B3CFB40AB721}" destId="{74F4CA84-25B0-4257-B506-0A2583F35FD3}" srcOrd="14" destOrd="0" presId="urn:microsoft.com/office/officeart/2008/layout/VerticalCurvedList"/>
    <dgm:cxn modelId="{9968CB44-6220-41CE-BEDF-965E3EFD5E56}" type="presParOf" srcId="{74F4CA84-25B0-4257-B506-0A2583F35FD3}" destId="{9C3957E3-7FDB-4E1D-B9F8-26BD2E92AE8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2B50F9-399E-4260-858A-0FF3674FB141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6210870C-84CE-4A86-B6D2-E1008FD37BD1}">
      <dgm:prSet phldrT="[Texto]"/>
      <dgm:spPr/>
      <dgm:t>
        <a:bodyPr/>
        <a:lstStyle/>
        <a:p>
          <a:r>
            <a:rPr lang="es-AR"/>
            <a:t>Acción de control proporcional</a:t>
          </a:r>
        </a:p>
      </dgm:t>
    </dgm:pt>
    <dgm:pt modelId="{9ADCB486-8E6E-46D7-8819-0EB6562132BD}" type="parTrans" cxnId="{CE6DB7AD-ED2F-4803-BA42-2CBB3749CCDA}">
      <dgm:prSet/>
      <dgm:spPr/>
      <dgm:t>
        <a:bodyPr/>
        <a:lstStyle/>
        <a:p>
          <a:endParaRPr lang="es-AR"/>
        </a:p>
      </dgm:t>
    </dgm:pt>
    <dgm:pt modelId="{8BF2E339-19EE-4593-AE08-72D22C0844D3}" type="sibTrans" cxnId="{CE6DB7AD-ED2F-4803-BA42-2CBB3749CCDA}">
      <dgm:prSet/>
      <dgm:spPr/>
      <dgm:t>
        <a:bodyPr/>
        <a:lstStyle/>
        <a:p>
          <a:endParaRPr lang="es-AR"/>
        </a:p>
      </dgm:t>
    </dgm:pt>
    <mc:AlternateContent xmlns:mc="http://schemas.openxmlformats.org/markup-compatibility/2006" xmlns:a14="http://schemas.microsoft.com/office/drawing/2010/main">
      <mc:Choice Requires="a14">
        <dgm:pt modelId="{CD89BFFC-3C3E-4A34-B09E-DA0CE2B813F3}">
          <dgm:prSet phldrT="[Texto]"/>
          <dgm:spPr/>
          <dgm:t>
            <a:bodyPr tIns="252000" anchor="b" anchorCtr="1"/>
            <a:lstStyle/>
            <a:p>
              <a:pPr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m:oMathPara>
              </a14:m>
              <a:endParaRPr lang="es-AR"/>
            </a:p>
          </dgm:t>
        </dgm:pt>
      </mc:Choice>
      <mc:Fallback xmlns="">
        <dgm:pt modelId="{CD89BFFC-3C3E-4A34-B09E-DA0CE2B813F3}">
          <dgm:prSet phldrT="[Texto]"/>
          <dgm:spPr/>
          <dgm:t>
            <a:bodyPr tIns="252000" anchor="b" anchorCtr="1"/>
            <a:lstStyle/>
            <a:p>
              <a:pPr/>
              <a:r>
                <a:rPr lang="en-GB" b="1" i="0">
                  <a:latin typeface="Cambria Math" panose="02040503050406030204" pitchFamily="18" charset="0"/>
                </a:rPr>
                <a:t>(𝑼(𝒔))/(𝑬(𝒔))=𝑲_𝒑</a:t>
              </a:r>
              <a:endParaRPr lang="es-AR"/>
            </a:p>
          </dgm:t>
        </dgm:pt>
      </mc:Fallback>
    </mc:AlternateContent>
    <dgm:pt modelId="{73FA051F-C65A-4E81-BFFF-3EC4352475E9}" type="parTrans" cxnId="{1ACE3D22-39B9-48B4-A724-55AD2A8D0F0B}">
      <dgm:prSet/>
      <dgm:spPr/>
      <dgm:t>
        <a:bodyPr/>
        <a:lstStyle/>
        <a:p>
          <a:endParaRPr lang="es-AR"/>
        </a:p>
      </dgm:t>
    </dgm:pt>
    <dgm:pt modelId="{C79F687B-3220-4E3F-ADB9-7CA131E7BEB4}" type="sibTrans" cxnId="{1ACE3D22-39B9-48B4-A724-55AD2A8D0F0B}">
      <dgm:prSet/>
      <dgm:spPr/>
      <dgm:t>
        <a:bodyPr/>
        <a:lstStyle/>
        <a:p>
          <a:endParaRPr lang="es-AR"/>
        </a:p>
      </dgm:t>
    </dgm:pt>
    <dgm:pt modelId="{F2956DBE-A238-4D76-8461-2F7986F86523}" type="pres">
      <dgm:prSet presAssocID="{752B50F9-399E-4260-858A-0FF3674FB141}" presName="Name0" presStyleCnt="0">
        <dgm:presLayoutVars>
          <dgm:dir/>
          <dgm:resizeHandles val="exact"/>
        </dgm:presLayoutVars>
      </dgm:prSet>
      <dgm:spPr/>
    </dgm:pt>
    <dgm:pt modelId="{3DCBCDCD-6B24-4FF2-8669-F04807BEC0CD}" type="pres">
      <dgm:prSet presAssocID="{6210870C-84CE-4A86-B6D2-E1008FD37BD1}" presName="node" presStyleLbl="node1" presStyleIdx="0" presStyleCnt="2">
        <dgm:presLayoutVars>
          <dgm:bulletEnabled val="1"/>
        </dgm:presLayoutVars>
      </dgm:prSet>
      <dgm:spPr/>
    </dgm:pt>
    <dgm:pt modelId="{AEFD1787-F980-41D1-AAD9-6ED2B1D5F30F}" type="pres">
      <dgm:prSet presAssocID="{8BF2E339-19EE-4593-AE08-72D22C0844D3}" presName="sibTrans" presStyleLbl="sibTrans2D1" presStyleIdx="0" presStyleCnt="1"/>
      <dgm:spPr/>
    </dgm:pt>
    <dgm:pt modelId="{620C9E01-472B-48FC-A1B8-46CCF4008744}" type="pres">
      <dgm:prSet presAssocID="{8BF2E339-19EE-4593-AE08-72D22C0844D3}" presName="connectorText" presStyleLbl="sibTrans2D1" presStyleIdx="0" presStyleCnt="1"/>
      <dgm:spPr/>
    </dgm:pt>
    <dgm:pt modelId="{6FA7FECD-8C83-47E8-9939-9115BB25215D}" type="pres">
      <dgm:prSet presAssocID="{CD89BFFC-3C3E-4A34-B09E-DA0CE2B813F3}" presName="node" presStyleLbl="node1" presStyleIdx="1" presStyleCnt="2" custScaleX="100852">
        <dgm:presLayoutVars>
          <dgm:bulletEnabled val="1"/>
        </dgm:presLayoutVars>
      </dgm:prSet>
      <dgm:spPr/>
    </dgm:pt>
  </dgm:ptLst>
  <dgm:cxnLst>
    <dgm:cxn modelId="{C7EE410F-E4B7-4CE4-BBC4-D83734B7F157}" type="presOf" srcId="{6210870C-84CE-4A86-B6D2-E1008FD37BD1}" destId="{3DCBCDCD-6B24-4FF2-8669-F04807BEC0CD}" srcOrd="0" destOrd="0" presId="urn:microsoft.com/office/officeart/2005/8/layout/process1"/>
    <dgm:cxn modelId="{1ACE3D22-39B9-48B4-A724-55AD2A8D0F0B}" srcId="{752B50F9-399E-4260-858A-0FF3674FB141}" destId="{CD89BFFC-3C3E-4A34-B09E-DA0CE2B813F3}" srcOrd="1" destOrd="0" parTransId="{73FA051F-C65A-4E81-BFFF-3EC4352475E9}" sibTransId="{C79F687B-3220-4E3F-ADB9-7CA131E7BEB4}"/>
    <dgm:cxn modelId="{28E5CA45-C6AD-4CFA-88E3-37912D426D4E}" type="presOf" srcId="{CD89BFFC-3C3E-4A34-B09E-DA0CE2B813F3}" destId="{6FA7FECD-8C83-47E8-9939-9115BB25215D}" srcOrd="0" destOrd="0" presId="urn:microsoft.com/office/officeart/2005/8/layout/process1"/>
    <dgm:cxn modelId="{35273481-DB39-400C-B94B-273CC8367014}" type="presOf" srcId="{8BF2E339-19EE-4593-AE08-72D22C0844D3}" destId="{AEFD1787-F980-41D1-AAD9-6ED2B1D5F30F}" srcOrd="0" destOrd="0" presId="urn:microsoft.com/office/officeart/2005/8/layout/process1"/>
    <dgm:cxn modelId="{4F5F40A0-7B48-4410-991D-ADC1AD816A06}" type="presOf" srcId="{752B50F9-399E-4260-858A-0FF3674FB141}" destId="{F2956DBE-A238-4D76-8461-2F7986F86523}" srcOrd="0" destOrd="0" presId="urn:microsoft.com/office/officeart/2005/8/layout/process1"/>
    <dgm:cxn modelId="{E87371A4-61DB-41DD-BA27-F7945C3F52E7}" type="presOf" srcId="{8BF2E339-19EE-4593-AE08-72D22C0844D3}" destId="{620C9E01-472B-48FC-A1B8-46CCF4008744}" srcOrd="1" destOrd="0" presId="urn:microsoft.com/office/officeart/2005/8/layout/process1"/>
    <dgm:cxn modelId="{CE6DB7AD-ED2F-4803-BA42-2CBB3749CCDA}" srcId="{752B50F9-399E-4260-858A-0FF3674FB141}" destId="{6210870C-84CE-4A86-B6D2-E1008FD37BD1}" srcOrd="0" destOrd="0" parTransId="{9ADCB486-8E6E-46D7-8819-0EB6562132BD}" sibTransId="{8BF2E339-19EE-4593-AE08-72D22C0844D3}"/>
    <dgm:cxn modelId="{D491B712-B4C6-4DC0-9DD0-E5C817CD72F0}" type="presParOf" srcId="{F2956DBE-A238-4D76-8461-2F7986F86523}" destId="{3DCBCDCD-6B24-4FF2-8669-F04807BEC0CD}" srcOrd="0" destOrd="0" presId="urn:microsoft.com/office/officeart/2005/8/layout/process1"/>
    <dgm:cxn modelId="{8DB48B78-8CA1-4493-885F-92C63914F0EF}" type="presParOf" srcId="{F2956DBE-A238-4D76-8461-2F7986F86523}" destId="{AEFD1787-F980-41D1-AAD9-6ED2B1D5F30F}" srcOrd="1" destOrd="0" presId="urn:microsoft.com/office/officeart/2005/8/layout/process1"/>
    <dgm:cxn modelId="{7BA5491B-AB4A-4A00-85AE-25E266E82AF1}" type="presParOf" srcId="{AEFD1787-F980-41D1-AAD9-6ED2B1D5F30F}" destId="{620C9E01-472B-48FC-A1B8-46CCF4008744}" srcOrd="0" destOrd="0" presId="urn:microsoft.com/office/officeart/2005/8/layout/process1"/>
    <dgm:cxn modelId="{CE85D76A-5728-4931-B0A0-BF36C23B6E30}" type="presParOf" srcId="{F2956DBE-A238-4D76-8461-2F7986F86523}" destId="{6FA7FECD-8C83-47E8-9939-9115BB25215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2B50F9-399E-4260-858A-0FF3674FB141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6210870C-84CE-4A86-B6D2-E1008FD37BD1}">
      <dgm:prSet phldrT="[Texto]"/>
      <dgm:spPr/>
      <dgm:t>
        <a:bodyPr/>
        <a:lstStyle/>
        <a:p>
          <a:r>
            <a:rPr lang="es-AR"/>
            <a:t>Acción de control proporcional</a:t>
          </a:r>
        </a:p>
      </dgm:t>
    </dgm:pt>
    <dgm:pt modelId="{9ADCB486-8E6E-46D7-8819-0EB6562132BD}" type="parTrans" cxnId="{CE6DB7AD-ED2F-4803-BA42-2CBB3749CCDA}">
      <dgm:prSet/>
      <dgm:spPr/>
      <dgm:t>
        <a:bodyPr/>
        <a:lstStyle/>
        <a:p>
          <a:endParaRPr lang="es-AR"/>
        </a:p>
      </dgm:t>
    </dgm:pt>
    <dgm:pt modelId="{8BF2E339-19EE-4593-AE08-72D22C0844D3}" type="sibTrans" cxnId="{CE6DB7AD-ED2F-4803-BA42-2CBB3749CCDA}">
      <dgm:prSet/>
      <dgm:spPr/>
      <dgm:t>
        <a:bodyPr/>
        <a:lstStyle/>
        <a:p>
          <a:endParaRPr lang="es-AR"/>
        </a:p>
      </dgm:t>
    </dgm:pt>
    <dgm:pt modelId="{CD89BFFC-3C3E-4A34-B09E-DA0CE2B813F3}">
      <dgm:prSet phldrT="[Texto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AR">
              <a:noFill/>
            </a:rPr>
            <a:t> </a:t>
          </a:r>
        </a:p>
      </dgm:t>
    </dgm:pt>
    <dgm:pt modelId="{73FA051F-C65A-4E81-BFFF-3EC4352475E9}" type="parTrans" cxnId="{1ACE3D22-39B9-48B4-A724-55AD2A8D0F0B}">
      <dgm:prSet/>
      <dgm:spPr/>
      <dgm:t>
        <a:bodyPr/>
        <a:lstStyle/>
        <a:p>
          <a:endParaRPr lang="es-AR"/>
        </a:p>
      </dgm:t>
    </dgm:pt>
    <dgm:pt modelId="{C79F687B-3220-4E3F-ADB9-7CA131E7BEB4}" type="sibTrans" cxnId="{1ACE3D22-39B9-48B4-A724-55AD2A8D0F0B}">
      <dgm:prSet/>
      <dgm:spPr/>
      <dgm:t>
        <a:bodyPr/>
        <a:lstStyle/>
        <a:p>
          <a:endParaRPr lang="es-AR"/>
        </a:p>
      </dgm:t>
    </dgm:pt>
    <dgm:pt modelId="{F2956DBE-A238-4D76-8461-2F7986F86523}" type="pres">
      <dgm:prSet presAssocID="{752B50F9-399E-4260-858A-0FF3674FB141}" presName="Name0" presStyleCnt="0">
        <dgm:presLayoutVars>
          <dgm:dir/>
          <dgm:resizeHandles val="exact"/>
        </dgm:presLayoutVars>
      </dgm:prSet>
      <dgm:spPr/>
    </dgm:pt>
    <dgm:pt modelId="{3DCBCDCD-6B24-4FF2-8669-F04807BEC0CD}" type="pres">
      <dgm:prSet presAssocID="{6210870C-84CE-4A86-B6D2-E1008FD37BD1}" presName="node" presStyleLbl="node1" presStyleIdx="0" presStyleCnt="2">
        <dgm:presLayoutVars>
          <dgm:bulletEnabled val="1"/>
        </dgm:presLayoutVars>
      </dgm:prSet>
      <dgm:spPr/>
    </dgm:pt>
    <dgm:pt modelId="{AEFD1787-F980-41D1-AAD9-6ED2B1D5F30F}" type="pres">
      <dgm:prSet presAssocID="{8BF2E339-19EE-4593-AE08-72D22C0844D3}" presName="sibTrans" presStyleLbl="sibTrans2D1" presStyleIdx="0" presStyleCnt="1"/>
      <dgm:spPr/>
    </dgm:pt>
    <dgm:pt modelId="{620C9E01-472B-48FC-A1B8-46CCF4008744}" type="pres">
      <dgm:prSet presAssocID="{8BF2E339-19EE-4593-AE08-72D22C0844D3}" presName="connectorText" presStyleLbl="sibTrans2D1" presStyleIdx="0" presStyleCnt="1"/>
      <dgm:spPr/>
    </dgm:pt>
    <dgm:pt modelId="{6FA7FECD-8C83-47E8-9939-9115BB25215D}" type="pres">
      <dgm:prSet presAssocID="{CD89BFFC-3C3E-4A34-B09E-DA0CE2B813F3}" presName="node" presStyleLbl="node1" presStyleIdx="1" presStyleCnt="2" custScaleX="100852">
        <dgm:presLayoutVars>
          <dgm:bulletEnabled val="1"/>
        </dgm:presLayoutVars>
      </dgm:prSet>
      <dgm:spPr/>
    </dgm:pt>
  </dgm:ptLst>
  <dgm:cxnLst>
    <dgm:cxn modelId="{C7EE410F-E4B7-4CE4-BBC4-D83734B7F157}" type="presOf" srcId="{6210870C-84CE-4A86-B6D2-E1008FD37BD1}" destId="{3DCBCDCD-6B24-4FF2-8669-F04807BEC0CD}" srcOrd="0" destOrd="0" presId="urn:microsoft.com/office/officeart/2005/8/layout/process1"/>
    <dgm:cxn modelId="{1ACE3D22-39B9-48B4-A724-55AD2A8D0F0B}" srcId="{752B50F9-399E-4260-858A-0FF3674FB141}" destId="{CD89BFFC-3C3E-4A34-B09E-DA0CE2B813F3}" srcOrd="1" destOrd="0" parTransId="{73FA051F-C65A-4E81-BFFF-3EC4352475E9}" sibTransId="{C79F687B-3220-4E3F-ADB9-7CA131E7BEB4}"/>
    <dgm:cxn modelId="{28E5CA45-C6AD-4CFA-88E3-37912D426D4E}" type="presOf" srcId="{CD89BFFC-3C3E-4A34-B09E-DA0CE2B813F3}" destId="{6FA7FECD-8C83-47E8-9939-9115BB25215D}" srcOrd="0" destOrd="0" presId="urn:microsoft.com/office/officeart/2005/8/layout/process1"/>
    <dgm:cxn modelId="{35273481-DB39-400C-B94B-273CC8367014}" type="presOf" srcId="{8BF2E339-19EE-4593-AE08-72D22C0844D3}" destId="{AEFD1787-F980-41D1-AAD9-6ED2B1D5F30F}" srcOrd="0" destOrd="0" presId="urn:microsoft.com/office/officeart/2005/8/layout/process1"/>
    <dgm:cxn modelId="{4F5F40A0-7B48-4410-991D-ADC1AD816A06}" type="presOf" srcId="{752B50F9-399E-4260-858A-0FF3674FB141}" destId="{F2956DBE-A238-4D76-8461-2F7986F86523}" srcOrd="0" destOrd="0" presId="urn:microsoft.com/office/officeart/2005/8/layout/process1"/>
    <dgm:cxn modelId="{E87371A4-61DB-41DD-BA27-F7945C3F52E7}" type="presOf" srcId="{8BF2E339-19EE-4593-AE08-72D22C0844D3}" destId="{620C9E01-472B-48FC-A1B8-46CCF4008744}" srcOrd="1" destOrd="0" presId="urn:microsoft.com/office/officeart/2005/8/layout/process1"/>
    <dgm:cxn modelId="{CE6DB7AD-ED2F-4803-BA42-2CBB3749CCDA}" srcId="{752B50F9-399E-4260-858A-0FF3674FB141}" destId="{6210870C-84CE-4A86-B6D2-E1008FD37BD1}" srcOrd="0" destOrd="0" parTransId="{9ADCB486-8E6E-46D7-8819-0EB6562132BD}" sibTransId="{8BF2E339-19EE-4593-AE08-72D22C0844D3}"/>
    <dgm:cxn modelId="{D491B712-B4C6-4DC0-9DD0-E5C817CD72F0}" type="presParOf" srcId="{F2956DBE-A238-4D76-8461-2F7986F86523}" destId="{3DCBCDCD-6B24-4FF2-8669-F04807BEC0CD}" srcOrd="0" destOrd="0" presId="urn:microsoft.com/office/officeart/2005/8/layout/process1"/>
    <dgm:cxn modelId="{8DB48B78-8CA1-4493-885F-92C63914F0EF}" type="presParOf" srcId="{F2956DBE-A238-4D76-8461-2F7986F86523}" destId="{AEFD1787-F980-41D1-AAD9-6ED2B1D5F30F}" srcOrd="1" destOrd="0" presId="urn:microsoft.com/office/officeart/2005/8/layout/process1"/>
    <dgm:cxn modelId="{7BA5491B-AB4A-4A00-85AE-25E266E82AF1}" type="presParOf" srcId="{AEFD1787-F980-41D1-AAD9-6ED2B1D5F30F}" destId="{620C9E01-472B-48FC-A1B8-46CCF4008744}" srcOrd="0" destOrd="0" presId="urn:microsoft.com/office/officeart/2005/8/layout/process1"/>
    <dgm:cxn modelId="{CE85D76A-5728-4931-B0A0-BF36C23B6E30}" type="presParOf" srcId="{F2956DBE-A238-4D76-8461-2F7986F86523}" destId="{6FA7FECD-8C83-47E8-9939-9115BB25215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2B50F9-399E-4260-858A-0FF3674FB141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6210870C-84CE-4A86-B6D2-E1008FD37BD1}">
      <dgm:prSet phldrT="[Texto]"/>
      <dgm:spPr/>
      <dgm:t>
        <a:bodyPr/>
        <a:lstStyle/>
        <a:p>
          <a:r>
            <a:rPr lang="es-AR"/>
            <a:t>Acción de control integral</a:t>
          </a:r>
        </a:p>
      </dgm:t>
    </dgm:pt>
    <dgm:pt modelId="{9ADCB486-8E6E-46D7-8819-0EB6562132BD}" type="parTrans" cxnId="{CE6DB7AD-ED2F-4803-BA42-2CBB3749CCDA}">
      <dgm:prSet/>
      <dgm:spPr/>
      <dgm:t>
        <a:bodyPr/>
        <a:lstStyle/>
        <a:p>
          <a:endParaRPr lang="es-AR"/>
        </a:p>
      </dgm:t>
    </dgm:pt>
    <dgm:pt modelId="{8BF2E339-19EE-4593-AE08-72D22C0844D3}" type="sibTrans" cxnId="{CE6DB7AD-ED2F-4803-BA42-2CBB3749CCDA}">
      <dgm:prSet/>
      <dgm:spPr/>
      <dgm:t>
        <a:bodyPr/>
        <a:lstStyle/>
        <a:p>
          <a:endParaRPr lang="es-AR"/>
        </a:p>
      </dgm:t>
    </dgm:pt>
    <mc:AlternateContent xmlns:mc="http://schemas.openxmlformats.org/markup-compatibility/2006" xmlns:a14="http://schemas.microsoft.com/office/drawing/2010/main">
      <mc:Choice Requires="a14">
        <dgm:pt modelId="{CD89BFFC-3C3E-4A34-B09E-DA0CE2B813F3}">
          <dgm:prSet phldrT="[Texto]"/>
          <dgm:spPr/>
          <dgm:t>
            <a:bodyPr tIns="252000" anchor="b" anchorCtr="1"/>
            <a:lstStyle/>
            <a:p>
              <a:pPr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m:oMathPara>
              </a14:m>
              <a:endParaRPr lang="es-AR"/>
            </a:p>
          </dgm:t>
        </dgm:pt>
      </mc:Choice>
      <mc:Fallback xmlns="">
        <dgm:pt modelId="{CD89BFFC-3C3E-4A34-B09E-DA0CE2B813F3}">
          <dgm:prSet phldrT="[Texto]"/>
          <dgm:spPr/>
          <dgm:t>
            <a:bodyPr tIns="252000" anchor="b" anchorCtr="1"/>
            <a:lstStyle/>
            <a:p>
              <a:pPr/>
              <a:r>
                <a:rPr lang="en-GB" b="1" i="0">
                  <a:latin typeface="Cambria Math" panose="02040503050406030204" pitchFamily="18" charset="0"/>
                </a:rPr>
                <a:t>(𝑼(𝒔))/(𝑬(𝒔))=𝑲_𝒊/𝒔</a:t>
              </a:r>
              <a:endParaRPr lang="es-AR"/>
            </a:p>
          </dgm:t>
        </dgm:pt>
      </mc:Fallback>
    </mc:AlternateContent>
    <dgm:pt modelId="{73FA051F-C65A-4E81-BFFF-3EC4352475E9}" type="parTrans" cxnId="{1ACE3D22-39B9-48B4-A724-55AD2A8D0F0B}">
      <dgm:prSet/>
      <dgm:spPr/>
      <dgm:t>
        <a:bodyPr/>
        <a:lstStyle/>
        <a:p>
          <a:endParaRPr lang="es-AR"/>
        </a:p>
      </dgm:t>
    </dgm:pt>
    <dgm:pt modelId="{C79F687B-3220-4E3F-ADB9-7CA131E7BEB4}" type="sibTrans" cxnId="{1ACE3D22-39B9-48B4-A724-55AD2A8D0F0B}">
      <dgm:prSet/>
      <dgm:spPr/>
      <dgm:t>
        <a:bodyPr/>
        <a:lstStyle/>
        <a:p>
          <a:endParaRPr lang="es-AR"/>
        </a:p>
      </dgm:t>
    </dgm:pt>
    <dgm:pt modelId="{F2956DBE-A238-4D76-8461-2F7986F86523}" type="pres">
      <dgm:prSet presAssocID="{752B50F9-399E-4260-858A-0FF3674FB141}" presName="Name0" presStyleCnt="0">
        <dgm:presLayoutVars>
          <dgm:dir/>
          <dgm:resizeHandles val="exact"/>
        </dgm:presLayoutVars>
      </dgm:prSet>
      <dgm:spPr/>
    </dgm:pt>
    <dgm:pt modelId="{3DCBCDCD-6B24-4FF2-8669-F04807BEC0CD}" type="pres">
      <dgm:prSet presAssocID="{6210870C-84CE-4A86-B6D2-E1008FD37BD1}" presName="node" presStyleLbl="node1" presStyleIdx="0" presStyleCnt="2">
        <dgm:presLayoutVars>
          <dgm:bulletEnabled val="1"/>
        </dgm:presLayoutVars>
      </dgm:prSet>
      <dgm:spPr/>
    </dgm:pt>
    <dgm:pt modelId="{AEFD1787-F980-41D1-AAD9-6ED2B1D5F30F}" type="pres">
      <dgm:prSet presAssocID="{8BF2E339-19EE-4593-AE08-72D22C0844D3}" presName="sibTrans" presStyleLbl="sibTrans2D1" presStyleIdx="0" presStyleCnt="1"/>
      <dgm:spPr/>
    </dgm:pt>
    <dgm:pt modelId="{620C9E01-472B-48FC-A1B8-46CCF4008744}" type="pres">
      <dgm:prSet presAssocID="{8BF2E339-19EE-4593-AE08-72D22C0844D3}" presName="connectorText" presStyleLbl="sibTrans2D1" presStyleIdx="0" presStyleCnt="1"/>
      <dgm:spPr/>
    </dgm:pt>
    <dgm:pt modelId="{6FA7FECD-8C83-47E8-9939-9115BB25215D}" type="pres">
      <dgm:prSet presAssocID="{CD89BFFC-3C3E-4A34-B09E-DA0CE2B813F3}" presName="node" presStyleLbl="node1" presStyleIdx="1" presStyleCnt="2" custScaleX="100852">
        <dgm:presLayoutVars>
          <dgm:bulletEnabled val="1"/>
        </dgm:presLayoutVars>
      </dgm:prSet>
      <dgm:spPr/>
    </dgm:pt>
  </dgm:ptLst>
  <dgm:cxnLst>
    <dgm:cxn modelId="{CF2D1B22-B6A3-4535-BAED-B94056AC53F6}" type="presOf" srcId="{CD89BFFC-3C3E-4A34-B09E-DA0CE2B813F3}" destId="{6FA7FECD-8C83-47E8-9939-9115BB25215D}" srcOrd="0" destOrd="0" presId="urn:microsoft.com/office/officeart/2005/8/layout/process1"/>
    <dgm:cxn modelId="{1ACE3D22-39B9-48B4-A724-55AD2A8D0F0B}" srcId="{752B50F9-399E-4260-858A-0FF3674FB141}" destId="{CD89BFFC-3C3E-4A34-B09E-DA0CE2B813F3}" srcOrd="1" destOrd="0" parTransId="{73FA051F-C65A-4E81-BFFF-3EC4352475E9}" sibTransId="{C79F687B-3220-4E3F-ADB9-7CA131E7BEB4}"/>
    <dgm:cxn modelId="{9B366351-3FE6-4ABA-9D4C-29857656728A}" type="presOf" srcId="{8BF2E339-19EE-4593-AE08-72D22C0844D3}" destId="{620C9E01-472B-48FC-A1B8-46CCF4008744}" srcOrd="1" destOrd="0" presId="urn:microsoft.com/office/officeart/2005/8/layout/process1"/>
    <dgm:cxn modelId="{4F5F40A0-7B48-4410-991D-ADC1AD816A06}" type="presOf" srcId="{752B50F9-399E-4260-858A-0FF3674FB141}" destId="{F2956DBE-A238-4D76-8461-2F7986F86523}" srcOrd="0" destOrd="0" presId="urn:microsoft.com/office/officeart/2005/8/layout/process1"/>
    <dgm:cxn modelId="{CE6DB7AD-ED2F-4803-BA42-2CBB3749CCDA}" srcId="{752B50F9-399E-4260-858A-0FF3674FB141}" destId="{6210870C-84CE-4A86-B6D2-E1008FD37BD1}" srcOrd="0" destOrd="0" parTransId="{9ADCB486-8E6E-46D7-8819-0EB6562132BD}" sibTransId="{8BF2E339-19EE-4593-AE08-72D22C0844D3}"/>
    <dgm:cxn modelId="{1AA6E9E0-AF6A-4D55-8811-0766257CA5A1}" type="presOf" srcId="{8BF2E339-19EE-4593-AE08-72D22C0844D3}" destId="{AEFD1787-F980-41D1-AAD9-6ED2B1D5F30F}" srcOrd="0" destOrd="0" presId="urn:microsoft.com/office/officeart/2005/8/layout/process1"/>
    <dgm:cxn modelId="{8920F7EC-1A3D-4BBB-BF7C-C7003A27FB2B}" type="presOf" srcId="{6210870C-84CE-4A86-B6D2-E1008FD37BD1}" destId="{3DCBCDCD-6B24-4FF2-8669-F04807BEC0CD}" srcOrd="0" destOrd="0" presId="urn:microsoft.com/office/officeart/2005/8/layout/process1"/>
    <dgm:cxn modelId="{7E6E5CAE-2B35-4100-BF1F-8DB9F39DA8BB}" type="presParOf" srcId="{F2956DBE-A238-4D76-8461-2F7986F86523}" destId="{3DCBCDCD-6B24-4FF2-8669-F04807BEC0CD}" srcOrd="0" destOrd="0" presId="urn:microsoft.com/office/officeart/2005/8/layout/process1"/>
    <dgm:cxn modelId="{211C82CE-0BAE-4B59-8CF1-3363B7DBA905}" type="presParOf" srcId="{F2956DBE-A238-4D76-8461-2F7986F86523}" destId="{AEFD1787-F980-41D1-AAD9-6ED2B1D5F30F}" srcOrd="1" destOrd="0" presId="urn:microsoft.com/office/officeart/2005/8/layout/process1"/>
    <dgm:cxn modelId="{60F9E650-8F92-4CD8-9879-BB24640E7854}" type="presParOf" srcId="{AEFD1787-F980-41D1-AAD9-6ED2B1D5F30F}" destId="{620C9E01-472B-48FC-A1B8-46CCF4008744}" srcOrd="0" destOrd="0" presId="urn:microsoft.com/office/officeart/2005/8/layout/process1"/>
    <dgm:cxn modelId="{9C8B9DDA-6E47-4246-B47D-EC131A91B4DC}" type="presParOf" srcId="{F2956DBE-A238-4D76-8461-2F7986F86523}" destId="{6FA7FECD-8C83-47E8-9939-9115BB25215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2B50F9-399E-4260-858A-0FF3674FB141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6210870C-84CE-4A86-B6D2-E1008FD37BD1}">
      <dgm:prSet phldrT="[Texto]"/>
      <dgm:spPr/>
      <dgm:t>
        <a:bodyPr/>
        <a:lstStyle/>
        <a:p>
          <a:r>
            <a:rPr lang="es-AR"/>
            <a:t>Acción de control integral</a:t>
          </a:r>
        </a:p>
      </dgm:t>
    </dgm:pt>
    <dgm:pt modelId="{9ADCB486-8E6E-46D7-8819-0EB6562132BD}" type="parTrans" cxnId="{CE6DB7AD-ED2F-4803-BA42-2CBB3749CCDA}">
      <dgm:prSet/>
      <dgm:spPr/>
      <dgm:t>
        <a:bodyPr/>
        <a:lstStyle/>
        <a:p>
          <a:endParaRPr lang="es-AR"/>
        </a:p>
      </dgm:t>
    </dgm:pt>
    <dgm:pt modelId="{8BF2E339-19EE-4593-AE08-72D22C0844D3}" type="sibTrans" cxnId="{CE6DB7AD-ED2F-4803-BA42-2CBB3749CCDA}">
      <dgm:prSet/>
      <dgm:spPr/>
      <dgm:t>
        <a:bodyPr/>
        <a:lstStyle/>
        <a:p>
          <a:endParaRPr lang="es-AR"/>
        </a:p>
      </dgm:t>
    </dgm:pt>
    <dgm:pt modelId="{CD89BFFC-3C3E-4A34-B09E-DA0CE2B813F3}">
      <dgm:prSet phldrT="[Texto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AR">
              <a:noFill/>
            </a:rPr>
            <a:t> </a:t>
          </a:r>
        </a:p>
      </dgm:t>
    </dgm:pt>
    <dgm:pt modelId="{73FA051F-C65A-4E81-BFFF-3EC4352475E9}" type="parTrans" cxnId="{1ACE3D22-39B9-48B4-A724-55AD2A8D0F0B}">
      <dgm:prSet/>
      <dgm:spPr/>
      <dgm:t>
        <a:bodyPr/>
        <a:lstStyle/>
        <a:p>
          <a:endParaRPr lang="es-AR"/>
        </a:p>
      </dgm:t>
    </dgm:pt>
    <dgm:pt modelId="{C79F687B-3220-4E3F-ADB9-7CA131E7BEB4}" type="sibTrans" cxnId="{1ACE3D22-39B9-48B4-A724-55AD2A8D0F0B}">
      <dgm:prSet/>
      <dgm:spPr/>
      <dgm:t>
        <a:bodyPr/>
        <a:lstStyle/>
        <a:p>
          <a:endParaRPr lang="es-AR"/>
        </a:p>
      </dgm:t>
    </dgm:pt>
    <dgm:pt modelId="{F2956DBE-A238-4D76-8461-2F7986F86523}" type="pres">
      <dgm:prSet presAssocID="{752B50F9-399E-4260-858A-0FF3674FB141}" presName="Name0" presStyleCnt="0">
        <dgm:presLayoutVars>
          <dgm:dir/>
          <dgm:resizeHandles val="exact"/>
        </dgm:presLayoutVars>
      </dgm:prSet>
      <dgm:spPr/>
    </dgm:pt>
    <dgm:pt modelId="{3DCBCDCD-6B24-4FF2-8669-F04807BEC0CD}" type="pres">
      <dgm:prSet presAssocID="{6210870C-84CE-4A86-B6D2-E1008FD37BD1}" presName="node" presStyleLbl="node1" presStyleIdx="0" presStyleCnt="2">
        <dgm:presLayoutVars>
          <dgm:bulletEnabled val="1"/>
        </dgm:presLayoutVars>
      </dgm:prSet>
      <dgm:spPr/>
    </dgm:pt>
    <dgm:pt modelId="{AEFD1787-F980-41D1-AAD9-6ED2B1D5F30F}" type="pres">
      <dgm:prSet presAssocID="{8BF2E339-19EE-4593-AE08-72D22C0844D3}" presName="sibTrans" presStyleLbl="sibTrans2D1" presStyleIdx="0" presStyleCnt="1"/>
      <dgm:spPr/>
    </dgm:pt>
    <dgm:pt modelId="{620C9E01-472B-48FC-A1B8-46CCF4008744}" type="pres">
      <dgm:prSet presAssocID="{8BF2E339-19EE-4593-AE08-72D22C0844D3}" presName="connectorText" presStyleLbl="sibTrans2D1" presStyleIdx="0" presStyleCnt="1"/>
      <dgm:spPr/>
    </dgm:pt>
    <dgm:pt modelId="{6FA7FECD-8C83-47E8-9939-9115BB25215D}" type="pres">
      <dgm:prSet presAssocID="{CD89BFFC-3C3E-4A34-B09E-DA0CE2B813F3}" presName="node" presStyleLbl="node1" presStyleIdx="1" presStyleCnt="2" custScaleX="100852">
        <dgm:presLayoutVars>
          <dgm:bulletEnabled val="1"/>
        </dgm:presLayoutVars>
      </dgm:prSet>
      <dgm:spPr/>
    </dgm:pt>
  </dgm:ptLst>
  <dgm:cxnLst>
    <dgm:cxn modelId="{CF2D1B22-B6A3-4535-BAED-B94056AC53F6}" type="presOf" srcId="{CD89BFFC-3C3E-4A34-B09E-DA0CE2B813F3}" destId="{6FA7FECD-8C83-47E8-9939-9115BB25215D}" srcOrd="0" destOrd="0" presId="urn:microsoft.com/office/officeart/2005/8/layout/process1"/>
    <dgm:cxn modelId="{1ACE3D22-39B9-48B4-A724-55AD2A8D0F0B}" srcId="{752B50F9-399E-4260-858A-0FF3674FB141}" destId="{CD89BFFC-3C3E-4A34-B09E-DA0CE2B813F3}" srcOrd="1" destOrd="0" parTransId="{73FA051F-C65A-4E81-BFFF-3EC4352475E9}" sibTransId="{C79F687B-3220-4E3F-ADB9-7CA131E7BEB4}"/>
    <dgm:cxn modelId="{9B366351-3FE6-4ABA-9D4C-29857656728A}" type="presOf" srcId="{8BF2E339-19EE-4593-AE08-72D22C0844D3}" destId="{620C9E01-472B-48FC-A1B8-46CCF4008744}" srcOrd="1" destOrd="0" presId="urn:microsoft.com/office/officeart/2005/8/layout/process1"/>
    <dgm:cxn modelId="{4F5F40A0-7B48-4410-991D-ADC1AD816A06}" type="presOf" srcId="{752B50F9-399E-4260-858A-0FF3674FB141}" destId="{F2956DBE-A238-4D76-8461-2F7986F86523}" srcOrd="0" destOrd="0" presId="urn:microsoft.com/office/officeart/2005/8/layout/process1"/>
    <dgm:cxn modelId="{CE6DB7AD-ED2F-4803-BA42-2CBB3749CCDA}" srcId="{752B50F9-399E-4260-858A-0FF3674FB141}" destId="{6210870C-84CE-4A86-B6D2-E1008FD37BD1}" srcOrd="0" destOrd="0" parTransId="{9ADCB486-8E6E-46D7-8819-0EB6562132BD}" sibTransId="{8BF2E339-19EE-4593-AE08-72D22C0844D3}"/>
    <dgm:cxn modelId="{1AA6E9E0-AF6A-4D55-8811-0766257CA5A1}" type="presOf" srcId="{8BF2E339-19EE-4593-AE08-72D22C0844D3}" destId="{AEFD1787-F980-41D1-AAD9-6ED2B1D5F30F}" srcOrd="0" destOrd="0" presId="urn:microsoft.com/office/officeart/2005/8/layout/process1"/>
    <dgm:cxn modelId="{8920F7EC-1A3D-4BBB-BF7C-C7003A27FB2B}" type="presOf" srcId="{6210870C-84CE-4A86-B6D2-E1008FD37BD1}" destId="{3DCBCDCD-6B24-4FF2-8669-F04807BEC0CD}" srcOrd="0" destOrd="0" presId="urn:microsoft.com/office/officeart/2005/8/layout/process1"/>
    <dgm:cxn modelId="{7E6E5CAE-2B35-4100-BF1F-8DB9F39DA8BB}" type="presParOf" srcId="{F2956DBE-A238-4D76-8461-2F7986F86523}" destId="{3DCBCDCD-6B24-4FF2-8669-F04807BEC0CD}" srcOrd="0" destOrd="0" presId="urn:microsoft.com/office/officeart/2005/8/layout/process1"/>
    <dgm:cxn modelId="{211C82CE-0BAE-4B59-8CF1-3363B7DBA905}" type="presParOf" srcId="{F2956DBE-A238-4D76-8461-2F7986F86523}" destId="{AEFD1787-F980-41D1-AAD9-6ED2B1D5F30F}" srcOrd="1" destOrd="0" presId="urn:microsoft.com/office/officeart/2005/8/layout/process1"/>
    <dgm:cxn modelId="{60F9E650-8F92-4CD8-9879-BB24640E7854}" type="presParOf" srcId="{AEFD1787-F980-41D1-AAD9-6ED2B1D5F30F}" destId="{620C9E01-472B-48FC-A1B8-46CCF4008744}" srcOrd="0" destOrd="0" presId="urn:microsoft.com/office/officeart/2005/8/layout/process1"/>
    <dgm:cxn modelId="{9C8B9DDA-6E47-4246-B47D-EC131A91B4DC}" type="presParOf" srcId="{F2956DBE-A238-4D76-8461-2F7986F86523}" destId="{6FA7FECD-8C83-47E8-9939-9115BB25215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2B50F9-399E-4260-858A-0FF3674FB141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6210870C-84CE-4A86-B6D2-E1008FD37BD1}">
      <dgm:prSet phldrT="[Texto]" custT="1"/>
      <dgm:spPr/>
      <dgm:t>
        <a:bodyPr/>
        <a:lstStyle/>
        <a:p>
          <a:r>
            <a:rPr lang="es-AR" sz="2100"/>
            <a:t>Acción de control derivativa</a:t>
          </a:r>
        </a:p>
      </dgm:t>
    </dgm:pt>
    <dgm:pt modelId="{9ADCB486-8E6E-46D7-8819-0EB6562132BD}" type="parTrans" cxnId="{CE6DB7AD-ED2F-4803-BA42-2CBB3749CCDA}">
      <dgm:prSet/>
      <dgm:spPr/>
      <dgm:t>
        <a:bodyPr/>
        <a:lstStyle/>
        <a:p>
          <a:endParaRPr lang="es-AR"/>
        </a:p>
      </dgm:t>
    </dgm:pt>
    <dgm:pt modelId="{8BF2E339-19EE-4593-AE08-72D22C0844D3}" type="sibTrans" cxnId="{CE6DB7AD-ED2F-4803-BA42-2CBB3749CCDA}">
      <dgm:prSet/>
      <dgm:spPr/>
      <dgm:t>
        <a:bodyPr/>
        <a:lstStyle/>
        <a:p>
          <a:endParaRPr lang="es-AR"/>
        </a:p>
      </dgm:t>
    </dgm:pt>
    <mc:AlternateContent xmlns:mc="http://schemas.openxmlformats.org/markup-compatibility/2006" xmlns:a14="http://schemas.microsoft.com/office/drawing/2010/main">
      <mc:Choice Requires="a14">
        <dgm:pt modelId="{CD89BFFC-3C3E-4A34-B09E-DA0CE2B813F3}">
          <dgm:prSet phldrT="[Texto]" custT="1"/>
          <dgm:spPr/>
          <dgm:t>
            <a:bodyPr lIns="252000" tIns="0" bIns="144000" anchor="b" anchorCtr="1"/>
            <a:lstStyle/>
            <a:p>
              <a:pPr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f>
                      <m:fPr>
                        <m:ctrlPr>
                          <a:rPr lang="en-GB" sz="21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1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GB" sz="21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1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GB" sz="21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1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GB" sz="21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1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GB" sz="21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sz="21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1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GB" sz="21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GB" sz="2100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1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m:oMathPara>
              </a14:m>
              <a:endParaRPr lang="es-AR" sz="2100"/>
            </a:p>
          </dgm:t>
        </dgm:pt>
      </mc:Choice>
      <mc:Fallback xmlns="">
        <dgm:pt modelId="{CD89BFFC-3C3E-4A34-B09E-DA0CE2B813F3}">
          <dgm:prSet phldrT="[Texto]" custT="1"/>
          <dgm:spPr/>
          <dgm:t>
            <a:bodyPr lIns="252000" tIns="0" bIns="144000" anchor="b" anchorCtr="1"/>
            <a:lstStyle/>
            <a:p>
              <a:pPr/>
              <a:r>
                <a:rPr lang="en-GB" sz="2100" b="1" i="0">
                  <a:latin typeface="Cambria Math" panose="02040503050406030204" pitchFamily="18" charset="0"/>
                </a:rPr>
                <a:t>(𝑼(𝒔))/(𝑬(𝒔))=𝑲_𝒅⋅𝒔</a:t>
              </a:r>
              <a:endParaRPr lang="es-AR" sz="2100"/>
            </a:p>
          </dgm:t>
        </dgm:pt>
      </mc:Fallback>
    </mc:AlternateContent>
    <dgm:pt modelId="{73FA051F-C65A-4E81-BFFF-3EC4352475E9}" type="parTrans" cxnId="{1ACE3D22-39B9-48B4-A724-55AD2A8D0F0B}">
      <dgm:prSet/>
      <dgm:spPr/>
      <dgm:t>
        <a:bodyPr/>
        <a:lstStyle/>
        <a:p>
          <a:endParaRPr lang="es-AR"/>
        </a:p>
      </dgm:t>
    </dgm:pt>
    <dgm:pt modelId="{C79F687B-3220-4E3F-ADB9-7CA131E7BEB4}" type="sibTrans" cxnId="{1ACE3D22-39B9-48B4-A724-55AD2A8D0F0B}">
      <dgm:prSet/>
      <dgm:spPr/>
      <dgm:t>
        <a:bodyPr/>
        <a:lstStyle/>
        <a:p>
          <a:endParaRPr lang="es-AR"/>
        </a:p>
      </dgm:t>
    </dgm:pt>
    <mc:AlternateContent xmlns:mc="http://schemas.openxmlformats.org/markup-compatibility/2006" xmlns:a14="http://schemas.microsoft.com/office/drawing/2010/main">
      <mc:Choice Requires="a14">
        <dgm:pt modelId="{3D824B35-5795-4661-9F02-B3273EC4E66F}">
          <dgm:prSet/>
          <dgm:spPr/>
          <dgm:t>
            <a:bodyPr tIns="252000" bIns="0"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num>
                          <m:den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den>
                    </m:f>
                  </m:oMath>
                </m:oMathPara>
              </a14:m>
              <a:endParaRPr lang="es-AR"/>
            </a:p>
          </dgm:t>
        </dgm:pt>
      </mc:Choice>
      <mc:Fallback xmlns="">
        <dgm:pt modelId="{3D824B35-5795-4661-9F02-B3273EC4E66F}">
          <dgm:prSet/>
          <dgm:spPr/>
          <dgm:t>
            <a:bodyPr tIns="252000" bIns="0"/>
            <a:lstStyle/>
            <a:p>
              <a:pPr/>
              <a:r>
                <a:rPr lang="en-GB" b="1" i="0">
                  <a:latin typeface="Cambria Math" panose="02040503050406030204" pitchFamily="18" charset="0"/>
                </a:rPr>
                <a:t>(𝑼(𝒔))/(𝑬(𝒔))=𝑲_𝒅⋅𝑵/(𝟏+𝑵/𝒔)</a:t>
              </a:r>
              <a:endParaRPr lang="es-AR"/>
            </a:p>
          </dgm:t>
        </dgm:pt>
      </mc:Fallback>
    </mc:AlternateContent>
    <dgm:pt modelId="{DFCF7BE0-9720-4A05-8A46-F9334714382B}" type="parTrans" cxnId="{8BBB4975-C3E9-41E3-A13E-738D84755906}">
      <dgm:prSet/>
      <dgm:spPr/>
      <dgm:t>
        <a:bodyPr/>
        <a:lstStyle/>
        <a:p>
          <a:endParaRPr lang="es-AR"/>
        </a:p>
      </dgm:t>
    </dgm:pt>
    <dgm:pt modelId="{F6B5A45C-D1CC-4CF6-B946-547582419BA3}" type="sibTrans" cxnId="{8BBB4975-C3E9-41E3-A13E-738D84755906}">
      <dgm:prSet/>
      <dgm:spPr/>
      <dgm:t>
        <a:bodyPr/>
        <a:lstStyle/>
        <a:p>
          <a:endParaRPr lang="es-AR"/>
        </a:p>
      </dgm:t>
    </dgm:pt>
    <dgm:pt modelId="{F2956DBE-A238-4D76-8461-2F7986F86523}" type="pres">
      <dgm:prSet presAssocID="{752B50F9-399E-4260-858A-0FF3674FB141}" presName="Name0" presStyleCnt="0">
        <dgm:presLayoutVars>
          <dgm:dir/>
          <dgm:resizeHandles val="exact"/>
        </dgm:presLayoutVars>
      </dgm:prSet>
      <dgm:spPr/>
    </dgm:pt>
    <dgm:pt modelId="{3DCBCDCD-6B24-4FF2-8669-F04807BEC0CD}" type="pres">
      <dgm:prSet presAssocID="{6210870C-84CE-4A86-B6D2-E1008FD37BD1}" presName="node" presStyleLbl="node1" presStyleIdx="0" presStyleCnt="3">
        <dgm:presLayoutVars>
          <dgm:bulletEnabled val="1"/>
        </dgm:presLayoutVars>
      </dgm:prSet>
      <dgm:spPr/>
    </dgm:pt>
    <dgm:pt modelId="{AEFD1787-F980-41D1-AAD9-6ED2B1D5F30F}" type="pres">
      <dgm:prSet presAssocID="{8BF2E339-19EE-4593-AE08-72D22C0844D3}" presName="sibTrans" presStyleLbl="sibTrans2D1" presStyleIdx="0" presStyleCnt="2"/>
      <dgm:spPr/>
    </dgm:pt>
    <dgm:pt modelId="{620C9E01-472B-48FC-A1B8-46CCF4008744}" type="pres">
      <dgm:prSet presAssocID="{8BF2E339-19EE-4593-AE08-72D22C0844D3}" presName="connectorText" presStyleLbl="sibTrans2D1" presStyleIdx="0" presStyleCnt="2"/>
      <dgm:spPr/>
    </dgm:pt>
    <dgm:pt modelId="{6FA7FECD-8C83-47E8-9939-9115BB25215D}" type="pres">
      <dgm:prSet presAssocID="{CD89BFFC-3C3E-4A34-B09E-DA0CE2B813F3}" presName="node" presStyleLbl="node1" presStyleIdx="1" presStyleCnt="3" custScaleX="100852">
        <dgm:presLayoutVars>
          <dgm:bulletEnabled val="1"/>
        </dgm:presLayoutVars>
      </dgm:prSet>
      <dgm:spPr/>
    </dgm:pt>
    <dgm:pt modelId="{744F7BAF-BFD9-444D-83DC-867A3E716EA0}" type="pres">
      <dgm:prSet presAssocID="{C79F687B-3220-4E3F-ADB9-7CA131E7BEB4}" presName="sibTrans" presStyleLbl="sibTrans2D1" presStyleIdx="1" presStyleCnt="2"/>
      <dgm:spPr/>
    </dgm:pt>
    <dgm:pt modelId="{53FBBBFE-15D0-4F9C-81CC-61CF5C5982AB}" type="pres">
      <dgm:prSet presAssocID="{C79F687B-3220-4E3F-ADB9-7CA131E7BEB4}" presName="connectorText" presStyleLbl="sibTrans2D1" presStyleIdx="1" presStyleCnt="2"/>
      <dgm:spPr/>
    </dgm:pt>
    <dgm:pt modelId="{4E4A553C-9EE4-456E-9369-3DCF781211EE}" type="pres">
      <dgm:prSet presAssocID="{3D824B35-5795-4661-9F02-B3273EC4E66F}" presName="node" presStyleLbl="node1" presStyleIdx="2" presStyleCnt="3">
        <dgm:presLayoutVars>
          <dgm:bulletEnabled val="1"/>
        </dgm:presLayoutVars>
      </dgm:prSet>
      <dgm:spPr/>
    </dgm:pt>
  </dgm:ptLst>
  <dgm:cxnLst>
    <dgm:cxn modelId="{1761830F-9CD5-47FF-BD0F-961AE5B2716D}" type="presOf" srcId="{C79F687B-3220-4E3F-ADB9-7CA131E7BEB4}" destId="{744F7BAF-BFD9-444D-83DC-867A3E716EA0}" srcOrd="0" destOrd="0" presId="urn:microsoft.com/office/officeart/2005/8/layout/process1"/>
    <dgm:cxn modelId="{CF2D1B22-B6A3-4535-BAED-B94056AC53F6}" type="presOf" srcId="{CD89BFFC-3C3E-4A34-B09E-DA0CE2B813F3}" destId="{6FA7FECD-8C83-47E8-9939-9115BB25215D}" srcOrd="0" destOrd="0" presId="urn:microsoft.com/office/officeart/2005/8/layout/process1"/>
    <dgm:cxn modelId="{1ACE3D22-39B9-48B4-A724-55AD2A8D0F0B}" srcId="{752B50F9-399E-4260-858A-0FF3674FB141}" destId="{CD89BFFC-3C3E-4A34-B09E-DA0CE2B813F3}" srcOrd="1" destOrd="0" parTransId="{73FA051F-C65A-4E81-BFFF-3EC4352475E9}" sibTransId="{C79F687B-3220-4E3F-ADB9-7CA131E7BEB4}"/>
    <dgm:cxn modelId="{8333F43A-CB2E-4D9B-9688-5765285D2914}" type="presOf" srcId="{C79F687B-3220-4E3F-ADB9-7CA131E7BEB4}" destId="{53FBBBFE-15D0-4F9C-81CC-61CF5C5982AB}" srcOrd="1" destOrd="0" presId="urn:microsoft.com/office/officeart/2005/8/layout/process1"/>
    <dgm:cxn modelId="{9C71A947-6431-4A7A-9929-E826ABD65786}" type="presOf" srcId="{3D824B35-5795-4661-9F02-B3273EC4E66F}" destId="{4E4A553C-9EE4-456E-9369-3DCF781211EE}" srcOrd="0" destOrd="0" presId="urn:microsoft.com/office/officeart/2005/8/layout/process1"/>
    <dgm:cxn modelId="{9B366351-3FE6-4ABA-9D4C-29857656728A}" type="presOf" srcId="{8BF2E339-19EE-4593-AE08-72D22C0844D3}" destId="{620C9E01-472B-48FC-A1B8-46CCF4008744}" srcOrd="1" destOrd="0" presId="urn:microsoft.com/office/officeart/2005/8/layout/process1"/>
    <dgm:cxn modelId="{8BBB4975-C3E9-41E3-A13E-738D84755906}" srcId="{752B50F9-399E-4260-858A-0FF3674FB141}" destId="{3D824B35-5795-4661-9F02-B3273EC4E66F}" srcOrd="2" destOrd="0" parTransId="{DFCF7BE0-9720-4A05-8A46-F9334714382B}" sibTransId="{F6B5A45C-D1CC-4CF6-B946-547582419BA3}"/>
    <dgm:cxn modelId="{4F5F40A0-7B48-4410-991D-ADC1AD816A06}" type="presOf" srcId="{752B50F9-399E-4260-858A-0FF3674FB141}" destId="{F2956DBE-A238-4D76-8461-2F7986F86523}" srcOrd="0" destOrd="0" presId="urn:microsoft.com/office/officeart/2005/8/layout/process1"/>
    <dgm:cxn modelId="{CE6DB7AD-ED2F-4803-BA42-2CBB3749CCDA}" srcId="{752B50F9-399E-4260-858A-0FF3674FB141}" destId="{6210870C-84CE-4A86-B6D2-E1008FD37BD1}" srcOrd="0" destOrd="0" parTransId="{9ADCB486-8E6E-46D7-8819-0EB6562132BD}" sibTransId="{8BF2E339-19EE-4593-AE08-72D22C0844D3}"/>
    <dgm:cxn modelId="{1AA6E9E0-AF6A-4D55-8811-0766257CA5A1}" type="presOf" srcId="{8BF2E339-19EE-4593-AE08-72D22C0844D3}" destId="{AEFD1787-F980-41D1-AAD9-6ED2B1D5F30F}" srcOrd="0" destOrd="0" presId="urn:microsoft.com/office/officeart/2005/8/layout/process1"/>
    <dgm:cxn modelId="{8920F7EC-1A3D-4BBB-BF7C-C7003A27FB2B}" type="presOf" srcId="{6210870C-84CE-4A86-B6D2-E1008FD37BD1}" destId="{3DCBCDCD-6B24-4FF2-8669-F04807BEC0CD}" srcOrd="0" destOrd="0" presId="urn:microsoft.com/office/officeart/2005/8/layout/process1"/>
    <dgm:cxn modelId="{7E6E5CAE-2B35-4100-BF1F-8DB9F39DA8BB}" type="presParOf" srcId="{F2956DBE-A238-4D76-8461-2F7986F86523}" destId="{3DCBCDCD-6B24-4FF2-8669-F04807BEC0CD}" srcOrd="0" destOrd="0" presId="urn:microsoft.com/office/officeart/2005/8/layout/process1"/>
    <dgm:cxn modelId="{211C82CE-0BAE-4B59-8CF1-3363B7DBA905}" type="presParOf" srcId="{F2956DBE-A238-4D76-8461-2F7986F86523}" destId="{AEFD1787-F980-41D1-AAD9-6ED2B1D5F30F}" srcOrd="1" destOrd="0" presId="urn:microsoft.com/office/officeart/2005/8/layout/process1"/>
    <dgm:cxn modelId="{60F9E650-8F92-4CD8-9879-BB24640E7854}" type="presParOf" srcId="{AEFD1787-F980-41D1-AAD9-6ED2B1D5F30F}" destId="{620C9E01-472B-48FC-A1B8-46CCF4008744}" srcOrd="0" destOrd="0" presId="urn:microsoft.com/office/officeart/2005/8/layout/process1"/>
    <dgm:cxn modelId="{9C8B9DDA-6E47-4246-B47D-EC131A91B4DC}" type="presParOf" srcId="{F2956DBE-A238-4D76-8461-2F7986F86523}" destId="{6FA7FECD-8C83-47E8-9939-9115BB25215D}" srcOrd="2" destOrd="0" presId="urn:microsoft.com/office/officeart/2005/8/layout/process1"/>
    <dgm:cxn modelId="{9FAEC34C-0AC3-4223-9038-A53D2C691336}" type="presParOf" srcId="{F2956DBE-A238-4D76-8461-2F7986F86523}" destId="{744F7BAF-BFD9-444D-83DC-867A3E716EA0}" srcOrd="3" destOrd="0" presId="urn:microsoft.com/office/officeart/2005/8/layout/process1"/>
    <dgm:cxn modelId="{E1F4836C-2E5A-422B-A223-E51C69FB6C3E}" type="presParOf" srcId="{744F7BAF-BFD9-444D-83DC-867A3E716EA0}" destId="{53FBBBFE-15D0-4F9C-81CC-61CF5C5982AB}" srcOrd="0" destOrd="0" presId="urn:microsoft.com/office/officeart/2005/8/layout/process1"/>
    <dgm:cxn modelId="{98A6FD44-1D2C-4523-B21E-AE88D4DA79AF}" type="presParOf" srcId="{F2956DBE-A238-4D76-8461-2F7986F86523}" destId="{4E4A553C-9EE4-456E-9369-3DCF781211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2B50F9-399E-4260-858A-0FF3674FB141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6210870C-84CE-4A86-B6D2-E1008FD37BD1}">
      <dgm:prSet phldrT="[Texto]" custT="1"/>
      <dgm:spPr/>
      <dgm:t>
        <a:bodyPr/>
        <a:lstStyle/>
        <a:p>
          <a:r>
            <a:rPr lang="es-AR" sz="2100"/>
            <a:t>Acción de control derivativa</a:t>
          </a:r>
        </a:p>
      </dgm:t>
    </dgm:pt>
    <dgm:pt modelId="{9ADCB486-8E6E-46D7-8819-0EB6562132BD}" type="parTrans" cxnId="{CE6DB7AD-ED2F-4803-BA42-2CBB3749CCDA}">
      <dgm:prSet/>
      <dgm:spPr/>
      <dgm:t>
        <a:bodyPr/>
        <a:lstStyle/>
        <a:p>
          <a:endParaRPr lang="es-AR"/>
        </a:p>
      </dgm:t>
    </dgm:pt>
    <dgm:pt modelId="{8BF2E339-19EE-4593-AE08-72D22C0844D3}" type="sibTrans" cxnId="{CE6DB7AD-ED2F-4803-BA42-2CBB3749CCDA}">
      <dgm:prSet/>
      <dgm:spPr/>
      <dgm:t>
        <a:bodyPr/>
        <a:lstStyle/>
        <a:p>
          <a:endParaRPr lang="es-AR"/>
        </a:p>
      </dgm:t>
    </dgm:pt>
    <dgm:pt modelId="{CD89BFFC-3C3E-4A34-B09E-DA0CE2B813F3}">
      <dgm:prSet phldrT="[Texto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AR">
              <a:noFill/>
            </a:rPr>
            <a:t> </a:t>
          </a:r>
        </a:p>
      </dgm:t>
    </dgm:pt>
    <dgm:pt modelId="{73FA051F-C65A-4E81-BFFF-3EC4352475E9}" type="parTrans" cxnId="{1ACE3D22-39B9-48B4-A724-55AD2A8D0F0B}">
      <dgm:prSet/>
      <dgm:spPr/>
      <dgm:t>
        <a:bodyPr/>
        <a:lstStyle/>
        <a:p>
          <a:endParaRPr lang="es-AR"/>
        </a:p>
      </dgm:t>
    </dgm:pt>
    <dgm:pt modelId="{C79F687B-3220-4E3F-ADB9-7CA131E7BEB4}" type="sibTrans" cxnId="{1ACE3D22-39B9-48B4-A724-55AD2A8D0F0B}">
      <dgm:prSet/>
      <dgm:spPr/>
      <dgm:t>
        <a:bodyPr/>
        <a:lstStyle/>
        <a:p>
          <a:endParaRPr lang="es-AR"/>
        </a:p>
      </dgm:t>
    </dgm:pt>
    <dgm:pt modelId="{3D824B35-5795-4661-9F02-B3273EC4E66F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AR">
              <a:noFill/>
            </a:rPr>
            <a:t> </a:t>
          </a:r>
        </a:p>
      </dgm:t>
    </dgm:pt>
    <dgm:pt modelId="{DFCF7BE0-9720-4A05-8A46-F9334714382B}" type="parTrans" cxnId="{8BBB4975-C3E9-41E3-A13E-738D84755906}">
      <dgm:prSet/>
      <dgm:spPr/>
      <dgm:t>
        <a:bodyPr/>
        <a:lstStyle/>
        <a:p>
          <a:endParaRPr lang="es-AR"/>
        </a:p>
      </dgm:t>
    </dgm:pt>
    <dgm:pt modelId="{F6B5A45C-D1CC-4CF6-B946-547582419BA3}" type="sibTrans" cxnId="{8BBB4975-C3E9-41E3-A13E-738D84755906}">
      <dgm:prSet/>
      <dgm:spPr/>
      <dgm:t>
        <a:bodyPr/>
        <a:lstStyle/>
        <a:p>
          <a:endParaRPr lang="es-AR"/>
        </a:p>
      </dgm:t>
    </dgm:pt>
    <dgm:pt modelId="{F2956DBE-A238-4D76-8461-2F7986F86523}" type="pres">
      <dgm:prSet presAssocID="{752B50F9-399E-4260-858A-0FF3674FB141}" presName="Name0" presStyleCnt="0">
        <dgm:presLayoutVars>
          <dgm:dir/>
          <dgm:resizeHandles val="exact"/>
        </dgm:presLayoutVars>
      </dgm:prSet>
      <dgm:spPr/>
    </dgm:pt>
    <dgm:pt modelId="{3DCBCDCD-6B24-4FF2-8669-F04807BEC0CD}" type="pres">
      <dgm:prSet presAssocID="{6210870C-84CE-4A86-B6D2-E1008FD37BD1}" presName="node" presStyleLbl="node1" presStyleIdx="0" presStyleCnt="3">
        <dgm:presLayoutVars>
          <dgm:bulletEnabled val="1"/>
        </dgm:presLayoutVars>
      </dgm:prSet>
      <dgm:spPr/>
    </dgm:pt>
    <dgm:pt modelId="{AEFD1787-F980-41D1-AAD9-6ED2B1D5F30F}" type="pres">
      <dgm:prSet presAssocID="{8BF2E339-19EE-4593-AE08-72D22C0844D3}" presName="sibTrans" presStyleLbl="sibTrans2D1" presStyleIdx="0" presStyleCnt="2"/>
      <dgm:spPr/>
    </dgm:pt>
    <dgm:pt modelId="{620C9E01-472B-48FC-A1B8-46CCF4008744}" type="pres">
      <dgm:prSet presAssocID="{8BF2E339-19EE-4593-AE08-72D22C0844D3}" presName="connectorText" presStyleLbl="sibTrans2D1" presStyleIdx="0" presStyleCnt="2"/>
      <dgm:spPr/>
    </dgm:pt>
    <dgm:pt modelId="{6FA7FECD-8C83-47E8-9939-9115BB25215D}" type="pres">
      <dgm:prSet presAssocID="{CD89BFFC-3C3E-4A34-B09E-DA0CE2B813F3}" presName="node" presStyleLbl="node1" presStyleIdx="1" presStyleCnt="3" custScaleX="100852">
        <dgm:presLayoutVars>
          <dgm:bulletEnabled val="1"/>
        </dgm:presLayoutVars>
      </dgm:prSet>
      <dgm:spPr/>
    </dgm:pt>
    <dgm:pt modelId="{744F7BAF-BFD9-444D-83DC-867A3E716EA0}" type="pres">
      <dgm:prSet presAssocID="{C79F687B-3220-4E3F-ADB9-7CA131E7BEB4}" presName="sibTrans" presStyleLbl="sibTrans2D1" presStyleIdx="1" presStyleCnt="2"/>
      <dgm:spPr/>
    </dgm:pt>
    <dgm:pt modelId="{53FBBBFE-15D0-4F9C-81CC-61CF5C5982AB}" type="pres">
      <dgm:prSet presAssocID="{C79F687B-3220-4E3F-ADB9-7CA131E7BEB4}" presName="connectorText" presStyleLbl="sibTrans2D1" presStyleIdx="1" presStyleCnt="2"/>
      <dgm:spPr/>
    </dgm:pt>
    <dgm:pt modelId="{4E4A553C-9EE4-456E-9369-3DCF781211EE}" type="pres">
      <dgm:prSet presAssocID="{3D824B35-5795-4661-9F02-B3273EC4E66F}" presName="node" presStyleLbl="node1" presStyleIdx="2" presStyleCnt="3">
        <dgm:presLayoutVars>
          <dgm:bulletEnabled val="1"/>
        </dgm:presLayoutVars>
      </dgm:prSet>
      <dgm:spPr/>
    </dgm:pt>
  </dgm:ptLst>
  <dgm:cxnLst>
    <dgm:cxn modelId="{1761830F-9CD5-47FF-BD0F-961AE5B2716D}" type="presOf" srcId="{C79F687B-3220-4E3F-ADB9-7CA131E7BEB4}" destId="{744F7BAF-BFD9-444D-83DC-867A3E716EA0}" srcOrd="0" destOrd="0" presId="urn:microsoft.com/office/officeart/2005/8/layout/process1"/>
    <dgm:cxn modelId="{CF2D1B22-B6A3-4535-BAED-B94056AC53F6}" type="presOf" srcId="{CD89BFFC-3C3E-4A34-B09E-DA0CE2B813F3}" destId="{6FA7FECD-8C83-47E8-9939-9115BB25215D}" srcOrd="0" destOrd="0" presId="urn:microsoft.com/office/officeart/2005/8/layout/process1"/>
    <dgm:cxn modelId="{1ACE3D22-39B9-48B4-A724-55AD2A8D0F0B}" srcId="{752B50F9-399E-4260-858A-0FF3674FB141}" destId="{CD89BFFC-3C3E-4A34-B09E-DA0CE2B813F3}" srcOrd="1" destOrd="0" parTransId="{73FA051F-C65A-4E81-BFFF-3EC4352475E9}" sibTransId="{C79F687B-3220-4E3F-ADB9-7CA131E7BEB4}"/>
    <dgm:cxn modelId="{8333F43A-CB2E-4D9B-9688-5765285D2914}" type="presOf" srcId="{C79F687B-3220-4E3F-ADB9-7CA131E7BEB4}" destId="{53FBBBFE-15D0-4F9C-81CC-61CF5C5982AB}" srcOrd="1" destOrd="0" presId="urn:microsoft.com/office/officeart/2005/8/layout/process1"/>
    <dgm:cxn modelId="{9C71A947-6431-4A7A-9929-E826ABD65786}" type="presOf" srcId="{3D824B35-5795-4661-9F02-B3273EC4E66F}" destId="{4E4A553C-9EE4-456E-9369-3DCF781211EE}" srcOrd="0" destOrd="0" presId="urn:microsoft.com/office/officeart/2005/8/layout/process1"/>
    <dgm:cxn modelId="{9B366351-3FE6-4ABA-9D4C-29857656728A}" type="presOf" srcId="{8BF2E339-19EE-4593-AE08-72D22C0844D3}" destId="{620C9E01-472B-48FC-A1B8-46CCF4008744}" srcOrd="1" destOrd="0" presId="urn:microsoft.com/office/officeart/2005/8/layout/process1"/>
    <dgm:cxn modelId="{8BBB4975-C3E9-41E3-A13E-738D84755906}" srcId="{752B50F9-399E-4260-858A-0FF3674FB141}" destId="{3D824B35-5795-4661-9F02-B3273EC4E66F}" srcOrd="2" destOrd="0" parTransId="{DFCF7BE0-9720-4A05-8A46-F9334714382B}" sibTransId="{F6B5A45C-D1CC-4CF6-B946-547582419BA3}"/>
    <dgm:cxn modelId="{4F5F40A0-7B48-4410-991D-ADC1AD816A06}" type="presOf" srcId="{752B50F9-399E-4260-858A-0FF3674FB141}" destId="{F2956DBE-A238-4D76-8461-2F7986F86523}" srcOrd="0" destOrd="0" presId="urn:microsoft.com/office/officeart/2005/8/layout/process1"/>
    <dgm:cxn modelId="{CE6DB7AD-ED2F-4803-BA42-2CBB3749CCDA}" srcId="{752B50F9-399E-4260-858A-0FF3674FB141}" destId="{6210870C-84CE-4A86-B6D2-E1008FD37BD1}" srcOrd="0" destOrd="0" parTransId="{9ADCB486-8E6E-46D7-8819-0EB6562132BD}" sibTransId="{8BF2E339-19EE-4593-AE08-72D22C0844D3}"/>
    <dgm:cxn modelId="{1AA6E9E0-AF6A-4D55-8811-0766257CA5A1}" type="presOf" srcId="{8BF2E339-19EE-4593-AE08-72D22C0844D3}" destId="{AEFD1787-F980-41D1-AAD9-6ED2B1D5F30F}" srcOrd="0" destOrd="0" presId="urn:microsoft.com/office/officeart/2005/8/layout/process1"/>
    <dgm:cxn modelId="{8920F7EC-1A3D-4BBB-BF7C-C7003A27FB2B}" type="presOf" srcId="{6210870C-84CE-4A86-B6D2-E1008FD37BD1}" destId="{3DCBCDCD-6B24-4FF2-8669-F04807BEC0CD}" srcOrd="0" destOrd="0" presId="urn:microsoft.com/office/officeart/2005/8/layout/process1"/>
    <dgm:cxn modelId="{7E6E5CAE-2B35-4100-BF1F-8DB9F39DA8BB}" type="presParOf" srcId="{F2956DBE-A238-4D76-8461-2F7986F86523}" destId="{3DCBCDCD-6B24-4FF2-8669-F04807BEC0CD}" srcOrd="0" destOrd="0" presId="urn:microsoft.com/office/officeart/2005/8/layout/process1"/>
    <dgm:cxn modelId="{211C82CE-0BAE-4B59-8CF1-3363B7DBA905}" type="presParOf" srcId="{F2956DBE-A238-4D76-8461-2F7986F86523}" destId="{AEFD1787-F980-41D1-AAD9-6ED2B1D5F30F}" srcOrd="1" destOrd="0" presId="urn:microsoft.com/office/officeart/2005/8/layout/process1"/>
    <dgm:cxn modelId="{60F9E650-8F92-4CD8-9879-BB24640E7854}" type="presParOf" srcId="{AEFD1787-F980-41D1-AAD9-6ED2B1D5F30F}" destId="{620C9E01-472B-48FC-A1B8-46CCF4008744}" srcOrd="0" destOrd="0" presId="urn:microsoft.com/office/officeart/2005/8/layout/process1"/>
    <dgm:cxn modelId="{9C8B9DDA-6E47-4246-B47D-EC131A91B4DC}" type="presParOf" srcId="{F2956DBE-A238-4D76-8461-2F7986F86523}" destId="{6FA7FECD-8C83-47E8-9939-9115BB25215D}" srcOrd="2" destOrd="0" presId="urn:microsoft.com/office/officeart/2005/8/layout/process1"/>
    <dgm:cxn modelId="{9FAEC34C-0AC3-4223-9038-A53D2C691336}" type="presParOf" srcId="{F2956DBE-A238-4D76-8461-2F7986F86523}" destId="{744F7BAF-BFD9-444D-83DC-867A3E716EA0}" srcOrd="3" destOrd="0" presId="urn:microsoft.com/office/officeart/2005/8/layout/process1"/>
    <dgm:cxn modelId="{E1F4836C-2E5A-422B-A223-E51C69FB6C3E}" type="presParOf" srcId="{744F7BAF-BFD9-444D-83DC-867A3E716EA0}" destId="{53FBBBFE-15D0-4F9C-81CC-61CF5C5982AB}" srcOrd="0" destOrd="0" presId="urn:microsoft.com/office/officeart/2005/8/layout/process1"/>
    <dgm:cxn modelId="{98A6FD44-1D2C-4523-B21E-AE88D4DA79AF}" type="presParOf" srcId="{F2956DBE-A238-4D76-8461-2F7986F86523}" destId="{4E4A553C-9EE4-456E-9369-3DCF781211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F3A5F-BC97-4571-B742-22AE64A0DCD9}">
      <dsp:nvSpPr>
        <dsp:cNvPr id="0" name=""/>
        <dsp:cNvSpPr/>
      </dsp:nvSpPr>
      <dsp:spPr>
        <a:xfrm>
          <a:off x="0" y="1676"/>
          <a:ext cx="9872871" cy="8495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39D8B-635C-44C8-BF7F-1F44E3DD6381}">
      <dsp:nvSpPr>
        <dsp:cNvPr id="0" name=""/>
        <dsp:cNvSpPr/>
      </dsp:nvSpPr>
      <dsp:spPr>
        <a:xfrm>
          <a:off x="256981" y="192819"/>
          <a:ext cx="467239" cy="467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BB80A-3133-42EA-AD4A-37AE70BB4A8A}">
      <dsp:nvSpPr>
        <dsp:cNvPr id="0" name=""/>
        <dsp:cNvSpPr/>
      </dsp:nvSpPr>
      <dsp:spPr>
        <a:xfrm>
          <a:off x="981202" y="1676"/>
          <a:ext cx="8891668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b="1" kern="1200" noProof="0"/>
            <a:t>Sistemas</a:t>
          </a:r>
          <a:r>
            <a:rPr lang="en-GB" sz="2200" b="1" kern="1200"/>
            <a:t> y variables</a:t>
          </a:r>
          <a:endParaRPr lang="en-US" sz="2200" b="1" kern="1200"/>
        </a:p>
      </dsp:txBody>
      <dsp:txXfrm>
        <a:off x="981202" y="1676"/>
        <a:ext cx="8891668" cy="849525"/>
      </dsp:txXfrm>
    </dsp:sp>
    <dsp:sp modelId="{21FCA3BC-FA67-42A0-87DC-F8FA5605D410}">
      <dsp:nvSpPr>
        <dsp:cNvPr id="0" name=""/>
        <dsp:cNvSpPr/>
      </dsp:nvSpPr>
      <dsp:spPr>
        <a:xfrm>
          <a:off x="0" y="1063583"/>
          <a:ext cx="9872871" cy="8495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8A530-F1AD-41F1-8D54-8C964FB4E7B2}">
      <dsp:nvSpPr>
        <dsp:cNvPr id="0" name=""/>
        <dsp:cNvSpPr/>
      </dsp:nvSpPr>
      <dsp:spPr>
        <a:xfrm>
          <a:off x="256981" y="1254726"/>
          <a:ext cx="467239" cy="467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363E8-659C-42B4-9F81-171785B700FF}">
      <dsp:nvSpPr>
        <dsp:cNvPr id="0" name=""/>
        <dsp:cNvSpPr/>
      </dsp:nvSpPr>
      <dsp:spPr>
        <a:xfrm>
          <a:off x="981202" y="1063583"/>
          <a:ext cx="8891668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b="1" kern="1200" noProof="0"/>
            <a:t>Conceptos de sistemas de control</a:t>
          </a:r>
        </a:p>
      </dsp:txBody>
      <dsp:txXfrm>
        <a:off x="981202" y="1063583"/>
        <a:ext cx="8891668" cy="849525"/>
      </dsp:txXfrm>
    </dsp:sp>
    <dsp:sp modelId="{7B3B36C7-D5AE-45CE-9687-EB8E7F1A138B}">
      <dsp:nvSpPr>
        <dsp:cNvPr id="0" name=""/>
        <dsp:cNvSpPr/>
      </dsp:nvSpPr>
      <dsp:spPr>
        <a:xfrm>
          <a:off x="0" y="2125490"/>
          <a:ext cx="9872871" cy="8495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95BEF6-A308-4DBB-A733-9A23A30FBBB5}">
      <dsp:nvSpPr>
        <dsp:cNvPr id="0" name=""/>
        <dsp:cNvSpPr/>
      </dsp:nvSpPr>
      <dsp:spPr>
        <a:xfrm>
          <a:off x="256981" y="2316634"/>
          <a:ext cx="467239" cy="467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F9AA7-0899-4AE7-AE0C-54AE369E5527}">
      <dsp:nvSpPr>
        <dsp:cNvPr id="0" name=""/>
        <dsp:cNvSpPr/>
      </dsp:nvSpPr>
      <dsp:spPr>
        <a:xfrm>
          <a:off x="981202" y="2125490"/>
          <a:ext cx="8891668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b="1" kern="1200" noProof="0"/>
            <a:t>Sistema de conversión CC-CC</a:t>
          </a:r>
        </a:p>
      </dsp:txBody>
      <dsp:txXfrm>
        <a:off x="981202" y="2125490"/>
        <a:ext cx="8891668" cy="849525"/>
      </dsp:txXfrm>
    </dsp:sp>
    <dsp:sp modelId="{E3F67284-FE8A-41F3-845C-C042A4E5ACC5}">
      <dsp:nvSpPr>
        <dsp:cNvPr id="0" name=""/>
        <dsp:cNvSpPr/>
      </dsp:nvSpPr>
      <dsp:spPr>
        <a:xfrm>
          <a:off x="0" y="3187398"/>
          <a:ext cx="9872871" cy="8495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50435-B623-48AC-9A59-D4ED6AF7CB44}">
      <dsp:nvSpPr>
        <dsp:cNvPr id="0" name=""/>
        <dsp:cNvSpPr/>
      </dsp:nvSpPr>
      <dsp:spPr>
        <a:xfrm>
          <a:off x="256981" y="3378541"/>
          <a:ext cx="467239" cy="4672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59220-D506-451D-9A54-3C0BF4D660D9}">
      <dsp:nvSpPr>
        <dsp:cNvPr id="0" name=""/>
        <dsp:cNvSpPr/>
      </dsp:nvSpPr>
      <dsp:spPr>
        <a:xfrm>
          <a:off x="981202" y="3187398"/>
          <a:ext cx="8891668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b="1" kern="1200" noProof="0"/>
            <a:t>Convertidor Buck ideal</a:t>
          </a:r>
        </a:p>
      </dsp:txBody>
      <dsp:txXfrm>
        <a:off x="981202" y="3187398"/>
        <a:ext cx="8891668" cy="849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5DA19-AC6C-4D42-8FF7-8B7FE5D51A50}">
      <dsp:nvSpPr>
        <dsp:cNvPr id="0" name=""/>
        <dsp:cNvSpPr/>
      </dsp:nvSpPr>
      <dsp:spPr>
        <a:xfrm>
          <a:off x="1426435" y="45220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7EC58-1A7F-4BAA-A36C-CACDC62860AE}">
      <dsp:nvSpPr>
        <dsp:cNvPr id="0" name=""/>
        <dsp:cNvSpPr/>
      </dsp:nvSpPr>
      <dsp:spPr>
        <a:xfrm>
          <a:off x="238435" y="286639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b="1" kern="1200"/>
            <a:t>Objetivo:</a:t>
          </a:r>
          <a:r>
            <a:rPr lang="es-AR" sz="1500" kern="1200"/>
            <a:t> proveer una tensión de CC arbitraria en su salida, partiendo de una fuente de tensión de CC en su entrada.</a:t>
          </a:r>
          <a:endParaRPr lang="en-US" sz="1500" kern="1200"/>
        </a:p>
      </dsp:txBody>
      <dsp:txXfrm>
        <a:off x="238435" y="2866398"/>
        <a:ext cx="4320000" cy="720000"/>
      </dsp:txXfrm>
    </dsp:sp>
    <dsp:sp modelId="{05CEC6E8-0A16-45C5-8489-7B667257AA43}">
      <dsp:nvSpPr>
        <dsp:cNvPr id="0" name=""/>
        <dsp:cNvSpPr/>
      </dsp:nvSpPr>
      <dsp:spPr>
        <a:xfrm>
          <a:off x="6502435" y="452201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5353C-11F9-4916-90C6-8AD778E8B8A5}">
      <dsp:nvSpPr>
        <dsp:cNvPr id="0" name=""/>
        <dsp:cNvSpPr/>
      </dsp:nvSpPr>
      <dsp:spPr>
        <a:xfrm>
          <a:off x="5314435" y="286639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b="1" kern="1200"/>
            <a:t>Por qué se utiliza:</a:t>
          </a:r>
          <a:r>
            <a:rPr lang="es-AR" sz="1500" kern="1200"/>
            <a:t> nivel de voltaje de entrada variable (baterías, rectificadores universales de 110-220 V, celdas de combustible, etc.)</a:t>
          </a:r>
          <a:endParaRPr lang="en-US" sz="1500" kern="1200"/>
        </a:p>
      </dsp:txBody>
      <dsp:txXfrm>
        <a:off x="5314435" y="2866398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06A9A-9049-457D-BA31-F3C9C58A0DEA}">
      <dsp:nvSpPr>
        <dsp:cNvPr id="0" name=""/>
        <dsp:cNvSpPr/>
      </dsp:nvSpPr>
      <dsp:spPr>
        <a:xfrm>
          <a:off x="-4564728" y="-700039"/>
          <a:ext cx="5438678" cy="5438678"/>
        </a:xfrm>
        <a:prstGeom prst="blockArc">
          <a:avLst>
            <a:gd name="adj1" fmla="val 18900000"/>
            <a:gd name="adj2" fmla="val 2700000"/>
            <a:gd name="adj3" fmla="val 397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B2FBE-EBFB-43CE-A48C-8A873B4C8963}">
      <dsp:nvSpPr>
        <dsp:cNvPr id="0" name=""/>
        <dsp:cNvSpPr/>
      </dsp:nvSpPr>
      <dsp:spPr>
        <a:xfrm>
          <a:off x="283307" y="183594"/>
          <a:ext cx="9535647" cy="367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328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noProof="0" dirty="0"/>
            <a:t>Sistema de control PID</a:t>
          </a:r>
        </a:p>
      </dsp:txBody>
      <dsp:txXfrm>
        <a:off x="283307" y="183594"/>
        <a:ext cx="9535647" cy="367027"/>
      </dsp:txXfrm>
    </dsp:sp>
    <dsp:sp modelId="{027E0781-BB9E-48F6-BFD3-2D7B7801D292}">
      <dsp:nvSpPr>
        <dsp:cNvPr id="0" name=""/>
        <dsp:cNvSpPr/>
      </dsp:nvSpPr>
      <dsp:spPr>
        <a:xfrm>
          <a:off x="53915" y="137716"/>
          <a:ext cx="458784" cy="458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23721-F79A-460D-A0AE-FC70B37511B2}">
      <dsp:nvSpPr>
        <dsp:cNvPr id="0" name=""/>
        <dsp:cNvSpPr/>
      </dsp:nvSpPr>
      <dsp:spPr>
        <a:xfrm>
          <a:off x="615684" y="734459"/>
          <a:ext cx="9203271" cy="367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328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noProof="0"/>
            <a:t>Circuito físico</a:t>
          </a:r>
        </a:p>
      </dsp:txBody>
      <dsp:txXfrm>
        <a:off x="615684" y="734459"/>
        <a:ext cx="9203271" cy="367027"/>
      </dsp:txXfrm>
    </dsp:sp>
    <dsp:sp modelId="{75BAE344-A361-46D1-ACB8-52E57C11F49D}">
      <dsp:nvSpPr>
        <dsp:cNvPr id="0" name=""/>
        <dsp:cNvSpPr/>
      </dsp:nvSpPr>
      <dsp:spPr>
        <a:xfrm>
          <a:off x="386292" y="688581"/>
          <a:ext cx="458784" cy="458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D51A6-3EB6-43DE-9341-DFFCC6B5E171}">
      <dsp:nvSpPr>
        <dsp:cNvPr id="0" name=""/>
        <dsp:cNvSpPr/>
      </dsp:nvSpPr>
      <dsp:spPr>
        <a:xfrm>
          <a:off x="797825" y="1284920"/>
          <a:ext cx="9021130" cy="367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328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noProof="0"/>
            <a:t>Modelado del Sistema</a:t>
          </a:r>
        </a:p>
      </dsp:txBody>
      <dsp:txXfrm>
        <a:off x="797825" y="1284920"/>
        <a:ext cx="9021130" cy="367027"/>
      </dsp:txXfrm>
    </dsp:sp>
    <dsp:sp modelId="{E02230D6-392A-44BB-92CA-4F3D59469889}">
      <dsp:nvSpPr>
        <dsp:cNvPr id="0" name=""/>
        <dsp:cNvSpPr/>
      </dsp:nvSpPr>
      <dsp:spPr>
        <a:xfrm>
          <a:off x="568432" y="1239042"/>
          <a:ext cx="458784" cy="458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703AB-763C-49A4-ABAD-E01507E2FB6F}">
      <dsp:nvSpPr>
        <dsp:cNvPr id="0" name=""/>
        <dsp:cNvSpPr/>
      </dsp:nvSpPr>
      <dsp:spPr>
        <a:xfrm>
          <a:off x="855981" y="1835786"/>
          <a:ext cx="8962974" cy="367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328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noProof="0"/>
            <a:t>Identificación del Sistema</a:t>
          </a:r>
        </a:p>
      </dsp:txBody>
      <dsp:txXfrm>
        <a:off x="855981" y="1835786"/>
        <a:ext cx="8962974" cy="367027"/>
      </dsp:txXfrm>
    </dsp:sp>
    <dsp:sp modelId="{FD5343A1-AFFA-4A5F-997A-B8C3A7DF9198}">
      <dsp:nvSpPr>
        <dsp:cNvPr id="0" name=""/>
        <dsp:cNvSpPr/>
      </dsp:nvSpPr>
      <dsp:spPr>
        <a:xfrm>
          <a:off x="626588" y="1789907"/>
          <a:ext cx="458784" cy="458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E9777-68D7-4351-9AF3-B917435FA451}">
      <dsp:nvSpPr>
        <dsp:cNvPr id="0" name=""/>
        <dsp:cNvSpPr/>
      </dsp:nvSpPr>
      <dsp:spPr>
        <a:xfrm>
          <a:off x="797825" y="2386651"/>
          <a:ext cx="9021130" cy="367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328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noProof="0"/>
            <a:t>Análisis de estabilidad</a:t>
          </a:r>
        </a:p>
      </dsp:txBody>
      <dsp:txXfrm>
        <a:off x="797825" y="2386651"/>
        <a:ext cx="9021130" cy="367027"/>
      </dsp:txXfrm>
    </dsp:sp>
    <dsp:sp modelId="{C79824AF-F8E2-40AE-9FCD-A895B0BA8644}">
      <dsp:nvSpPr>
        <dsp:cNvPr id="0" name=""/>
        <dsp:cNvSpPr/>
      </dsp:nvSpPr>
      <dsp:spPr>
        <a:xfrm>
          <a:off x="568432" y="2340772"/>
          <a:ext cx="458784" cy="458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16471-65A0-4C52-A071-C47507FF7874}">
      <dsp:nvSpPr>
        <dsp:cNvPr id="0" name=""/>
        <dsp:cNvSpPr/>
      </dsp:nvSpPr>
      <dsp:spPr>
        <a:xfrm>
          <a:off x="615684" y="2937112"/>
          <a:ext cx="9203271" cy="367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328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noProof="0"/>
            <a:t>Implementación en microcontrolador</a:t>
          </a:r>
        </a:p>
      </dsp:txBody>
      <dsp:txXfrm>
        <a:off x="615684" y="2937112"/>
        <a:ext cx="9203271" cy="367027"/>
      </dsp:txXfrm>
    </dsp:sp>
    <dsp:sp modelId="{A5E03BEA-1596-4319-8C36-097D9298850E}">
      <dsp:nvSpPr>
        <dsp:cNvPr id="0" name=""/>
        <dsp:cNvSpPr/>
      </dsp:nvSpPr>
      <dsp:spPr>
        <a:xfrm>
          <a:off x="386292" y="2891233"/>
          <a:ext cx="458784" cy="458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86FC4-23E8-4E8E-B820-D3419DA385D3}">
      <dsp:nvSpPr>
        <dsp:cNvPr id="0" name=""/>
        <dsp:cNvSpPr/>
      </dsp:nvSpPr>
      <dsp:spPr>
        <a:xfrm>
          <a:off x="283307" y="3487977"/>
          <a:ext cx="9535647" cy="367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328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noProof="0"/>
            <a:t>Sintonización del controlador PID</a:t>
          </a:r>
        </a:p>
      </dsp:txBody>
      <dsp:txXfrm>
        <a:off x="283307" y="3487977"/>
        <a:ext cx="9535647" cy="367027"/>
      </dsp:txXfrm>
    </dsp:sp>
    <dsp:sp modelId="{9C3957E3-7FDB-4E1D-B9F8-26BD2E92AE8B}">
      <dsp:nvSpPr>
        <dsp:cNvPr id="0" name=""/>
        <dsp:cNvSpPr/>
      </dsp:nvSpPr>
      <dsp:spPr>
        <a:xfrm>
          <a:off x="53915" y="3442098"/>
          <a:ext cx="458784" cy="458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BCDCD-6B24-4FF2-8669-F04807BEC0CD}">
      <dsp:nvSpPr>
        <dsp:cNvPr id="0" name=""/>
        <dsp:cNvSpPr/>
      </dsp:nvSpPr>
      <dsp:spPr>
        <a:xfrm>
          <a:off x="930" y="366184"/>
          <a:ext cx="2087812" cy="1252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/>
            <a:t>Acción de control proporcional</a:t>
          </a:r>
        </a:p>
      </dsp:txBody>
      <dsp:txXfrm>
        <a:off x="37620" y="402874"/>
        <a:ext cx="2014432" cy="1179307"/>
      </dsp:txXfrm>
    </dsp:sp>
    <dsp:sp modelId="{AEFD1787-F980-41D1-AAD9-6ED2B1D5F30F}">
      <dsp:nvSpPr>
        <dsp:cNvPr id="0" name=""/>
        <dsp:cNvSpPr/>
      </dsp:nvSpPr>
      <dsp:spPr>
        <a:xfrm>
          <a:off x="2297525" y="733639"/>
          <a:ext cx="442616" cy="5177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700" kern="1200"/>
        </a:p>
      </dsp:txBody>
      <dsp:txXfrm>
        <a:off x="2297525" y="837194"/>
        <a:ext cx="309831" cy="310667"/>
      </dsp:txXfrm>
    </dsp:sp>
    <dsp:sp modelId="{6FA7FECD-8C83-47E8-9939-9115BB25215D}">
      <dsp:nvSpPr>
        <dsp:cNvPr id="0" name=""/>
        <dsp:cNvSpPr/>
      </dsp:nvSpPr>
      <dsp:spPr>
        <a:xfrm>
          <a:off x="2923868" y="366184"/>
          <a:ext cx="2105601" cy="1252687"/>
        </a:xfrm>
        <a:prstGeom prst="roundRect">
          <a:avLst>
            <a:gd name="adj" fmla="val 10000"/>
          </a:avLst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52000" rIns="80010" bIns="80010" numCol="1" spcCol="1270" anchor="b" anchorCtr="1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f>
                  <m:fPr>
                    <m:ctrlPr>
                      <a:rPr lang="en-GB" sz="2100" b="1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)</m:t>
                    </m:r>
                  </m:den>
                </m:f>
                <m:r>
                  <a:rPr lang="en-GB" sz="2100" b="1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GB" sz="21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𝑲</m:t>
                    </m:r>
                  </m:e>
                  <m:sub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𝒑</m:t>
                    </m:r>
                  </m:sub>
                </m:sSub>
              </m:oMath>
            </m:oMathPara>
          </a14:m>
          <a:endParaRPr lang="es-AR" sz="2100" kern="1200"/>
        </a:p>
      </dsp:txBody>
      <dsp:txXfrm>
        <a:off x="2960558" y="402874"/>
        <a:ext cx="2032221" cy="11793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BCDCD-6B24-4FF2-8669-F04807BEC0CD}">
      <dsp:nvSpPr>
        <dsp:cNvPr id="0" name=""/>
        <dsp:cNvSpPr/>
      </dsp:nvSpPr>
      <dsp:spPr>
        <a:xfrm>
          <a:off x="930" y="366184"/>
          <a:ext cx="2087812" cy="1252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/>
            <a:t>Acción de control integral</a:t>
          </a:r>
        </a:p>
      </dsp:txBody>
      <dsp:txXfrm>
        <a:off x="37620" y="402874"/>
        <a:ext cx="2014432" cy="1179307"/>
      </dsp:txXfrm>
    </dsp:sp>
    <dsp:sp modelId="{AEFD1787-F980-41D1-AAD9-6ED2B1D5F30F}">
      <dsp:nvSpPr>
        <dsp:cNvPr id="0" name=""/>
        <dsp:cNvSpPr/>
      </dsp:nvSpPr>
      <dsp:spPr>
        <a:xfrm>
          <a:off x="2297525" y="733639"/>
          <a:ext cx="442616" cy="5177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700" kern="1200"/>
        </a:p>
      </dsp:txBody>
      <dsp:txXfrm>
        <a:off x="2297525" y="837194"/>
        <a:ext cx="309831" cy="310667"/>
      </dsp:txXfrm>
    </dsp:sp>
    <dsp:sp modelId="{6FA7FECD-8C83-47E8-9939-9115BB25215D}">
      <dsp:nvSpPr>
        <dsp:cNvPr id="0" name=""/>
        <dsp:cNvSpPr/>
      </dsp:nvSpPr>
      <dsp:spPr>
        <a:xfrm>
          <a:off x="2923868" y="366184"/>
          <a:ext cx="2105601" cy="1252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52000" rIns="80010" bIns="80010" numCol="1" spcCol="1270" anchor="b" anchorCtr="1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f>
                  <m:fPr>
                    <m:ctrlPr>
                      <a:rPr lang="en-GB" sz="2100" b="1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)</m:t>
                    </m:r>
                  </m:den>
                </m:f>
                <m:r>
                  <a:rPr lang="en-GB" sz="2100" b="1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GB" sz="2100" b="1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sSub>
                      <m:sSubPr>
                        <m:ctrlPr>
                          <a:rPr lang="en-GB" sz="21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100" b="1" i="1" kern="120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GB" sz="2100" b="1" i="1" kern="120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num>
                  <m:den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𝒔</m:t>
                    </m:r>
                  </m:den>
                </m:f>
              </m:oMath>
            </m:oMathPara>
          </a14:m>
          <a:endParaRPr lang="es-AR" sz="2100" kern="1200"/>
        </a:p>
      </dsp:txBody>
      <dsp:txXfrm>
        <a:off x="2960558" y="402874"/>
        <a:ext cx="2032221" cy="11793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BCDCD-6B24-4FF2-8669-F04807BEC0CD}">
      <dsp:nvSpPr>
        <dsp:cNvPr id="0" name=""/>
        <dsp:cNvSpPr/>
      </dsp:nvSpPr>
      <dsp:spPr>
        <a:xfrm>
          <a:off x="5534" y="361269"/>
          <a:ext cx="2104197" cy="12625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/>
            <a:t>Acción de control derivativa</a:t>
          </a:r>
        </a:p>
      </dsp:txBody>
      <dsp:txXfrm>
        <a:off x="42512" y="398247"/>
        <a:ext cx="2030241" cy="1188562"/>
      </dsp:txXfrm>
    </dsp:sp>
    <dsp:sp modelId="{AEFD1787-F980-41D1-AAD9-6ED2B1D5F30F}">
      <dsp:nvSpPr>
        <dsp:cNvPr id="0" name=""/>
        <dsp:cNvSpPr/>
      </dsp:nvSpPr>
      <dsp:spPr>
        <a:xfrm>
          <a:off x="2320151" y="731608"/>
          <a:ext cx="446089" cy="5218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400" kern="1200"/>
        </a:p>
      </dsp:txBody>
      <dsp:txXfrm>
        <a:off x="2320151" y="835976"/>
        <a:ext cx="312262" cy="313104"/>
      </dsp:txXfrm>
    </dsp:sp>
    <dsp:sp modelId="{6FA7FECD-8C83-47E8-9939-9115BB25215D}">
      <dsp:nvSpPr>
        <dsp:cNvPr id="0" name=""/>
        <dsp:cNvSpPr/>
      </dsp:nvSpPr>
      <dsp:spPr>
        <a:xfrm>
          <a:off x="2951410" y="361269"/>
          <a:ext cx="2122124" cy="12625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000" tIns="0" rIns="80010" bIns="144000" numCol="1" spcCol="1270" anchor="b" anchorCtr="1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f>
                  <m:fPr>
                    <m:ctrlPr>
                      <a:rPr lang="en-GB" sz="2100" b="1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)</m:t>
                    </m:r>
                  </m:den>
                </m:f>
                <m:r>
                  <a:rPr lang="en-GB" sz="2100" b="1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GB" sz="21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𝑲</m:t>
                    </m:r>
                  </m:e>
                  <m:sub>
                    <m:r>
                      <a:rPr lang="en-GB" sz="2100" b="1" i="1" kern="1200" smtClean="0">
                        <a:latin typeface="Cambria Math" panose="02040503050406030204" pitchFamily="18" charset="0"/>
                      </a:rPr>
                      <m:t>𝒅</m:t>
                    </m:r>
                  </m:sub>
                </m:sSub>
                <m:r>
                  <a:rPr lang="en-GB" sz="2100" b="1" i="1" kern="1200" smtClean="0">
                    <a:latin typeface="Cambria Math" panose="02040503050406030204" pitchFamily="18" charset="0"/>
                  </a:rPr>
                  <m:t>⋅</m:t>
                </m:r>
                <m:r>
                  <a:rPr lang="en-GB" sz="2100" b="1" i="1" kern="1200" smtClean="0">
                    <a:latin typeface="Cambria Math" panose="02040503050406030204" pitchFamily="18" charset="0"/>
                  </a:rPr>
                  <m:t>𝒔</m:t>
                </m:r>
              </m:oMath>
            </m:oMathPara>
          </a14:m>
          <a:endParaRPr lang="es-AR" sz="2100" kern="1200"/>
        </a:p>
      </dsp:txBody>
      <dsp:txXfrm>
        <a:off x="2988388" y="398247"/>
        <a:ext cx="2048168" cy="1188562"/>
      </dsp:txXfrm>
    </dsp:sp>
    <dsp:sp modelId="{744F7BAF-BFD9-444D-83DC-867A3E716EA0}">
      <dsp:nvSpPr>
        <dsp:cNvPr id="0" name=""/>
        <dsp:cNvSpPr/>
      </dsp:nvSpPr>
      <dsp:spPr>
        <a:xfrm>
          <a:off x="5283954" y="731608"/>
          <a:ext cx="446089" cy="5218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400" kern="1200"/>
        </a:p>
      </dsp:txBody>
      <dsp:txXfrm>
        <a:off x="5283954" y="835976"/>
        <a:ext cx="312262" cy="313104"/>
      </dsp:txXfrm>
    </dsp:sp>
    <dsp:sp modelId="{4E4A553C-9EE4-456E-9369-3DCF781211EE}">
      <dsp:nvSpPr>
        <dsp:cNvPr id="0" name=""/>
        <dsp:cNvSpPr/>
      </dsp:nvSpPr>
      <dsp:spPr>
        <a:xfrm>
          <a:off x="5915213" y="361269"/>
          <a:ext cx="2104197" cy="12625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252000" rIns="6858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en-GB" sz="1800" b="1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GB" sz="1800" b="1" i="1" kern="1200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GB" sz="1800" b="1" i="1" kern="12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1" i="1" kern="120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sz="1800" b="1" i="1" kern="1200" smtClean="0"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lang="en-GB" sz="1800" b="1" i="1" kern="120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GB" sz="1800" b="1" i="1" kern="12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1" i="1" kern="120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sz="1800" b="1" i="1" kern="1200" smtClean="0">
                        <a:latin typeface="Cambria Math" panose="02040503050406030204" pitchFamily="18" charset="0"/>
                      </a:rPr>
                      <m:t>)</m:t>
                    </m:r>
                  </m:den>
                </m:f>
                <m:r>
                  <a:rPr lang="en-GB" sz="1800" b="1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GB" sz="18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1800" b="1" i="1" kern="1200" smtClean="0">
                        <a:latin typeface="Cambria Math" panose="02040503050406030204" pitchFamily="18" charset="0"/>
                      </a:rPr>
                      <m:t>𝑲</m:t>
                    </m:r>
                  </m:e>
                  <m:sub>
                    <m:r>
                      <a:rPr lang="en-GB" sz="1800" b="1" i="1" kern="1200" smtClean="0">
                        <a:latin typeface="Cambria Math" panose="02040503050406030204" pitchFamily="18" charset="0"/>
                      </a:rPr>
                      <m:t>𝒅</m:t>
                    </m:r>
                  </m:sub>
                </m:sSub>
                <m:r>
                  <a:rPr lang="en-GB" sz="1800" b="1" i="1" kern="1200" smtClean="0">
                    <a:latin typeface="Cambria Math" panose="02040503050406030204" pitchFamily="18" charset="0"/>
                  </a:rPr>
                  <m:t>⋅</m:t>
                </m:r>
                <m:f>
                  <m:fPr>
                    <m:ctrlPr>
                      <a:rPr lang="en-GB" sz="1800" b="1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GB" sz="1800" b="1" i="1" kern="1200" smtClean="0">
                        <a:latin typeface="Cambria Math" panose="02040503050406030204" pitchFamily="18" charset="0"/>
                      </a:rPr>
                      <m:t>𝑵</m:t>
                    </m:r>
                  </m:num>
                  <m:den>
                    <m:r>
                      <a:rPr lang="en-GB" sz="1800" b="1" i="1" kern="12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800" b="1" i="1" kern="120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1800" b="1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1" i="1" kern="1200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GB" sz="1800" b="1" i="1" kern="1200" smtClean="0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den>
                </m:f>
              </m:oMath>
            </m:oMathPara>
          </a14:m>
          <a:endParaRPr lang="es-AR" sz="1800" kern="1200"/>
        </a:p>
      </dsp:txBody>
      <dsp:txXfrm>
        <a:off x="5952191" y="398247"/>
        <a:ext cx="2030241" cy="11885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B541B-BC12-40AF-9206-CD9FF38B938E}">
      <dsp:nvSpPr>
        <dsp:cNvPr id="0" name=""/>
        <dsp:cNvSpPr/>
      </dsp:nvSpPr>
      <dsp:spPr>
        <a:xfrm>
          <a:off x="0" y="836196"/>
          <a:ext cx="1388938" cy="833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/>
            <a:t>Medición de retroalimentación</a:t>
          </a:r>
        </a:p>
      </dsp:txBody>
      <dsp:txXfrm>
        <a:off x="24408" y="860604"/>
        <a:ext cx="1340122" cy="784547"/>
      </dsp:txXfrm>
    </dsp:sp>
    <dsp:sp modelId="{607EB40C-06F4-4806-80ED-38B9F210407F}">
      <dsp:nvSpPr>
        <dsp:cNvPr id="0" name=""/>
        <dsp:cNvSpPr/>
      </dsp:nvSpPr>
      <dsp:spPr>
        <a:xfrm>
          <a:off x="1527832" y="1080650"/>
          <a:ext cx="294455" cy="3444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100" kern="1200"/>
        </a:p>
      </dsp:txBody>
      <dsp:txXfrm>
        <a:off x="1527832" y="1149541"/>
        <a:ext cx="206119" cy="206674"/>
      </dsp:txXfrm>
    </dsp:sp>
    <dsp:sp modelId="{8D19813C-C19D-4D76-B7FC-0AE559A98B1B}">
      <dsp:nvSpPr>
        <dsp:cNvPr id="0" name=""/>
        <dsp:cNvSpPr/>
      </dsp:nvSpPr>
      <dsp:spPr>
        <a:xfrm>
          <a:off x="1944514" y="836196"/>
          <a:ext cx="1388938" cy="833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/>
            <a:t>Aplicar curva de calibración</a:t>
          </a:r>
        </a:p>
      </dsp:txBody>
      <dsp:txXfrm>
        <a:off x="1968922" y="860604"/>
        <a:ext cx="1340122" cy="784547"/>
      </dsp:txXfrm>
    </dsp:sp>
    <dsp:sp modelId="{3F1C26CF-695F-41D4-9730-BEB0DB0CA745}">
      <dsp:nvSpPr>
        <dsp:cNvPr id="0" name=""/>
        <dsp:cNvSpPr/>
      </dsp:nvSpPr>
      <dsp:spPr>
        <a:xfrm>
          <a:off x="3472347" y="1080650"/>
          <a:ext cx="294455" cy="3444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100" kern="1200"/>
        </a:p>
      </dsp:txBody>
      <dsp:txXfrm>
        <a:off x="3472347" y="1149541"/>
        <a:ext cx="206119" cy="206674"/>
      </dsp:txXfrm>
    </dsp:sp>
    <dsp:sp modelId="{D2CB1725-46BE-4947-954C-204584DB3DD2}">
      <dsp:nvSpPr>
        <dsp:cNvPr id="0" name=""/>
        <dsp:cNvSpPr/>
      </dsp:nvSpPr>
      <dsp:spPr>
        <a:xfrm>
          <a:off x="3889028" y="836196"/>
          <a:ext cx="1388938" cy="833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/>
            <a:t>Calcular error y salida actual</a:t>
          </a:r>
        </a:p>
      </dsp:txBody>
      <dsp:txXfrm>
        <a:off x="3913436" y="860604"/>
        <a:ext cx="1340122" cy="784547"/>
      </dsp:txXfrm>
    </dsp:sp>
    <dsp:sp modelId="{F289D9EE-B8C9-4E4B-8CA5-1D4C94FDCF8C}">
      <dsp:nvSpPr>
        <dsp:cNvPr id="0" name=""/>
        <dsp:cNvSpPr/>
      </dsp:nvSpPr>
      <dsp:spPr>
        <a:xfrm>
          <a:off x="5416861" y="1080650"/>
          <a:ext cx="294455" cy="3444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100" kern="1200"/>
        </a:p>
      </dsp:txBody>
      <dsp:txXfrm>
        <a:off x="5416861" y="1149541"/>
        <a:ext cx="206119" cy="206674"/>
      </dsp:txXfrm>
    </dsp:sp>
    <dsp:sp modelId="{879F5011-6757-4721-BBED-657BF903DE39}">
      <dsp:nvSpPr>
        <dsp:cNvPr id="0" name=""/>
        <dsp:cNvSpPr/>
      </dsp:nvSpPr>
      <dsp:spPr>
        <a:xfrm>
          <a:off x="5833543" y="836196"/>
          <a:ext cx="1388938" cy="833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/>
            <a:t>Aplicar salida actual (PWM)</a:t>
          </a:r>
        </a:p>
      </dsp:txBody>
      <dsp:txXfrm>
        <a:off x="5857951" y="860604"/>
        <a:ext cx="1340122" cy="784547"/>
      </dsp:txXfrm>
    </dsp:sp>
    <dsp:sp modelId="{7D85F5D2-EC60-4FFA-B664-9C62D22CB591}">
      <dsp:nvSpPr>
        <dsp:cNvPr id="0" name=""/>
        <dsp:cNvSpPr/>
      </dsp:nvSpPr>
      <dsp:spPr>
        <a:xfrm>
          <a:off x="7361376" y="1080650"/>
          <a:ext cx="294455" cy="3444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100" kern="1200"/>
        </a:p>
      </dsp:txBody>
      <dsp:txXfrm>
        <a:off x="7361376" y="1149541"/>
        <a:ext cx="206119" cy="206674"/>
      </dsp:txXfrm>
    </dsp:sp>
    <dsp:sp modelId="{3D56E675-8287-49FD-BB3D-7F098B880CDF}">
      <dsp:nvSpPr>
        <dsp:cNvPr id="0" name=""/>
        <dsp:cNvSpPr/>
      </dsp:nvSpPr>
      <dsp:spPr>
        <a:xfrm>
          <a:off x="7778057" y="836196"/>
          <a:ext cx="1388938" cy="833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/>
            <a:t>Guardar valor de entrada y salida actual en arreglos</a:t>
          </a:r>
        </a:p>
      </dsp:txBody>
      <dsp:txXfrm>
        <a:off x="7802465" y="860604"/>
        <a:ext cx="1340122" cy="784547"/>
      </dsp:txXfrm>
    </dsp:sp>
    <dsp:sp modelId="{F9120E1E-ADF8-4D86-B3F5-562866AF5864}">
      <dsp:nvSpPr>
        <dsp:cNvPr id="0" name=""/>
        <dsp:cNvSpPr/>
      </dsp:nvSpPr>
      <dsp:spPr>
        <a:xfrm>
          <a:off x="9305890" y="1080650"/>
          <a:ext cx="294455" cy="3444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100" kern="1200"/>
        </a:p>
      </dsp:txBody>
      <dsp:txXfrm>
        <a:off x="9305890" y="1149541"/>
        <a:ext cx="206119" cy="206674"/>
      </dsp:txXfrm>
    </dsp:sp>
    <dsp:sp modelId="{D2E0B31B-A87F-40E4-B486-01D0ED096DCB}">
      <dsp:nvSpPr>
        <dsp:cNvPr id="0" name=""/>
        <dsp:cNvSpPr/>
      </dsp:nvSpPr>
      <dsp:spPr>
        <a:xfrm>
          <a:off x="9722572" y="836196"/>
          <a:ext cx="1388938" cy="833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/>
            <a:t>Desplazar arreglos</a:t>
          </a:r>
        </a:p>
      </dsp:txBody>
      <dsp:txXfrm>
        <a:off x="9746980" y="860604"/>
        <a:ext cx="1340122" cy="7845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98D9DE-5F6A-4FB3-8D9C-30DC35D49BBE}">
      <dsp:nvSpPr>
        <dsp:cNvPr id="0" name=""/>
        <dsp:cNvSpPr/>
      </dsp:nvSpPr>
      <dsp:spPr>
        <a:xfrm>
          <a:off x="0" y="656272"/>
          <a:ext cx="9872871" cy="12115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2432A-3977-4B35-BE7D-112165CB1A2F}">
      <dsp:nvSpPr>
        <dsp:cNvPr id="0" name=""/>
        <dsp:cNvSpPr/>
      </dsp:nvSpPr>
      <dsp:spPr>
        <a:xfrm>
          <a:off x="366502" y="928877"/>
          <a:ext cx="666369" cy="66636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25EAB-B561-42DD-936A-D3AAEA3B025A}">
      <dsp:nvSpPr>
        <dsp:cNvPr id="0" name=""/>
        <dsp:cNvSpPr/>
      </dsp:nvSpPr>
      <dsp:spPr>
        <a:xfrm>
          <a:off x="1399374" y="656272"/>
          <a:ext cx="8473496" cy="121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26" tIns="128226" rIns="128226" bIns="12822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Mateo Antonio Cignetti – mateo@cignetti.ar</a:t>
          </a:r>
          <a:endParaRPr lang="en-US" sz="2500" kern="1200" dirty="0"/>
        </a:p>
      </dsp:txBody>
      <dsp:txXfrm>
        <a:off x="1399374" y="656272"/>
        <a:ext cx="8473496" cy="1211580"/>
      </dsp:txXfrm>
    </dsp:sp>
    <dsp:sp modelId="{6A820CE0-FA94-49C2-8662-EC359102960F}">
      <dsp:nvSpPr>
        <dsp:cNvPr id="0" name=""/>
        <dsp:cNvSpPr/>
      </dsp:nvSpPr>
      <dsp:spPr>
        <a:xfrm>
          <a:off x="0" y="2170747"/>
          <a:ext cx="9872871" cy="12115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DBF15-2E95-4338-9B3A-CD2901277620}">
      <dsp:nvSpPr>
        <dsp:cNvPr id="0" name=""/>
        <dsp:cNvSpPr/>
      </dsp:nvSpPr>
      <dsp:spPr>
        <a:xfrm>
          <a:off x="366502" y="2443352"/>
          <a:ext cx="666369" cy="6663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7AA64-4FA4-4077-9BF7-48ED6A6AE3CC}">
      <dsp:nvSpPr>
        <dsp:cNvPr id="0" name=""/>
        <dsp:cNvSpPr/>
      </dsp:nvSpPr>
      <dsp:spPr>
        <a:xfrm>
          <a:off x="1399374" y="2170747"/>
          <a:ext cx="8473496" cy="121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26" tIns="128226" rIns="128226" bIns="12822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Ignacio Galliano – igalliano@facultad.sanfrancisco.utn.edu.ar</a:t>
          </a:r>
          <a:endParaRPr lang="en-US" sz="2500" kern="1200" dirty="0"/>
        </a:p>
      </dsp:txBody>
      <dsp:txXfrm>
        <a:off x="1399374" y="2170747"/>
        <a:ext cx="8473496" cy="1211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0.81758</cdr:x>
      <cdr:y>0.4888</cdr:y>
    </cdr:from>
    <cdr:to>
      <cdr:x>0.96212</cdr:x>
      <cdr:y>0.6407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7BA9EFEC-75FB-F2CE-6517-5E9AAFBA4F30}"/>
            </a:ext>
          </a:extLst>
        </cdr:cNvPr>
        <cdr:cNvSpPr txBox="1"/>
      </cdr:nvSpPr>
      <cdr:spPr>
        <a:xfrm xmlns:a="http://schemas.openxmlformats.org/drawingml/2006/main">
          <a:off x="5172364" y="2139988"/>
          <a:ext cx="914400" cy="6650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>
            <a:spcAft>
              <a:spcPts val="300"/>
            </a:spcAft>
          </a:pPr>
          <a:r>
            <a:rPr lang="es-AR" sz="1100" dirty="0"/>
            <a:t>Curva</a:t>
          </a:r>
        </a:p>
        <a:p xmlns:a="http://schemas.openxmlformats.org/drawingml/2006/main">
          <a:pPr>
            <a:spcAft>
              <a:spcPts val="300"/>
            </a:spcAft>
          </a:pPr>
          <a:r>
            <a:rPr lang="es-AR" dirty="0"/>
            <a:t>Aproximación</a:t>
          </a:r>
          <a:endParaRPr lang="es-AR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311DD2-1404-4AD4-9614-501E06A89033}" type="datetime1">
              <a:rPr lang="es-ES" smtClean="0"/>
              <a:t>03/09/2024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C4B79F2-7C6A-497B-9A4A-8ACE18746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342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2FCFB-5C3A-4B64-B75C-00008EE5FFC6}" type="datetime1">
              <a:rPr lang="es-ES" smtClean="0"/>
              <a:pPr/>
              <a:t>03/09/2024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2A795-6F94-4A96-B820-B9038480D04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80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365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s-ES" dirty="0">
                <a:latin typeface="Tahoma"/>
                <a:ea typeface="Tahoma"/>
                <a:cs typeface="Tahoma"/>
              </a:rPr>
              <a:t>El </a:t>
            </a:r>
            <a:r>
              <a:rPr lang="es-ES" dirty="0" err="1">
                <a:latin typeface="Tahoma"/>
                <a:ea typeface="Tahoma"/>
                <a:cs typeface="Tahoma"/>
              </a:rPr>
              <a:t>swich</a:t>
            </a:r>
            <a:r>
              <a:rPr lang="es-ES" dirty="0">
                <a:latin typeface="Tahoma"/>
                <a:ea typeface="Tahoma"/>
                <a:cs typeface="Tahoma"/>
              </a:rPr>
              <a:t> se reemplaza por un MOSFET canal p y un diodo </a:t>
            </a:r>
            <a:r>
              <a:rPr lang="es-ES" dirty="0" err="1">
                <a:latin typeface="Tahoma"/>
                <a:ea typeface="Tahoma"/>
                <a:cs typeface="Tahoma"/>
              </a:rPr>
              <a:t>shottkey</a:t>
            </a:r>
            <a:r>
              <a:rPr lang="es-ES" dirty="0">
                <a:latin typeface="Tahoma"/>
                <a:ea typeface="Tahoma"/>
                <a:cs typeface="Tahoma"/>
              </a:rPr>
              <a:t>.</a:t>
            </a:r>
          </a:p>
          <a:p>
            <a:r>
              <a:rPr lang="es-ES" dirty="0">
                <a:latin typeface="Tahoma"/>
                <a:ea typeface="Tahoma"/>
                <a:cs typeface="Tahoma"/>
              </a:rPr>
              <a:t>El MOSFET es accionado por un BJT.</a:t>
            </a:r>
          </a:p>
          <a:p>
            <a:r>
              <a:rPr lang="es-ES" dirty="0">
                <a:latin typeface="Tahoma"/>
                <a:ea typeface="Tahoma"/>
                <a:cs typeface="Tahoma"/>
              </a:rPr>
              <a:t>Mientras el </a:t>
            </a:r>
            <a:r>
              <a:rPr lang="es-ES" dirty="0" err="1">
                <a:latin typeface="Tahoma"/>
                <a:ea typeface="Tahoma"/>
                <a:cs typeface="Tahoma"/>
              </a:rPr>
              <a:t>pwm</a:t>
            </a:r>
            <a:r>
              <a:rPr lang="es-ES" dirty="0">
                <a:latin typeface="Tahoma"/>
                <a:ea typeface="Tahoma"/>
                <a:cs typeface="Tahoma"/>
              </a:rPr>
              <a:t> no acciona el BJT, el </a:t>
            </a:r>
            <a:r>
              <a:rPr lang="es-ES" dirty="0" err="1">
                <a:latin typeface="Tahoma"/>
                <a:ea typeface="Tahoma"/>
                <a:cs typeface="Tahoma"/>
              </a:rPr>
              <a:t>mosfet</a:t>
            </a:r>
            <a:r>
              <a:rPr lang="es-ES" dirty="0">
                <a:latin typeface="Tahoma"/>
                <a:ea typeface="Tahoma"/>
                <a:cs typeface="Tahoma"/>
              </a:rPr>
              <a:t> no conduce. La resistencia </a:t>
            </a:r>
            <a:r>
              <a:rPr lang="es-ES" dirty="0" err="1">
                <a:latin typeface="Tahoma"/>
                <a:ea typeface="Tahoma"/>
                <a:cs typeface="Tahoma"/>
              </a:rPr>
              <a:t>pull</a:t>
            </a:r>
            <a:r>
              <a:rPr lang="es-ES" dirty="0">
                <a:latin typeface="Tahoma"/>
                <a:ea typeface="Tahoma"/>
                <a:cs typeface="Tahoma"/>
              </a:rPr>
              <a:t>-up entre surtidor y gate iguala el voltaje.</a:t>
            </a:r>
          </a:p>
          <a:p>
            <a:r>
              <a:rPr lang="es-ES" dirty="0">
                <a:latin typeface="Tahoma"/>
                <a:ea typeface="Tahoma"/>
                <a:cs typeface="Tahoma"/>
              </a:rPr>
              <a:t>El MOSFET solo conduce cuando tiene una tensión negativa en la gate. Cuando el BJT conduce, pone la gate a masa.</a:t>
            </a:r>
          </a:p>
          <a:p>
            <a:r>
              <a:rPr lang="es-ES" dirty="0">
                <a:latin typeface="Tahoma"/>
                <a:ea typeface="Tahoma"/>
                <a:cs typeface="Tahoma"/>
              </a:rPr>
              <a:t>Este MOSFET aguanta hasta 20V de </a:t>
            </a:r>
            <a:r>
              <a:rPr lang="es-ES" dirty="0" err="1">
                <a:latin typeface="Tahoma"/>
                <a:ea typeface="Tahoma"/>
                <a:cs typeface="Tahoma"/>
              </a:rPr>
              <a:t>vgs</a:t>
            </a:r>
            <a:r>
              <a:rPr lang="es-ES" dirty="0">
                <a:latin typeface="Tahoma"/>
                <a:ea typeface="Tahoma"/>
                <a:cs typeface="Tahoma"/>
              </a:rPr>
              <a:t>.</a:t>
            </a:r>
          </a:p>
          <a:p>
            <a:r>
              <a:rPr lang="es-ES" dirty="0">
                <a:latin typeface="Tahoma"/>
                <a:ea typeface="Tahoma"/>
                <a:cs typeface="Tahoma"/>
              </a:rPr>
              <a:t>El diodo es seleccionado por su baja caída de tensión.</a:t>
            </a:r>
          </a:p>
          <a:p>
            <a:r>
              <a:rPr lang="es-ES" dirty="0">
                <a:latin typeface="Tahoma"/>
                <a:ea typeface="Tahoma"/>
                <a:cs typeface="Tahoma"/>
              </a:rPr>
              <a:t>El filtro LC, es elegido por su baja disipación de potencia al no tener elemento resistivo.</a:t>
            </a:r>
          </a:p>
          <a:p>
            <a:r>
              <a:rPr lang="es-ES" dirty="0">
                <a:latin typeface="Tahoma"/>
                <a:ea typeface="Tahoma"/>
                <a:cs typeface="Tahoma"/>
              </a:rPr>
              <a:t>El divisor resistivo, traduce la tensión de salida del convertidor de 0 a 12, en 0 a 3,3. Es lo que aguanta el </a:t>
            </a:r>
            <a:r>
              <a:rPr lang="es-ES" dirty="0" err="1">
                <a:latin typeface="Tahoma"/>
                <a:ea typeface="Tahoma"/>
                <a:cs typeface="Tahoma"/>
              </a:rPr>
              <a:t>adc</a:t>
            </a:r>
            <a:r>
              <a:rPr lang="es-ES" dirty="0">
                <a:latin typeface="Tahoma"/>
                <a:ea typeface="Tahoma"/>
                <a:cs typeface="Tahoma"/>
              </a:rPr>
              <a:t> del micro.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dirty="0">
                <a:latin typeface="Tahoma"/>
                <a:ea typeface="Tahoma"/>
                <a:cs typeface="Tahoma"/>
              </a:rPr>
              <a:t>Filtro RC, filtra ruido.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dirty="0">
                <a:latin typeface="Tahoma"/>
                <a:ea typeface="Tahoma"/>
                <a:cs typeface="Tahoma"/>
              </a:rPr>
              <a:t>Zener, protección del </a:t>
            </a:r>
            <a:r>
              <a:rPr lang="es-ES" dirty="0" err="1">
                <a:latin typeface="Tahoma"/>
                <a:ea typeface="Tahoma"/>
                <a:cs typeface="Tahoma"/>
              </a:rPr>
              <a:t>adc</a:t>
            </a:r>
            <a:r>
              <a:rPr lang="es-ES" dirty="0">
                <a:latin typeface="Tahoma"/>
                <a:ea typeface="Tahoma"/>
                <a:cs typeface="Tahoma"/>
              </a:rPr>
              <a:t>.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379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18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441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56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93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702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3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21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137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822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81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249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13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09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26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275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27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1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28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732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19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07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31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317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32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31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s-ES" dirty="0">
                <a:latin typeface="Tahoma"/>
                <a:ea typeface="Tahoma"/>
                <a:cs typeface="Tahoma"/>
              </a:rPr>
              <a:t>Lazo abierto: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dirty="0">
                <a:latin typeface="Tahoma"/>
                <a:ea typeface="Tahoma"/>
                <a:cs typeface="Tahoma"/>
              </a:rPr>
              <a:t>No hay retroalimentación de la salida sobre la entrada.</a:t>
            </a:r>
            <a:br>
              <a:rPr lang="es-ES" dirty="0">
                <a:latin typeface="Tahoma"/>
                <a:ea typeface="Tahoma"/>
                <a:cs typeface="Tahoma"/>
              </a:rPr>
            </a:br>
            <a:r>
              <a:rPr lang="es-ES" dirty="0">
                <a:latin typeface="Tahoma"/>
                <a:ea typeface="Tahoma"/>
                <a:cs typeface="Tahoma"/>
              </a:rPr>
              <a:t>No puede corregir perturbaciones desconocidas.</a:t>
            </a:r>
            <a:br>
              <a:rPr lang="es-ES" dirty="0">
                <a:latin typeface="Tahoma"/>
                <a:ea typeface="Tahoma"/>
                <a:cs typeface="Tahoma"/>
              </a:rPr>
            </a:br>
            <a:r>
              <a:rPr lang="es-ES" dirty="0">
                <a:latin typeface="Tahoma"/>
                <a:ea typeface="Tahoma"/>
                <a:cs typeface="Tahoma"/>
              </a:rPr>
              <a:t>Mencionar sistemas a base de tiempos.</a:t>
            </a: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dirty="0">
                <a:latin typeface="Tahoma"/>
                <a:ea typeface="Tahoma"/>
                <a:cs typeface="Tahoma"/>
              </a:rPr>
              <a:t>Lazo cerrado:</a:t>
            </a:r>
          </a:p>
          <a:p>
            <a:r>
              <a:rPr lang="es-ES">
                <a:latin typeface="Tahoma"/>
                <a:ea typeface="Tahoma"/>
                <a:cs typeface="Tahoma"/>
              </a:rPr>
              <a:t>La salida retroalimenta a la entrada.</a:t>
            </a:r>
          </a:p>
          <a:p>
            <a:r>
              <a:rPr lang="es-ES">
                <a:latin typeface="Tahoma"/>
                <a:ea typeface="Tahoma"/>
                <a:cs typeface="Tahoma"/>
              </a:rPr>
              <a:t>Ajusta la salida real con respecto a la deseada.</a:t>
            </a:r>
          </a:p>
          <a:p>
            <a:r>
              <a:rPr lang="es-ES">
                <a:latin typeface="Tahoma"/>
                <a:ea typeface="Tahoma"/>
                <a:cs typeface="Tahoma"/>
              </a:rPr>
              <a:t>Es capaz de rechazar perturbaciones.</a:t>
            </a:r>
          </a:p>
          <a:p>
            <a:r>
              <a:rPr lang="es-ES" dirty="0">
                <a:latin typeface="Tahoma"/>
                <a:ea typeface="Tahoma"/>
                <a:cs typeface="Tahoma"/>
              </a:rPr>
              <a:t>DESVENTAJA: Puede volver al sistema inestable.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66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74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35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Mencionar propiedades: Tensión de CC pura en la carga por el filtro, la ecuación de la tensión de salida (explicar qué es el </a:t>
            </a:r>
            <a:r>
              <a:rPr lang="es-ES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duty</a:t>
            </a:r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ciclo de trabajo), tensión de salida menor a la de entrada. Mencionar que después prácticamente se implementa el mismo circuito con dispositivos activos y pasivos. Mencionar la necesidad de un sistema de control de lazo cerrado para controlar perturbaciones, sino uno de lazo abierto va bien igual.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37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55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fld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4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>
            <a:cxnSpLocks/>
          </p:cNvCxnSpPr>
          <p:nvPr/>
        </p:nvCxnSpPr>
        <p:spPr>
          <a:xfrm>
            <a:off x="1304925" y="3733800"/>
            <a:ext cx="9601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50.xml"/><Relationship Id="rId26" Type="http://schemas.openxmlformats.org/officeDocument/2006/relationships/diagramData" Target="../diagrams/data9.xml"/><Relationship Id="rId3" Type="http://schemas.openxmlformats.org/officeDocument/2006/relationships/diagramData" Target="../diagrams/data4.xml"/><Relationship Id="rId21" Type="http://schemas.openxmlformats.org/officeDocument/2006/relationships/diagramData" Target="../diagrams/data8.xml"/><Relationship Id="rId7" Type="http://schemas.microsoft.com/office/2007/relationships/diagramDrawing" Target="../diagrams/drawing4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5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50.xml"/><Relationship Id="rId29" Type="http://schemas.openxmlformats.org/officeDocument/2006/relationships/diagramColors" Target="../diagrams/colors6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0.xml"/><Relationship Id="rId24" Type="http://schemas.openxmlformats.org/officeDocument/2006/relationships/diagramColors" Target="../diagrams/colors6.xml"/><Relationship Id="rId5" Type="http://schemas.openxmlformats.org/officeDocument/2006/relationships/diagramQuickStyle" Target="../diagrams/quickStyle4.xml"/><Relationship Id="rId15" Type="http://schemas.openxmlformats.org/officeDocument/2006/relationships/diagramColors" Target="../diagrams/colors5.xml"/><Relationship Id="rId23" Type="http://schemas.openxmlformats.org/officeDocument/2006/relationships/diagramQuickStyle" Target="../diagrams/quickStyle6.xml"/><Relationship Id="rId28" Type="http://schemas.openxmlformats.org/officeDocument/2006/relationships/diagramQuickStyle" Target="../diagrams/quickStyle60.xml"/><Relationship Id="rId10" Type="http://schemas.openxmlformats.org/officeDocument/2006/relationships/diagramQuickStyle" Target="../diagrams/quickStyle40.xml"/><Relationship Id="rId19" Type="http://schemas.openxmlformats.org/officeDocument/2006/relationships/diagramQuickStyle" Target="../diagrams/quickStyle50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0.xml"/><Relationship Id="rId14" Type="http://schemas.openxmlformats.org/officeDocument/2006/relationships/diagramQuickStyle" Target="../diagrams/quickStyle5.xml"/><Relationship Id="rId22" Type="http://schemas.openxmlformats.org/officeDocument/2006/relationships/diagramLayout" Target="../diagrams/layout6.xml"/><Relationship Id="rId27" Type="http://schemas.openxmlformats.org/officeDocument/2006/relationships/diagramLayout" Target="../diagrams/layout6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diagramData" Target="../diagrams/data10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>
                <a:latin typeface="Rockwell" panose="02060603020205020403" pitchFamily="18" charset="0"/>
              </a:rPr>
              <a:t>Controlador digital de un convertidor </a:t>
            </a:r>
            <a:r>
              <a:rPr lang="es-ES" err="1">
                <a:latin typeface="Rockwell" panose="02060603020205020403" pitchFamily="18" charset="0"/>
              </a:rPr>
              <a:t>buck</a:t>
            </a:r>
            <a:endParaRPr lang="es-ES"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354194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Trabajo final – Sistemas de Control - Ing. Ángel Aguilar</a:t>
            </a:r>
          </a:p>
          <a:p>
            <a:pPr rtl="0"/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UTN FR San Francisco – Ingeniería Electrónica</a:t>
            </a:r>
          </a:p>
          <a:p>
            <a:pPr rtl="0"/>
            <a:endParaRPr lang="es-E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Cignetti, Mateo Antonio – Galliano, Ignacio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7CD512-7726-E98D-6022-65F2490F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1284E7-9721-EA72-9BFD-0F71275D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rtlCol="0" anchor="ctr">
            <a:normAutofit/>
          </a:bodyPr>
          <a:lstStyle/>
          <a:p>
            <a:pPr rtl="0"/>
            <a:r>
              <a:rPr lang="es-ES">
                <a:latin typeface="Rockwell" panose="02060603020205020403" pitchFamily="18" charset="0"/>
              </a:rPr>
              <a:t>Acción de control P, I, D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A307EC-67F0-812E-7B67-0467B8C0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55123-787B-40FF-7614-0C35078C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D22F896-40B5-4ADD-8801-0D06FADFA095}" type="slidenum">
              <a:rPr lang="es-ES" noProof="0" smtClean="0"/>
              <a:pPr rtl="0">
                <a:spcAft>
                  <a:spcPts val="600"/>
                </a:spcAft>
              </a:pPr>
              <a:t>10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Diagrama 10">
                <a:extLst>
                  <a:ext uri="{FF2B5EF4-FFF2-40B4-BE49-F238E27FC236}">
                    <a16:creationId xmlns:a16="http://schemas.microsoft.com/office/drawing/2014/main" id="{147360E3-2F75-F31A-CFE1-90B8F6EFCA4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85543733"/>
                  </p:ext>
                </p:extLst>
              </p:nvPr>
            </p:nvGraphicFramePr>
            <p:xfrm>
              <a:off x="817233" y="1622429"/>
              <a:ext cx="5030401" cy="198505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1" name="Diagrama 10">
                <a:extLst>
                  <a:ext uri="{FF2B5EF4-FFF2-40B4-BE49-F238E27FC236}">
                    <a16:creationId xmlns:a16="http://schemas.microsoft.com/office/drawing/2014/main" id="{147360E3-2F75-F31A-CFE1-90B8F6EFCA4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85543733"/>
                  </p:ext>
                </p:extLst>
              </p:nvPr>
            </p:nvGraphicFramePr>
            <p:xfrm>
              <a:off x="817233" y="1622429"/>
              <a:ext cx="5030401" cy="198505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Diagrama 17">
                <a:extLst>
                  <a:ext uri="{FF2B5EF4-FFF2-40B4-BE49-F238E27FC236}">
                    <a16:creationId xmlns:a16="http://schemas.microsoft.com/office/drawing/2014/main" id="{8A34F59A-EC57-0B01-A4A6-04FCB1BAB83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22283688"/>
                  </p:ext>
                </p:extLst>
              </p:nvPr>
            </p:nvGraphicFramePr>
            <p:xfrm>
              <a:off x="818215" y="3020133"/>
              <a:ext cx="5030401" cy="198505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Choice>
        <mc:Fallback xmlns="">
          <p:graphicFrame>
            <p:nvGraphicFramePr>
              <p:cNvPr id="18" name="Diagrama 17">
                <a:extLst>
                  <a:ext uri="{FF2B5EF4-FFF2-40B4-BE49-F238E27FC236}">
                    <a16:creationId xmlns:a16="http://schemas.microsoft.com/office/drawing/2014/main" id="{8A34F59A-EC57-0B01-A4A6-04FCB1BAB83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22283688"/>
                  </p:ext>
                </p:extLst>
              </p:nvPr>
            </p:nvGraphicFramePr>
            <p:xfrm>
              <a:off x="818215" y="3020133"/>
              <a:ext cx="5030401" cy="198505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Diagrama 18">
                <a:extLst>
                  <a:ext uri="{FF2B5EF4-FFF2-40B4-BE49-F238E27FC236}">
                    <a16:creationId xmlns:a16="http://schemas.microsoft.com/office/drawing/2014/main" id="{AF98BD6A-1750-695C-5D0C-F4AAAC2B675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84301638"/>
                  </p:ext>
                </p:extLst>
              </p:nvPr>
            </p:nvGraphicFramePr>
            <p:xfrm>
              <a:off x="795781" y="4417837"/>
              <a:ext cx="8024945" cy="198505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1" r:lo="rId22" r:qs="rId23" r:cs="rId24"/>
              </a:graphicData>
            </a:graphic>
          </p:graphicFrame>
        </mc:Choice>
        <mc:Fallback xmlns="">
          <p:graphicFrame>
            <p:nvGraphicFramePr>
              <p:cNvPr id="19" name="Diagrama 18">
                <a:extLst>
                  <a:ext uri="{FF2B5EF4-FFF2-40B4-BE49-F238E27FC236}">
                    <a16:creationId xmlns:a16="http://schemas.microsoft.com/office/drawing/2014/main" id="{AF98BD6A-1750-695C-5D0C-F4AAAC2B675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84301638"/>
                  </p:ext>
                </p:extLst>
              </p:nvPr>
            </p:nvGraphicFramePr>
            <p:xfrm>
              <a:off x="795781" y="4417837"/>
              <a:ext cx="8024945" cy="198505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6" r:lo="rId27" r:qs="rId28" r:cs="rId29"/>
              </a:graphicData>
            </a:graphic>
          </p:graphicFrame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D19ADBFA-6A87-F559-5A66-CBD19DA498DC}"/>
              </a:ext>
            </a:extLst>
          </p:cNvPr>
          <p:cNvSpPr txBox="1"/>
          <p:nvPr/>
        </p:nvSpPr>
        <p:spPr>
          <a:xfrm>
            <a:off x="8980982" y="5087199"/>
            <a:ext cx="219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>
                <a:solidFill>
                  <a:srgbClr val="5AA2AE"/>
                </a:solidFill>
              </a:rPr>
              <a:t>Filtro pasa-bajo en término derivativo</a:t>
            </a:r>
          </a:p>
        </p:txBody>
      </p:sp>
    </p:spTree>
    <p:extLst>
      <p:ext uri="{BB962C8B-B14F-4D97-AF65-F5344CB8AC3E}">
        <p14:creationId xmlns:p14="http://schemas.microsoft.com/office/powerpoint/2010/main" val="2488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8" grpId="0">
        <p:bldAsOne/>
      </p:bldGraphic>
      <p:bldGraphic spid="19" grpId="0">
        <p:bldAsOne/>
      </p:bldGraphic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rtlCol="0" anchor="ctr">
            <a:normAutofit/>
          </a:bodyPr>
          <a:lstStyle/>
          <a:p>
            <a:pPr rtl="0"/>
            <a:r>
              <a:rPr lang="es-ES">
                <a:latin typeface="Rockwell" panose="02060603020205020403" pitchFamily="18" charset="0"/>
              </a:rPr>
              <a:t>Discretización de FT PID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A307EC-67F0-812E-7B67-0467B8C0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55123-787B-40FF-7614-0C35078C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D22F896-40B5-4ADD-8801-0D06FADFA095}" type="slidenum">
              <a:rPr lang="es-ES" noProof="0" smtClean="0"/>
              <a:pPr rtl="0">
                <a:spcAft>
                  <a:spcPts val="600"/>
                </a:spcAft>
              </a:pPr>
              <a:t>11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AF01EBA-6A8E-10DB-EDAC-D7F16CA679B4}"/>
                  </a:ext>
                </a:extLst>
              </p:cNvPr>
              <p:cNvSpPr txBox="1"/>
              <p:nvPr/>
            </p:nvSpPr>
            <p:spPr>
              <a:xfrm>
                <a:off x="210878" y="1965960"/>
                <a:ext cx="4193309" cy="1118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num>
                            <m:den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s-AR" dirty="0"/>
              </a:p>
              <a:p>
                <a:pPr lvl="0"/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AF01EBA-6A8E-10DB-EDAC-D7F16CA67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8" y="1965960"/>
                <a:ext cx="4193309" cy="1118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540E2B2-8A6B-F6C0-5F55-0E6C388A6689}"/>
                  </a:ext>
                </a:extLst>
              </p:cNvPr>
              <p:cNvSpPr txBox="1"/>
              <p:nvPr/>
            </p:nvSpPr>
            <p:spPr>
              <a:xfrm>
                <a:off x="6525489" y="1967755"/>
                <a:ext cx="4853710" cy="1116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s-AR" dirty="0"/>
              </a:p>
              <a:p>
                <a:pPr lvl="0"/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540E2B2-8A6B-F6C0-5F55-0E6C388A6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89" y="1967755"/>
                <a:ext cx="4853710" cy="1116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A0DC281-6795-781D-8222-26E98F59C37B}"/>
              </a:ext>
            </a:extLst>
          </p:cNvPr>
          <p:cNvCxnSpPr/>
          <p:nvPr/>
        </p:nvCxnSpPr>
        <p:spPr>
          <a:xfrm>
            <a:off x="4100945" y="2299855"/>
            <a:ext cx="22998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7315E1A-A65D-242F-386A-D8C9CCD51720}"/>
              </a:ext>
            </a:extLst>
          </p:cNvPr>
          <p:cNvSpPr txBox="1"/>
          <p:nvPr/>
        </p:nvSpPr>
        <p:spPr>
          <a:xfrm>
            <a:off x="4422462" y="2361181"/>
            <a:ext cx="169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>
                <a:solidFill>
                  <a:srgbClr val="4A66AC"/>
                </a:solidFill>
              </a:rPr>
              <a:t>Transformada Z</a:t>
            </a:r>
          </a:p>
          <a:p>
            <a:pPr algn="ctr"/>
            <a:r>
              <a:rPr lang="es-AR">
                <a:solidFill>
                  <a:srgbClr val="4A66AC"/>
                </a:solidFill>
              </a:rPr>
              <a:t>(forward Euler)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E2D0D91-4AE4-5CAC-7A29-F3B7371394C3}"/>
                  </a:ext>
                </a:extLst>
              </p:cNvPr>
              <p:cNvSpPr txBox="1"/>
              <p:nvPr/>
            </p:nvSpPr>
            <p:spPr>
              <a:xfrm>
                <a:off x="742148" y="4571059"/>
                <a:ext cx="7838434" cy="11909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  <m:r>
                        <m:rPr>
                          <m:lit/>
                        </m:rP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+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sSubSup>
                            <m:sSub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m:rPr>
                          <m:lit/>
                        </m:rP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s-AR" b="1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E2D0D91-4AE4-5CAC-7A29-F3B737139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48" y="4571059"/>
                <a:ext cx="7838434" cy="1190903"/>
              </a:xfrm>
              <a:prstGeom prst="rect">
                <a:avLst/>
              </a:prstGeom>
              <a:blipFill>
                <a:blip r:embed="rId5"/>
                <a:stretch>
                  <a:fillRect b="-20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9C3E6E1-68B5-79D0-EBF9-7AC64C970710}"/>
                  </a:ext>
                </a:extLst>
              </p:cNvPr>
              <p:cNvSpPr txBox="1"/>
              <p:nvPr/>
            </p:nvSpPr>
            <p:spPr>
              <a:xfrm>
                <a:off x="742148" y="3428257"/>
                <a:ext cx="10746556" cy="722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</m:d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sSubSup>
                                <m:sSub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  <m:sup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AR" b="1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9C3E6E1-68B5-79D0-EBF9-7AC64C970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48" y="3428257"/>
                <a:ext cx="10746556" cy="722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08DC4269-9357-E8F1-F734-1A22756789A8}"/>
              </a:ext>
            </a:extLst>
          </p:cNvPr>
          <p:cNvSpPr txBox="1"/>
          <p:nvPr/>
        </p:nvSpPr>
        <p:spPr>
          <a:xfrm>
            <a:off x="8580582" y="4838632"/>
            <a:ext cx="2509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>
                <a:solidFill>
                  <a:srgbClr val="4A66AC"/>
                </a:solidFill>
              </a:rPr>
              <a:t>Ecuación en diferencias de control PID discreto con filtro derivativo</a:t>
            </a:r>
          </a:p>
        </p:txBody>
      </p:sp>
    </p:spTree>
    <p:extLst>
      <p:ext uri="{BB962C8B-B14F-4D97-AF65-F5344CB8AC3E}">
        <p14:creationId xmlns:p14="http://schemas.microsoft.com/office/powerpoint/2010/main" val="223288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4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es-ES">
                <a:latin typeface="Rockwell" panose="02060603020205020403" pitchFamily="18" charset="0"/>
              </a:rPr>
              <a:t>Circuito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A307EC-67F0-812E-7B67-0467B8C0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55123-787B-40FF-7614-0C35078C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12</a:t>
            </a:fld>
            <a:endParaRPr lang="es-ES" noProof="0"/>
          </a:p>
        </p:txBody>
      </p:sp>
      <p:pic>
        <p:nvPicPr>
          <p:cNvPr id="10" name="Marcador de contenido 9" descr="Escala de tiempo&#10;&#10;Descripción generada automáticamente con confianza media">
            <a:extLst>
              <a:ext uri="{FF2B5EF4-FFF2-40B4-BE49-F238E27FC236}">
                <a16:creationId xmlns:a16="http://schemas.microsoft.com/office/drawing/2014/main" id="{4BCF5941-666F-DABD-5162-A8280A1CD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767" y="1361820"/>
            <a:ext cx="11102466" cy="295825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F1A1538-BEFA-4687-C452-91FBCF36ABE6}"/>
                  </a:ext>
                </a:extLst>
              </p:cNvPr>
              <p:cNvSpPr txBox="1"/>
              <p:nvPr/>
            </p:nvSpPr>
            <p:spPr>
              <a:xfrm>
                <a:off x="912034" y="4320072"/>
                <a:ext cx="866173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/>
                  <a:t>Bloques importantes: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AR"/>
                  <a:t>Interruptor SPDT reemplazado por MOSFET canal P y diodo Schottkey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AR"/>
                  <a:t>MOSFET driver mediante transistor BJT y resistencia pull-up S-G.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AR"/>
                  <a:t>Accionador mediante PWM de 19 KHz de frecuencia.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AR"/>
                  <a:t>Filtro pasa-bajos L-C en la salida del conversor.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=770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s-AR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AR"/>
                  <a:t>Circuito de retroalimentación con divisor resistivo, filtro pasa-bajos R-C.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s-AR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F1A1538-BEFA-4687-C452-91FBCF36A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34" y="4320072"/>
                <a:ext cx="8661734" cy="1754326"/>
              </a:xfrm>
              <a:prstGeom prst="rect">
                <a:avLst/>
              </a:prstGeom>
              <a:blipFill>
                <a:blip r:embed="rId4"/>
                <a:stretch>
                  <a:fillRect l="-633" t="-2091" b="-48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81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es-ES">
                <a:latin typeface="Rockwell" panose="02060603020205020403" pitchFamily="18" charset="0"/>
              </a:rPr>
              <a:t>Calibración de retroalimentación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A307EC-67F0-812E-7B67-0467B8C0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55123-787B-40FF-7614-0C35078C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13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Marcador de contenido 6">
                <a:extLst>
                  <a:ext uri="{FF2B5EF4-FFF2-40B4-BE49-F238E27FC236}">
                    <a16:creationId xmlns:a16="http://schemas.microsoft.com/office/drawing/2014/main" id="{D5B66886-BAF5-48D8-2F72-DA788E6F22A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9780779"/>
                  </p:ext>
                </p:extLst>
              </p:nvPr>
            </p:nvGraphicFramePr>
            <p:xfrm>
              <a:off x="656843" y="1286068"/>
              <a:ext cx="4155302" cy="493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7651">
                      <a:extLst>
                        <a:ext uri="{9D8B030D-6E8A-4147-A177-3AD203B41FA5}">
                          <a16:colId xmlns:a16="http://schemas.microsoft.com/office/drawing/2014/main" val="2150325439"/>
                        </a:ext>
                      </a:extLst>
                    </a:gridCol>
                    <a:gridCol w="2077651">
                      <a:extLst>
                        <a:ext uri="{9D8B030D-6E8A-4147-A177-3AD203B41FA5}">
                          <a16:colId xmlns:a16="http://schemas.microsoft.com/office/drawing/2014/main" val="2366604702"/>
                        </a:ext>
                      </a:extLst>
                    </a:gridCol>
                  </a:tblGrid>
                  <a:tr h="5196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600"/>
                            <a:t>Voltaje de retroalimentación (V)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600"/>
                            <a:t>Voltaje en la carga (V)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7526796"/>
                      </a:ext>
                    </a:extLst>
                  </a:tr>
                  <a:tr h="3281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278707"/>
                      </a:ext>
                    </a:extLst>
                  </a:tr>
                  <a:tr h="3281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0,27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1261372"/>
                      </a:ext>
                    </a:extLst>
                  </a:tr>
                  <a:tr h="3281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0,55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8646790"/>
                      </a:ext>
                    </a:extLst>
                  </a:tr>
                  <a:tr h="3281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0,83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3,05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8256346"/>
                      </a:ext>
                    </a:extLst>
                  </a:tr>
                  <a:tr h="3281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1,07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3,9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9327243"/>
                      </a:ext>
                    </a:extLst>
                  </a:tr>
                  <a:tr h="3281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1,38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5,01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6034813"/>
                      </a:ext>
                    </a:extLst>
                  </a:tr>
                  <a:tr h="3281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1,66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6,03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2061528"/>
                      </a:ext>
                    </a:extLst>
                  </a:tr>
                  <a:tr h="3281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1,95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7,09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709203"/>
                      </a:ext>
                    </a:extLst>
                  </a:tr>
                  <a:tr h="3281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2,19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8,02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019474"/>
                      </a:ext>
                    </a:extLst>
                  </a:tr>
                  <a:tr h="3281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2,44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9,06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5977392"/>
                      </a:ext>
                    </a:extLst>
                  </a:tr>
                  <a:tr h="3281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2,65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9,96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9928401"/>
                      </a:ext>
                    </a:extLst>
                  </a:tr>
                  <a:tr h="1320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2,87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5325067"/>
                      </a:ext>
                    </a:extLst>
                  </a:tr>
                  <a:tr h="3281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3,04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s-AR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82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Marcador de contenido 6">
                <a:extLst>
                  <a:ext uri="{FF2B5EF4-FFF2-40B4-BE49-F238E27FC236}">
                    <a16:creationId xmlns:a16="http://schemas.microsoft.com/office/drawing/2014/main" id="{D5B66886-BAF5-48D8-2F72-DA788E6F22A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9780779"/>
                  </p:ext>
                </p:extLst>
              </p:nvPr>
            </p:nvGraphicFramePr>
            <p:xfrm>
              <a:off x="656843" y="1286068"/>
              <a:ext cx="4155302" cy="493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7651">
                      <a:extLst>
                        <a:ext uri="{9D8B030D-6E8A-4147-A177-3AD203B41FA5}">
                          <a16:colId xmlns:a16="http://schemas.microsoft.com/office/drawing/2014/main" val="2150325439"/>
                        </a:ext>
                      </a:extLst>
                    </a:gridCol>
                    <a:gridCol w="2077651">
                      <a:extLst>
                        <a:ext uri="{9D8B030D-6E8A-4147-A177-3AD203B41FA5}">
                          <a16:colId xmlns:a16="http://schemas.microsoft.com/office/drawing/2014/main" val="236660470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600"/>
                            <a:t>Voltaje de retroalimentación (V)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600"/>
                            <a:t>Voltaje en la carga (V)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752679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292" t="-176364" r="-100877" b="-12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587" t="-176364" r="-1173" b="-120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82787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292" t="-276364" r="-100877" b="-11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587" t="-276364" r="-1173" b="-110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126137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292" t="-376364" r="-100877" b="-10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587" t="-376364" r="-1173" b="-100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64679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292" t="-476364" r="-100877" b="-9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587" t="-476364" r="-1173" b="-90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825634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292" t="-576364" r="-100877" b="-8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587" t="-576364" r="-1173" b="-80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32724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292" t="-664286" r="-100877" b="-6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587" t="-664286" r="-1173" b="-69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603481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292" t="-778182" r="-100877" b="-6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587" t="-778182" r="-1173" b="-6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06152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292" t="-878182" r="-100877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587" t="-878182" r="-1173" b="-5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97092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292" t="-978182" r="-100877" b="-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587" t="-978182" r="-1173" b="-4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901947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292" t="-1078182" r="-100877" b="-3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587" t="-1078182" r="-1173" b="-3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597739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292" t="-1178182" r="-100877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587" t="-1178182" r="-1173" b="-2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99284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292" t="-1278182" r="-100877" b="-1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587" t="-1278182" r="-1173" b="-1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532506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292" t="-1378182" r="-100877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587" t="-1378182" r="-1173" b="-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82367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6" name="Gráfico 75">
            <a:extLst>
              <a:ext uri="{FF2B5EF4-FFF2-40B4-BE49-F238E27FC236}">
                <a16:creationId xmlns:a16="http://schemas.microsoft.com/office/drawing/2014/main" id="{1C4DFE26-2335-C07E-E048-A5E425D775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530809"/>
              </p:ext>
            </p:extLst>
          </p:nvPr>
        </p:nvGraphicFramePr>
        <p:xfrm>
          <a:off x="4812145" y="1480667"/>
          <a:ext cx="6326395" cy="4378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5907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es-ES">
                <a:latin typeface="Rockwell" panose="02060603020205020403" pitchFamily="18" charset="0"/>
              </a:rPr>
              <a:t>Modelado del sistema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31F44B22-324B-4DE8-B32C-85312184904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4590978"/>
                  </p:ext>
                </p:extLst>
              </p:nvPr>
            </p:nvGraphicFramePr>
            <p:xfrm>
              <a:off x="1159668" y="1601226"/>
              <a:ext cx="9872664" cy="39638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6332">
                      <a:extLst>
                        <a:ext uri="{9D8B030D-6E8A-4147-A177-3AD203B41FA5}">
                          <a16:colId xmlns:a16="http://schemas.microsoft.com/office/drawing/2014/main" val="743422230"/>
                        </a:ext>
                      </a:extLst>
                    </a:gridCol>
                    <a:gridCol w="4936332">
                      <a:extLst>
                        <a:ext uri="{9D8B030D-6E8A-4147-A177-3AD203B41FA5}">
                          <a16:colId xmlns:a16="http://schemas.microsoft.com/office/drawing/2014/main" val="777156215"/>
                        </a:ext>
                      </a:extLst>
                    </a:gridCol>
                  </a:tblGrid>
                  <a:tr h="417571"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s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Incluye fuente de tensión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/>
                          <a:endParaRPr lang="es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822786"/>
                      </a:ext>
                    </a:extLst>
                  </a:tr>
                  <a:tr h="35462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lang="es" sz="1800" b="0" i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s" sz="18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s" sz="18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  <m:sSubSup>
                                  <m:sSubSupPr>
                                    <m:ctrlPr>
                                      <a:rPr kumimoji="0" lang="es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kumimoji="0" lang="es" sz="18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s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" sz="18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  <m:sSubSup>
                                  <m:sSubSupPr>
                                    <m:ctrlPr>
                                      <a:rPr kumimoji="0" lang="es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kumimoji="0" lang="es" sz="18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0" lang="es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s" sz="18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es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s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kumimoji="0" lang="es" sz="18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kumimoji="0" lang="es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0" lang="es-AR" sz="1800" b="0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s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s" sz="18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kumimoji="0" lang="es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s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0" lang="e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kumimoji="0" lang="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𝑅𝐶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  <a:p>
                          <a:pPr marL="0" indent="0" rtl="0">
                            <a:lnSpc>
                              <a:spcPct val="150000"/>
                            </a:lnSpc>
                            <a:buFont typeface="Wingdings" panose="05000000000000000000" pitchFamily="2" charset="2"/>
                            <a:buNone/>
                          </a:pPr>
                          <a:endParaRPr lang="es" sz="160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44739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31F44B22-324B-4DE8-B32C-85312184904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4590978"/>
                  </p:ext>
                </p:extLst>
              </p:nvPr>
            </p:nvGraphicFramePr>
            <p:xfrm>
              <a:off x="1159668" y="1601226"/>
              <a:ext cx="9872664" cy="39638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6332">
                      <a:extLst>
                        <a:ext uri="{9D8B030D-6E8A-4147-A177-3AD203B41FA5}">
                          <a16:colId xmlns:a16="http://schemas.microsoft.com/office/drawing/2014/main" val="743422230"/>
                        </a:ext>
                      </a:extLst>
                    </a:gridCol>
                    <a:gridCol w="4936332">
                      <a:extLst>
                        <a:ext uri="{9D8B030D-6E8A-4147-A177-3AD203B41FA5}">
                          <a16:colId xmlns:a16="http://schemas.microsoft.com/office/drawing/2014/main" val="777156215"/>
                        </a:ext>
                      </a:extLst>
                    </a:gridCol>
                  </a:tblGrid>
                  <a:tr h="417571"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s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Incluye fuente de tensión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/>
                          <a:endParaRPr lang="es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822786"/>
                      </a:ext>
                    </a:extLst>
                  </a:tr>
                  <a:tr h="35462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lang="es" sz="1800" b="0" i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23" t="-12715" r="-247" b="-3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393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FCE08C-BE55-129D-3A09-6B26E57B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A3B32D-3EA2-3771-F37C-5897FC6C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14</a:t>
            </a:fld>
            <a:endParaRPr lang="es-ES" noProof="0"/>
          </a:p>
        </p:txBody>
      </p:sp>
      <p:pic>
        <p:nvPicPr>
          <p:cNvPr id="10" name="Imagen 9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1F28E5E0-460C-E5D5-C691-B93C71D0D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884" y="2465360"/>
            <a:ext cx="422837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5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es-ES">
                <a:latin typeface="Rockwell" panose="02060603020205020403" pitchFamily="18" charset="0"/>
              </a:rPr>
              <a:t>Modelado del sistema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31F44B22-324B-4DE8-B32C-85312184904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2922088"/>
                  </p:ext>
                </p:extLst>
              </p:nvPr>
            </p:nvGraphicFramePr>
            <p:xfrm>
              <a:off x="1159668" y="1601224"/>
              <a:ext cx="9872664" cy="39736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6332">
                      <a:extLst>
                        <a:ext uri="{9D8B030D-6E8A-4147-A177-3AD203B41FA5}">
                          <a16:colId xmlns:a16="http://schemas.microsoft.com/office/drawing/2014/main" val="743422230"/>
                        </a:ext>
                      </a:extLst>
                    </a:gridCol>
                    <a:gridCol w="4936332">
                      <a:extLst>
                        <a:ext uri="{9D8B030D-6E8A-4147-A177-3AD203B41FA5}">
                          <a16:colId xmlns:a16="http://schemas.microsoft.com/office/drawing/2014/main" val="777156215"/>
                        </a:ext>
                      </a:extLst>
                    </a:gridCol>
                  </a:tblGrid>
                  <a:tr h="423471"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s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No incluye fuente de tensión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/>
                          <a:endParaRPr lang="es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822786"/>
                      </a:ext>
                    </a:extLst>
                  </a:tr>
                  <a:tr h="35501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lang="es" sz="1800" b="0" i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lang="es-AR" sz="1600" b="0" i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600" b="0" i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" sz="1600" b="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" sz="1600" b="0" i="0" dirty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bSup>
                                  <m:sSubSupPr>
                                    <m:ctrlPr>
                                      <a:rPr lang="es" sz="1600" b="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" sz="1600" b="0" i="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" sz="1600" b="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" sz="1600" b="0" i="0" dirty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s" sz="1600" b="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" sz="1600" b="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" sz="1600" b="0" i="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" sz="1600" b="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" sz="1600" b="0" i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" sz="1600" b="0" i="0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Sup>
                                  <m:sSubSupPr>
                                    <m:ctrlPr>
                                      <a:rPr lang="es" sz="1600" b="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" sz="1600" b="0" i="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" sz="1600" b="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" sz="1600" b="0" i="0" dirty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s" sz="1600" b="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" sz="1600" b="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" sz="1600" b="0" i="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" sz="1600" b="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" sz="1600" b="0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" sz="1600" b="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" sz="1600" b="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" sz="1600" b="0" i="0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s" sz="1600" b="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" sz="1600" b="0" i="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" sz="1600" b="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" sz="1600" b="0" i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" sz="1600" b="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" sz="1600" b="0" i="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" sz="1600" b="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" sz="1600" b="0" i="0" dirty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s" sz="1600" b="0" i="0" dirty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s" sz="1600" b="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" sz="1600" b="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s-AR" sz="1600" b="0" i="0" dirty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s" sz="1600" b="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" sz="1600" b="0" i="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" sz="1600" b="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" sz="1600" b="0" i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" sz="1600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" sz="16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" sz="1600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s" sz="1600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" sz="1600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" sz="1600" b="0" i="1" smtClean="0">
                                        <a:latin typeface="Cambria Math" panose="02040503050406030204" pitchFamily="18" charset="0"/>
                                      </a:rPr>
                                      <m:t>𝑅𝐶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s" sz="1600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" sz="1600" b="0" i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  <a:p>
                          <a:pPr marL="0" indent="0" rtl="0">
                            <a:lnSpc>
                              <a:spcPct val="150000"/>
                            </a:lnSpc>
                            <a:buFont typeface="Wingdings" panose="05000000000000000000" pitchFamily="2" charset="2"/>
                            <a:buNone/>
                          </a:pPr>
                          <a:endParaRPr lang="es" sz="160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44739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31F44B22-324B-4DE8-B32C-85312184904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2922088"/>
                  </p:ext>
                </p:extLst>
              </p:nvPr>
            </p:nvGraphicFramePr>
            <p:xfrm>
              <a:off x="1159668" y="1601224"/>
              <a:ext cx="9872664" cy="39736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6332">
                      <a:extLst>
                        <a:ext uri="{9D8B030D-6E8A-4147-A177-3AD203B41FA5}">
                          <a16:colId xmlns:a16="http://schemas.microsoft.com/office/drawing/2014/main" val="743422230"/>
                        </a:ext>
                      </a:extLst>
                    </a:gridCol>
                    <a:gridCol w="4936332">
                      <a:extLst>
                        <a:ext uri="{9D8B030D-6E8A-4147-A177-3AD203B41FA5}">
                          <a16:colId xmlns:a16="http://schemas.microsoft.com/office/drawing/2014/main" val="777156215"/>
                        </a:ext>
                      </a:extLst>
                    </a:gridCol>
                  </a:tblGrid>
                  <a:tr h="423471"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s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No incluye fuente de tensión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/>
                          <a:endParaRPr lang="es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822786"/>
                      </a:ext>
                    </a:extLst>
                  </a:tr>
                  <a:tr h="35501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lang="es" sz="1800" b="0" i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23" t="-12864" r="-247" b="-3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393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FCE08C-BE55-129D-3A09-6B26E57B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A3B32D-3EA2-3771-F37C-5897FC6C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15</a:t>
            </a:fld>
            <a:endParaRPr lang="es-ES" noProof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F8D501-91EC-B736-0C67-875884E1C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574" y="2447442"/>
            <a:ext cx="4230991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es-ES">
                <a:latin typeface="Rockwell" panose="02060603020205020403" pitchFamily="18" charset="0"/>
              </a:rPr>
              <a:t>Modelado del sistema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7D1AD49B-DBA9-E925-225C-01E61C4331A8}"/>
                  </a:ext>
                </a:extLst>
              </p:cNvPr>
              <p:cNvSpPr/>
              <p:nvPr/>
            </p:nvSpPr>
            <p:spPr>
              <a:xfrm>
                <a:off x="1142984" y="2057400"/>
                <a:ext cx="9872871" cy="4038600"/>
              </a:xfrm>
              <a:prstGeom prst="rect">
                <a:avLst/>
              </a:prstGeom>
              <a:solidFill>
                <a:schemeClr val="accent1">
                  <a:alpha val="92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A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AR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AR" sz="24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es-AR" sz="240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AR" sz="240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es-AR" sz="240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AR" sz="240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s-AR" sz="2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AR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AR" sz="24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s-AR" sz="24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s-AR" sz="24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s-AR" sz="24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𝑅𝐶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s-AR" sz="2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AR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AR" sz="24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s-AR" sz="2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AR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AR" sz="24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AR" sz="24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s-AR" sz="2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s-AR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AR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AR" sz="2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AR" sz="2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AR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s-A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1</m:t>
                                    </m:r>
                                  </m:e>
                                </m:d>
                                <m:r>
                                  <a:rPr lang="es-AR" sz="2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AR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AR" sz="24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AR" sz="2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7D1AD49B-DBA9-E925-225C-01E61C433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84" y="2057400"/>
                <a:ext cx="9872871" cy="4038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FCE08C-BE55-129D-3A09-6B26E57B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A3B32D-3EA2-3771-F37C-5897FC6C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16</a:t>
            </a:fld>
            <a:endParaRPr lang="es-ES" noProof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182239B-646D-D27E-CE99-CF2F25CF4945}"/>
              </a:ext>
            </a:extLst>
          </p:cNvPr>
          <p:cNvSpPr txBox="1"/>
          <p:nvPr/>
        </p:nvSpPr>
        <p:spPr>
          <a:xfrm>
            <a:off x="1142968" y="1665884"/>
            <a:ext cx="9872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/>
              <a:t>Sistema en espacio de estados</a:t>
            </a:r>
          </a:p>
        </p:txBody>
      </p:sp>
    </p:spTree>
    <p:extLst>
      <p:ext uri="{BB962C8B-B14F-4D97-AF65-F5344CB8AC3E}">
        <p14:creationId xmlns:p14="http://schemas.microsoft.com/office/powerpoint/2010/main" val="318289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es-ES">
                <a:latin typeface="Rockwell" panose="02060603020205020403" pitchFamily="18" charset="0"/>
              </a:rPr>
              <a:t>Identificación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A307EC-67F0-812E-7B67-0467B8C0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55123-787B-40FF-7614-0C35078C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17</a:t>
            </a:fld>
            <a:endParaRPr lang="es-ES" noProof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8ED714C-0F96-5F53-C525-587D5941C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71413"/>
              </p:ext>
            </p:extLst>
          </p:nvPr>
        </p:nvGraphicFramePr>
        <p:xfrm>
          <a:off x="1376117" y="1601227"/>
          <a:ext cx="9439766" cy="4667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9883">
                  <a:extLst>
                    <a:ext uri="{9D8B030D-6E8A-4147-A177-3AD203B41FA5}">
                      <a16:colId xmlns:a16="http://schemas.microsoft.com/office/drawing/2014/main" val="190191966"/>
                    </a:ext>
                  </a:extLst>
                </a:gridCol>
                <a:gridCol w="4719883">
                  <a:extLst>
                    <a:ext uri="{9D8B030D-6E8A-4147-A177-3AD203B41FA5}">
                      <a16:colId xmlns:a16="http://schemas.microsoft.com/office/drawing/2014/main" val="151050101"/>
                    </a:ext>
                  </a:extLst>
                </a:gridCol>
              </a:tblGrid>
              <a:tr h="4667049">
                <a:tc>
                  <a:txBody>
                    <a:bodyPr/>
                    <a:lstStyle/>
                    <a:p>
                      <a:endParaRPr lang="es-AR" sz="2400" b="0" dirty="0"/>
                    </a:p>
                    <a:p>
                      <a:endParaRPr lang="es-AR" sz="2400" b="0" dirty="0"/>
                    </a:p>
                    <a:p>
                      <a:endParaRPr lang="es-AR" sz="2400" b="0" dirty="0"/>
                    </a:p>
                    <a:p>
                      <a:endParaRPr lang="es-AR" sz="2400" b="0" dirty="0"/>
                    </a:p>
                    <a:p>
                      <a:r>
                        <a:rPr lang="es-AR" sz="2400" b="0" dirty="0"/>
                        <a:t>Señal PRBS: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AR" sz="2400" b="0" dirty="0"/>
                        <a:t>Tiempo de muestreo: 200 </a:t>
                      </a:r>
                      <a:r>
                        <a:rPr lang="el-GR" sz="2400" b="0" dirty="0"/>
                        <a:t>μ</a:t>
                      </a:r>
                      <a:r>
                        <a:rPr lang="es-AR" sz="2400" b="0" dirty="0"/>
                        <a:t>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AR" sz="2400" b="0" dirty="0"/>
                        <a:t>n = 1860 muestras.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959278"/>
                  </a:ext>
                </a:extLst>
              </a:tr>
            </a:tbl>
          </a:graphicData>
        </a:graphic>
      </p:graphicFrame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C5EE303-AD0F-E356-28C6-406765B17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0594" y="2202468"/>
            <a:ext cx="4283923" cy="3464567"/>
          </a:xfrm>
        </p:spPr>
      </p:pic>
    </p:spTree>
    <p:extLst>
      <p:ext uri="{BB962C8B-B14F-4D97-AF65-F5344CB8AC3E}">
        <p14:creationId xmlns:p14="http://schemas.microsoft.com/office/powerpoint/2010/main" val="202242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es-ES">
                <a:latin typeface="Rockwell" panose="02060603020205020403" pitchFamily="18" charset="0"/>
              </a:rPr>
              <a:t>Identificación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A307EC-67F0-812E-7B67-0467B8C0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55123-787B-40FF-7614-0C35078C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18</a:t>
            </a:fld>
            <a:endParaRPr lang="es-ES" noProof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8ED714C-0F96-5F53-C525-587D5941C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74371"/>
              </p:ext>
            </p:extLst>
          </p:nvPr>
        </p:nvGraphicFramePr>
        <p:xfrm>
          <a:off x="1376117" y="1601227"/>
          <a:ext cx="9439766" cy="4667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9883">
                  <a:extLst>
                    <a:ext uri="{9D8B030D-6E8A-4147-A177-3AD203B41FA5}">
                      <a16:colId xmlns:a16="http://schemas.microsoft.com/office/drawing/2014/main" val="190191966"/>
                    </a:ext>
                  </a:extLst>
                </a:gridCol>
                <a:gridCol w="4719883">
                  <a:extLst>
                    <a:ext uri="{9D8B030D-6E8A-4147-A177-3AD203B41FA5}">
                      <a16:colId xmlns:a16="http://schemas.microsoft.com/office/drawing/2014/main" val="151050101"/>
                    </a:ext>
                  </a:extLst>
                </a:gridCol>
              </a:tblGrid>
              <a:tr h="4667049">
                <a:tc>
                  <a:txBody>
                    <a:bodyPr/>
                    <a:lstStyle/>
                    <a:p>
                      <a:endParaRPr lang="es-AR" sz="24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959278"/>
                  </a:ext>
                </a:extLst>
              </a:tr>
            </a:tbl>
          </a:graphicData>
        </a:graphic>
      </p:graphicFrame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F542B5B5-56A8-9107-00E5-B396E6A9A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1588" y="2119369"/>
            <a:ext cx="4231961" cy="3586316"/>
          </a:xfr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E16D7AE-8286-7A99-DECF-719D537E11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"/>
          <a:stretch/>
        </p:blipFill>
        <p:spPr>
          <a:xfrm>
            <a:off x="6333764" y="2119369"/>
            <a:ext cx="4216648" cy="358631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3670DB6-71D0-E840-BA40-D45B46488A6B}"/>
              </a:ext>
            </a:extLst>
          </p:cNvPr>
          <p:cNvSpPr txBox="1"/>
          <p:nvPr/>
        </p:nvSpPr>
        <p:spPr>
          <a:xfrm>
            <a:off x="1489682" y="1702004"/>
            <a:ext cx="453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>
                <a:solidFill>
                  <a:schemeClr val="bg1"/>
                </a:solidFill>
              </a:rPr>
              <a:t>MODELO ESTIMADO Y RESPUESTA MEDIDA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1864C0-0882-E11D-3E70-5CDEBFAB059B}"/>
              </a:ext>
            </a:extLst>
          </p:cNvPr>
          <p:cNvSpPr txBox="1"/>
          <p:nvPr/>
        </p:nvSpPr>
        <p:spPr>
          <a:xfrm>
            <a:off x="6602361" y="1711225"/>
            <a:ext cx="385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ANALISIS RESIDUAL</a:t>
            </a:r>
          </a:p>
        </p:txBody>
      </p:sp>
    </p:spTree>
    <p:extLst>
      <p:ext uri="{BB962C8B-B14F-4D97-AF65-F5344CB8AC3E}">
        <p14:creationId xmlns:p14="http://schemas.microsoft.com/office/powerpoint/2010/main" val="394087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es-ES">
                <a:latin typeface="Rockwell" panose="02060603020205020403" pitchFamily="18" charset="0"/>
              </a:rPr>
              <a:t>Identificación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A307EC-67F0-812E-7B67-0467B8C0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55123-787B-40FF-7614-0C35078C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19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8306A5F6-61A5-A5F2-5AB6-8A73EBC4C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45720" indent="0">
                  <a:buNone/>
                </a:pPr>
                <a:r>
                  <a:rPr lang="es-AR" sz="2000" dirty="0">
                    <a:solidFill>
                      <a:schemeClr val="tx1"/>
                    </a:solidFill>
                  </a:rPr>
                  <a:t>Modelo discreto estimado en espacios de estados (con factor de perturbación):</a:t>
                </a:r>
              </a:p>
              <a:p>
                <a:pPr marL="45720" indent="0">
                  <a:buNone/>
                </a:pPr>
                <a:endParaRPr lang="es-AR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A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A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A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AR" sz="2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es-AR" sz="200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AR" sz="200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s-AR" sz="2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s-AR" sz="2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AR" sz="200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lang="es-AR" sz="200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s-AR" sz="200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s-AR" sz="200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AR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lang="es-AR" sz="20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s-AR" sz="20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s-AR" sz="20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s-A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A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A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A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s-A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,9933</m:t>
                                          </m:r>
                                        </m:e>
                                        <m:e>
                                          <m:r>
                                            <a:rPr lang="es-A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−0,01093</m:t>
                                          </m:r>
                                        </m:e>
                                        <m:e>
                                          <m:r>
                                            <a:rPr lang="es-A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−0,0006102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A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0,1064</m:t>
                                          </m:r>
                                        </m:e>
                                        <m:e>
                                          <m:r>
                                            <a:rPr lang="es-A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0,8617</m:t>
                                          </m:r>
                                        </m:e>
                                        <m:e>
                                          <m:r>
                                            <a:rPr lang="es-A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−0,2955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A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0,005556</m:t>
                                          </m:r>
                                        </m:e>
                                        <m:e>
                                          <m:r>
                                            <a:rPr lang="es-A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−0,02709</m:t>
                                          </m:r>
                                        </m:e>
                                        <m:e>
                                          <m:r>
                                            <a:rPr lang="es-A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−0,6608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s-A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A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A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AR" sz="2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AR" sz="2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AR" sz="2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s-AR" sz="2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AR" sz="200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AR" sz="200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AR" sz="200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AR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AR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AR" sz="20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s-A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A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s-A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s-A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0,000438</m:t>
                                        </m:r>
                                      </m:e>
                                      <m:e>
                                        <m:r>
                                          <a:rPr lang="es-A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−0,005044</m:t>
                                        </m:r>
                                      </m:e>
                                      <m:e>
                                        <m:r>
                                          <a:rPr lang="es-A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0,02667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s-A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s-A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s-A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A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s-A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s-A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0,002016</m:t>
                                        </m:r>
                                      </m:e>
                                      <m:e>
                                        <m:r>
                                          <a:rPr lang="es-A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−0,0145</m:t>
                                        </m:r>
                                      </m:e>
                                      <m:e>
                                        <m:r>
                                          <a:rPr lang="es-A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−0,008185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s-A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A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A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A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A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A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s-A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88,4</m:t>
                                          </m:r>
                                        </m:e>
                                        <m:e>
                                          <m:r>
                                            <a:rPr lang="es-A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2,647</m:t>
                                          </m:r>
                                        </m:e>
                                        <m:e>
                                          <m:r>
                                            <a:rPr lang="es-A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0,7808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s-A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A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A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AR" sz="2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AR" sz="2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AR" sz="2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s-AR" sz="2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AR" sz="200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AR" sz="200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AR" sz="200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AR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AR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AR" sz="20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s-A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A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dirty="0"/>
              </a:p>
              <a:p>
                <a:pPr marL="45720" indent="0">
                  <a:buNone/>
                </a:pPr>
                <a:r>
                  <a:rPr lang="es-AR" i="1" dirty="0">
                    <a:solidFill>
                      <a:schemeClr val="tx1"/>
                    </a:solidFill>
                  </a:rPr>
                  <a:t>Función de transferencia discreta:</a:t>
                </a:r>
              </a:p>
              <a:p>
                <a:pPr marL="45720" indent="0">
                  <a:buNone/>
                </a:pPr>
                <a:endParaRPr lang="es-A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A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0,09</m:t>
                          </m:r>
                          <m:sSup>
                            <m:sSupPr>
                              <m:ctrlPr>
                                <a:rPr lang="es-A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A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A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0,0640</m:t>
                              </m:r>
                            </m:e>
                            <m:sup>
                              <m:r>
                                <a:rPr lang="es-A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A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A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+0,02537</m:t>
                          </m:r>
                          <m:sSup>
                            <m:sSupPr>
                              <m:ctrlPr>
                                <a:rPr lang="es-A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A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num>
                        <m:den>
                          <m: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1−1,194</m:t>
                          </m:r>
                          <m:sSup>
                            <m:sSupPr>
                              <m:ctrlPr>
                                <a:rPr lang="es-A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A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−0,3768</m:t>
                          </m:r>
                          <m:sSup>
                            <m:sSupPr>
                              <m:ctrlPr>
                                <a:rPr lang="es-A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A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+0,03743</m:t>
                          </m:r>
                          <m:sSup>
                            <m:sSupPr>
                              <m:ctrlPr>
                                <a:rPr lang="es-A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A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A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8306A5F6-61A5-A5F2-5AB6-8A73EBC4C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" t="-15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69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rtlCol="0" anchor="ctr">
            <a:normAutofit/>
          </a:bodyPr>
          <a:lstStyle/>
          <a:p>
            <a:pPr rtl="0"/>
            <a:r>
              <a:rPr lang="es-ES"/>
              <a:t>Introducción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4331BC-50F8-6B36-B0E5-33550873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6D33CF-5DDF-D178-B51C-297BEAAB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D22F896-40B5-4ADD-8801-0D06FADFA095}" type="slidenum">
              <a:rPr lang="es-ES" noProof="0" smtClean="0"/>
              <a:pPr rtl="0">
                <a:spcAft>
                  <a:spcPts val="600"/>
                </a:spcAft>
              </a:pPr>
              <a:t>2</a:t>
            </a:fld>
            <a:endParaRPr lang="es-ES" noProof="0"/>
          </a:p>
        </p:txBody>
      </p:sp>
      <p:graphicFrame>
        <p:nvGraphicFramePr>
          <p:cNvPr id="14" name="Marcador de contenido 7">
            <a:extLst>
              <a:ext uri="{FF2B5EF4-FFF2-40B4-BE49-F238E27FC236}">
                <a16:creationId xmlns:a16="http://schemas.microsoft.com/office/drawing/2014/main" id="{C8B5D87C-1004-B43C-4EE6-6917647BD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248142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es-ES">
                <a:latin typeface="Rockwell" panose="02060603020205020403" pitchFamily="18" charset="0"/>
              </a:rPr>
              <a:t>Identificación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A307EC-67F0-812E-7B67-0467B8C0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55123-787B-40FF-7614-0C35078C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20</a:t>
            </a:fld>
            <a:endParaRPr lang="es-ES" noProof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8ED714C-0F96-5F53-C525-587D5941C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6898"/>
              </p:ext>
            </p:extLst>
          </p:nvPr>
        </p:nvGraphicFramePr>
        <p:xfrm>
          <a:off x="1376117" y="1601227"/>
          <a:ext cx="9439766" cy="4667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9883">
                  <a:extLst>
                    <a:ext uri="{9D8B030D-6E8A-4147-A177-3AD203B41FA5}">
                      <a16:colId xmlns:a16="http://schemas.microsoft.com/office/drawing/2014/main" val="190191966"/>
                    </a:ext>
                  </a:extLst>
                </a:gridCol>
                <a:gridCol w="4719883">
                  <a:extLst>
                    <a:ext uri="{9D8B030D-6E8A-4147-A177-3AD203B41FA5}">
                      <a16:colId xmlns:a16="http://schemas.microsoft.com/office/drawing/2014/main" val="151050101"/>
                    </a:ext>
                  </a:extLst>
                </a:gridCol>
              </a:tblGrid>
              <a:tr h="4667049">
                <a:tc>
                  <a:txBody>
                    <a:bodyPr/>
                    <a:lstStyle/>
                    <a:p>
                      <a:endParaRPr lang="es-AR" sz="2400" b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959278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CB5D5EAB-8D64-55EA-C26A-F13DA67CEE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32"/>
          <a:stretch/>
        </p:blipFill>
        <p:spPr>
          <a:xfrm>
            <a:off x="1645920" y="2121408"/>
            <a:ext cx="4231961" cy="356895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534B229-F487-7B98-4B15-FD9BAD55C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792" y="2121408"/>
            <a:ext cx="4205507" cy="356616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CC4F65E-4345-EB8E-1858-AA367516151D}"/>
              </a:ext>
            </a:extLst>
          </p:cNvPr>
          <p:cNvSpPr txBox="1"/>
          <p:nvPr/>
        </p:nvSpPr>
        <p:spPr>
          <a:xfrm>
            <a:off x="1494014" y="5797296"/>
            <a:ext cx="453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>
                <a:solidFill>
                  <a:schemeClr val="bg1"/>
                </a:solidFill>
              </a:rPr>
              <a:t>RESPUESTA AL IMPULSO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59481F6-965B-9147-73AE-ED9442AF195C}"/>
              </a:ext>
            </a:extLst>
          </p:cNvPr>
          <p:cNvSpPr txBox="1"/>
          <p:nvPr/>
        </p:nvSpPr>
        <p:spPr>
          <a:xfrm>
            <a:off x="6171659" y="5793256"/>
            <a:ext cx="453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>
                <a:solidFill>
                  <a:schemeClr val="bg1"/>
                </a:solidFill>
              </a:rPr>
              <a:t>RESPUESTA AL ESCALÓN</a:t>
            </a:r>
          </a:p>
        </p:txBody>
      </p:sp>
    </p:spTree>
    <p:extLst>
      <p:ext uri="{BB962C8B-B14F-4D97-AF65-F5344CB8AC3E}">
        <p14:creationId xmlns:p14="http://schemas.microsoft.com/office/powerpoint/2010/main" val="33192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es-ES">
                <a:latin typeface="Rockwell" panose="02060603020205020403" pitchFamily="18" charset="0"/>
              </a:rPr>
              <a:t>Estabilidad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A307EC-67F0-812E-7B67-0467B8C0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55123-787B-40FF-7614-0C35078C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21</a:t>
            </a:fld>
            <a:endParaRPr lang="es-ES" noProof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FE2F97-1324-9EE3-2275-BBF3FAE2D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538" y="1201508"/>
            <a:ext cx="5356924" cy="426522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B4C38E0-DB3D-7A8F-4376-078357A9821E}"/>
              </a:ext>
            </a:extLst>
          </p:cNvPr>
          <p:cNvSpPr txBox="1"/>
          <p:nvPr/>
        </p:nvSpPr>
        <p:spPr>
          <a:xfrm>
            <a:off x="4980679" y="5715000"/>
            <a:ext cx="223064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AR">
                <a:solidFill>
                  <a:schemeClr val="bg1"/>
                </a:solidFill>
              </a:rPr>
              <a:t>Diagrama de Nyquist</a:t>
            </a:r>
          </a:p>
        </p:txBody>
      </p:sp>
    </p:spTree>
    <p:extLst>
      <p:ext uri="{BB962C8B-B14F-4D97-AF65-F5344CB8AC3E}">
        <p14:creationId xmlns:p14="http://schemas.microsoft.com/office/powerpoint/2010/main" val="61786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es-ES">
                <a:latin typeface="Rockwell" panose="02060603020205020403" pitchFamily="18" charset="0"/>
              </a:rPr>
              <a:t>Estabilidad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A307EC-67F0-812E-7B67-0467B8C0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55123-787B-40FF-7614-0C35078C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22</a:t>
            </a:fld>
            <a:endParaRPr lang="es-ES" noProof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71DB5A-2F0F-42FE-7629-A4E529C8EB1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3799" y="1601227"/>
            <a:ext cx="5029200" cy="41148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05E82CF-B8C2-81AF-632D-5666C6D54BE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519003" y="1647286"/>
            <a:ext cx="5029200" cy="40050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A5F3CDD-15D0-97D4-DF3F-DA3ED851C88F}"/>
              </a:ext>
            </a:extLst>
          </p:cNvPr>
          <p:cNvSpPr txBox="1"/>
          <p:nvPr/>
        </p:nvSpPr>
        <p:spPr>
          <a:xfrm>
            <a:off x="2228931" y="5714295"/>
            <a:ext cx="232907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AR">
                <a:solidFill>
                  <a:schemeClr val="bg1"/>
                </a:solidFill>
              </a:rPr>
              <a:t>Mapa de polos y ceros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8E8392B-7F93-09A5-F89D-9731C498222E}"/>
              </a:ext>
            </a:extLst>
          </p:cNvPr>
          <p:cNvSpPr txBox="1"/>
          <p:nvPr/>
        </p:nvSpPr>
        <p:spPr>
          <a:xfrm>
            <a:off x="7461669" y="5715000"/>
            <a:ext cx="314386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AR">
                <a:solidFill>
                  <a:schemeClr val="bg1"/>
                </a:solidFill>
              </a:rPr>
              <a:t>Lugar geométrico de las raíces</a:t>
            </a:r>
          </a:p>
        </p:txBody>
      </p:sp>
    </p:spTree>
    <p:extLst>
      <p:ext uri="{BB962C8B-B14F-4D97-AF65-F5344CB8AC3E}">
        <p14:creationId xmlns:p14="http://schemas.microsoft.com/office/powerpoint/2010/main" val="90993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es-ES">
                <a:latin typeface="Rockwell" panose="02060603020205020403" pitchFamily="18" charset="0"/>
              </a:rPr>
              <a:t>Implementación en microcontrolador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A307EC-67F0-812E-7B67-0467B8C0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55123-787B-40FF-7614-0C35078C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23</a:t>
            </a:fld>
            <a:endParaRPr lang="es-ES" noProof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306A5F6-61A5-A5F2-5AB6-8A73EBC4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780487"/>
            <a:ext cx="10324586" cy="75247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AR" sz="2000">
                <a:solidFill>
                  <a:srgbClr val="4A66AC"/>
                </a:solidFill>
                <a:latin typeface="Corbel" panose="020B0503020204020204" pitchFamily="34" charset="0"/>
              </a:rPr>
              <a:t>Se utilizó un microcontrolador </a:t>
            </a:r>
            <a:r>
              <a:rPr lang="es-AR" sz="2000" b="1" err="1">
                <a:solidFill>
                  <a:srgbClr val="4A66AC"/>
                </a:solidFill>
                <a:latin typeface="Corbel" panose="020B0503020204020204" pitchFamily="34" charset="0"/>
              </a:rPr>
              <a:t>Espressif</a:t>
            </a:r>
            <a:r>
              <a:rPr lang="es-AR" sz="2000" b="1">
                <a:solidFill>
                  <a:srgbClr val="4A66AC"/>
                </a:solidFill>
                <a:latin typeface="Corbel" panose="020B0503020204020204" pitchFamily="34" charset="0"/>
              </a:rPr>
              <a:t> ESP32-S3</a:t>
            </a:r>
            <a:r>
              <a:rPr lang="es-AR" sz="2000">
                <a:solidFill>
                  <a:srgbClr val="4A66AC"/>
                </a:solidFill>
                <a:latin typeface="Corbel" panose="020B0503020204020204" pitchFamily="34" charset="0"/>
              </a:rPr>
              <a:t>, programado utilizando su entorno de desarrollo oficial </a:t>
            </a:r>
            <a:r>
              <a:rPr lang="es-AR" sz="2000" b="1" err="1">
                <a:solidFill>
                  <a:srgbClr val="4A66AC"/>
                </a:solidFill>
                <a:latin typeface="Corbel" panose="020B0503020204020204" pitchFamily="34" charset="0"/>
              </a:rPr>
              <a:t>esp-idf</a:t>
            </a:r>
            <a:r>
              <a:rPr lang="es-AR" sz="2000">
                <a:solidFill>
                  <a:srgbClr val="4A66AC"/>
                </a:solidFill>
                <a:latin typeface="Corbel" panose="020B0503020204020204" pitchFamily="34" charset="0"/>
              </a:rPr>
              <a:t>, con la referencia de la API oficial.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407ABA14-CA62-EB6D-E0B7-4F6181820869}"/>
              </a:ext>
            </a:extLst>
          </p:cNvPr>
          <p:cNvGrpSpPr/>
          <p:nvPr/>
        </p:nvGrpSpPr>
        <p:grpSpPr>
          <a:xfrm>
            <a:off x="540244" y="2659649"/>
            <a:ext cx="11111511" cy="2505757"/>
            <a:chOff x="540244" y="2542105"/>
            <a:chExt cx="11111511" cy="2505757"/>
          </a:xfrm>
        </p:grpSpPr>
        <p:graphicFrame>
          <p:nvGraphicFramePr>
            <p:cNvPr id="7" name="Diagrama 6">
              <a:extLst>
                <a:ext uri="{FF2B5EF4-FFF2-40B4-BE49-F238E27FC236}">
                  <a16:creationId xmlns:a16="http://schemas.microsoft.com/office/drawing/2014/main" id="{0DAA472A-E1F7-EA62-FDF2-74607A845D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98414485"/>
                </p:ext>
              </p:extLst>
            </p:nvPr>
          </p:nvGraphicFramePr>
          <p:xfrm>
            <a:off x="540244" y="2542105"/>
            <a:ext cx="11111511" cy="25057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0BE3186A-DA08-A201-8BE1-A23A0A409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6909" y="4195838"/>
              <a:ext cx="0" cy="2736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C61DBE51-D7B0-32CA-2444-641C1C15ED2F}"/>
                </a:ext>
              </a:extLst>
            </p:cNvPr>
            <p:cNvCxnSpPr>
              <a:cxnSpLocks/>
            </p:cNvCxnSpPr>
            <p:nvPr/>
          </p:nvCxnSpPr>
          <p:spPr>
            <a:xfrm>
              <a:off x="1246909" y="4462272"/>
              <a:ext cx="973290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92FAA04B-2498-EEE1-A941-1EE4A6587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9815" y="4114800"/>
              <a:ext cx="0" cy="356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Marcador de contenido 7">
                <a:extLst>
                  <a:ext uri="{FF2B5EF4-FFF2-40B4-BE49-F238E27FC236}">
                    <a16:creationId xmlns:a16="http://schemas.microsoft.com/office/drawing/2014/main" id="{2694F935-9824-9984-C6C1-ACF2A56C78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5962" y="4793740"/>
                <a:ext cx="5977127" cy="3762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</a:pPr>
                <a:r>
                  <a:rPr lang="es-AR" sz="2000">
                    <a:solidFill>
                      <a:srgbClr val="4A66AC"/>
                    </a:solidFill>
                    <a:latin typeface="Corbel" panose="020B0503020204020204" pitchFamily="34" charset="0"/>
                  </a:rPr>
                  <a:t>Bucle de control con período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rgbClr val="4A66A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4A66AC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4A66A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4A66AC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4A66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4A66AC"/>
                            </a:solidFill>
                            <a:latin typeface="Cambria Math" panose="02040503050406030204" pitchFamily="18" charset="0"/>
                          </a:rPr>
                          <m:t>200 </m:t>
                        </m:r>
                        <m:r>
                          <a:rPr lang="en-GB" sz="2000" b="0" i="1" smtClean="0">
                            <a:solidFill>
                              <a:srgbClr val="4A66AC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2000" b="0" i="1" smtClean="0">
                            <a:solidFill>
                              <a:srgbClr val="4A66A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000" b="0" i="1" smtClean="0">
                        <a:solidFill>
                          <a:srgbClr val="4A66A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4A66A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4A66A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4A66A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4A66AC"/>
                        </a:solidFill>
                        <a:latin typeface="Cambria Math" panose="02040503050406030204" pitchFamily="18" charset="0"/>
                      </a:rPr>
                      <m:t>(5 </m:t>
                    </m:r>
                    <m:r>
                      <a:rPr lang="en-GB" sz="2000" b="0" i="1" smtClean="0">
                        <a:solidFill>
                          <a:srgbClr val="4A66AC"/>
                        </a:solidFill>
                        <a:latin typeface="Cambria Math" panose="02040503050406030204" pitchFamily="18" charset="0"/>
                      </a:rPr>
                      <m:t>𝑘𝐻𝑧</m:t>
                    </m:r>
                    <m:r>
                      <a:rPr lang="en-GB" sz="2000" b="0" i="1" smtClean="0">
                        <a:solidFill>
                          <a:srgbClr val="4A66A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sz="2000">
                  <a:solidFill>
                    <a:srgbClr val="4A66AC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2" name="Marcador de contenido 7">
                <a:extLst>
                  <a:ext uri="{FF2B5EF4-FFF2-40B4-BE49-F238E27FC236}">
                    <a16:creationId xmlns:a16="http://schemas.microsoft.com/office/drawing/2014/main" id="{2694F935-9824-9984-C6C1-ACF2A56C7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962" y="4793740"/>
                <a:ext cx="5977127" cy="376238"/>
              </a:xfrm>
              <a:prstGeom prst="rect">
                <a:avLst/>
              </a:prstGeom>
              <a:blipFill>
                <a:blip r:embed="rId8"/>
                <a:stretch>
                  <a:fillRect l="-306" t="-16129" b="-2580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86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es-ES" dirty="0">
                <a:latin typeface="Rockwell" panose="02060603020205020403" pitchFamily="18" charset="0"/>
              </a:rPr>
              <a:t>Sintonización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A307EC-67F0-812E-7B67-0467B8C0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55123-787B-40FF-7614-0C35078C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24</a:t>
            </a:fld>
            <a:endParaRPr lang="es-ES" noProof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98CDB2D-2053-8EF4-0DCB-19AA61FD6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8387" y="2185228"/>
            <a:ext cx="5684856" cy="4038600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83F4FB-145C-A8EB-F598-8291B925E596}"/>
              </a:ext>
            </a:extLst>
          </p:cNvPr>
          <p:cNvSpPr txBox="1"/>
          <p:nvPr/>
        </p:nvSpPr>
        <p:spPr>
          <a:xfrm>
            <a:off x="1096766" y="1662395"/>
            <a:ext cx="712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MATLAB PID </a:t>
            </a:r>
            <a:r>
              <a:rPr lang="es-AR" sz="2400" dirty="0" err="1"/>
              <a:t>Tuner</a:t>
            </a:r>
            <a:r>
              <a:rPr lang="es-AR" sz="2400" dirty="0"/>
              <a:t> – Respuesta lenta y robusta.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5B4AB6C-1A03-1FF3-58E5-6DA75B1B6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387" y="2154644"/>
            <a:ext cx="5029367" cy="40997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7E6D320-CEC5-A3CC-8374-CD8F0572AA40}"/>
                  </a:ext>
                </a:extLst>
              </p:cNvPr>
              <p:cNvSpPr txBox="1"/>
              <p:nvPr/>
            </p:nvSpPr>
            <p:spPr>
              <a:xfrm>
                <a:off x="3815017" y="6219621"/>
                <a:ext cx="5158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𝐾𝑝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=0,06;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𝐾𝑖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=3,47;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𝐾𝑑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=−2 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=59,7</m:t>
                      </m:r>
                    </m:oMath>
                  </m:oMathPara>
                </a14:m>
                <a:endParaRPr lang="es-A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7E6D320-CEC5-A3CC-8374-CD8F0572A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017" y="6219621"/>
                <a:ext cx="5158740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B929A1F-C48F-F4E6-E87A-F8AF29B11EE3}"/>
                  </a:ext>
                </a:extLst>
              </p:cNvPr>
              <p:cNvSpPr txBox="1"/>
              <p:nvPr/>
            </p:nvSpPr>
            <p:spPr>
              <a:xfrm>
                <a:off x="8036604" y="3835196"/>
                <a:ext cx="205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𝑆𝑒𝑡𝑝𝑜𝑖𝑛𝑡</m:t>
                      </m:r>
                      <m:r>
                        <a:rPr lang="en-GB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=5,50 </m:t>
                      </m:r>
                      <m:r>
                        <a:rPr lang="en-GB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AR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B929A1F-C48F-F4E6-E87A-F8AF29B11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604" y="3835196"/>
                <a:ext cx="205069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86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es-ES" dirty="0">
                <a:latin typeface="Rockwell" panose="02060603020205020403" pitchFamily="18" charset="0"/>
              </a:rPr>
              <a:t>Resultados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A307EC-67F0-812E-7B67-0467B8C0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55123-787B-40FF-7614-0C35078C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25</a:t>
            </a:fld>
            <a:endParaRPr lang="es-ES" noProof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96C3189-853F-1D24-A47D-E3A840A2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1040" y="1269708"/>
            <a:ext cx="5758109" cy="431858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A7634CC-02FF-4C4E-FD0D-B0418B34350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942851" y="1269708"/>
            <a:ext cx="5758108" cy="4318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CDA67DA-0D6B-2611-CE84-D245F50E6E61}"/>
                  </a:ext>
                </a:extLst>
              </p:cNvPr>
              <p:cNvSpPr txBox="1"/>
              <p:nvPr/>
            </p:nvSpPr>
            <p:spPr>
              <a:xfrm>
                <a:off x="5070655" y="5957621"/>
                <a:ext cx="205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𝑆𝑒𝑡𝑝𝑜𝑖𝑛𝑡</m:t>
                      </m:r>
                      <m:r>
                        <a:rPr lang="en-GB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=6,00 </m:t>
                      </m:r>
                      <m:r>
                        <a:rPr lang="en-GB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AR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CDA67DA-0D6B-2611-CE84-D245F50E6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55" y="5957621"/>
                <a:ext cx="205069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C8E025D-C9BD-57AC-2C8A-2098EB052C34}"/>
                  </a:ext>
                </a:extLst>
              </p:cNvPr>
              <p:cNvSpPr txBox="1"/>
              <p:nvPr/>
            </p:nvSpPr>
            <p:spPr>
              <a:xfrm>
                <a:off x="3960876" y="5589594"/>
                <a:ext cx="427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𝐾𝑝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=0,5;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𝐾𝑖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𝐾𝑑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C8E025D-C9BD-57AC-2C8A-2098EB052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76" y="5589594"/>
                <a:ext cx="427024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77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es-ES" dirty="0">
                <a:latin typeface="Rockwell" panose="02060603020205020403" pitchFamily="18" charset="0"/>
              </a:rPr>
              <a:t>Resultados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A307EC-67F0-812E-7B67-0467B8C0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55123-787B-40FF-7614-0C35078C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26</a:t>
            </a:fld>
            <a:endParaRPr lang="es-ES" noProof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96C3189-853F-1D24-A47D-E3A840A2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1040" y="1269708"/>
            <a:ext cx="5758108" cy="4318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16BF9DB-A152-67A3-74AB-8B20A4C41BA8}"/>
                  </a:ext>
                </a:extLst>
              </p:cNvPr>
              <p:cNvSpPr txBox="1"/>
              <p:nvPr/>
            </p:nvSpPr>
            <p:spPr>
              <a:xfrm>
                <a:off x="3960876" y="5589594"/>
                <a:ext cx="427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𝐾𝑝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=1;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𝐾𝑖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=500;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𝐾𝑑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16BF9DB-A152-67A3-74AB-8B20A4C41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76" y="5589594"/>
                <a:ext cx="427024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DA7634CC-02FF-4C4E-FD0D-B0418B3435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42851" y="1269708"/>
            <a:ext cx="5758108" cy="4318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CDA67DA-0D6B-2611-CE84-D245F50E6E61}"/>
                  </a:ext>
                </a:extLst>
              </p:cNvPr>
              <p:cNvSpPr txBox="1"/>
              <p:nvPr/>
            </p:nvSpPr>
            <p:spPr>
              <a:xfrm>
                <a:off x="5070655" y="5957621"/>
                <a:ext cx="205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𝑆𝑒𝑡𝑝𝑜𝑖𝑛𝑡</m:t>
                      </m:r>
                      <m:r>
                        <a:rPr lang="en-GB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=6,00 </m:t>
                      </m:r>
                      <m:r>
                        <a:rPr lang="en-GB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AR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CDA67DA-0D6B-2611-CE84-D245F50E6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55" y="5957621"/>
                <a:ext cx="205069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40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es-ES" dirty="0">
                <a:latin typeface="Rockwell" panose="02060603020205020403" pitchFamily="18" charset="0"/>
              </a:rPr>
              <a:t>Resultados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A307EC-67F0-812E-7B67-0467B8C0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55123-787B-40FF-7614-0C35078C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27</a:t>
            </a:fld>
            <a:endParaRPr lang="es-ES" noProof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96C3189-853F-1D24-A47D-E3A840A2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1040" y="1269708"/>
            <a:ext cx="5758108" cy="4318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16BF9DB-A152-67A3-74AB-8B20A4C41BA8}"/>
                  </a:ext>
                </a:extLst>
              </p:cNvPr>
              <p:cNvSpPr txBox="1"/>
              <p:nvPr/>
            </p:nvSpPr>
            <p:spPr>
              <a:xfrm>
                <a:off x="3960876" y="5589594"/>
                <a:ext cx="427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𝐾𝑝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=1;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𝐾𝑖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𝐾𝑑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=5;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=500</m:t>
                      </m:r>
                    </m:oMath>
                  </m:oMathPara>
                </a14:m>
                <a:endParaRPr lang="es-A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16BF9DB-A152-67A3-74AB-8B20A4C41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76" y="5589594"/>
                <a:ext cx="427024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DA7634CC-02FF-4C4E-FD0D-B0418B3435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42851" y="1269708"/>
            <a:ext cx="5758108" cy="4318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CDA67DA-0D6B-2611-CE84-D245F50E6E61}"/>
                  </a:ext>
                </a:extLst>
              </p:cNvPr>
              <p:cNvSpPr txBox="1"/>
              <p:nvPr/>
            </p:nvSpPr>
            <p:spPr>
              <a:xfrm>
                <a:off x="5070655" y="5957621"/>
                <a:ext cx="205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𝑆𝑒𝑡𝑝𝑜𝑖𝑛𝑡</m:t>
                      </m:r>
                      <m:r>
                        <a:rPr lang="en-GB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=6,00 </m:t>
                      </m:r>
                      <m:r>
                        <a:rPr lang="en-GB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AR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CDA67DA-0D6B-2611-CE84-D245F50E6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55" y="5957621"/>
                <a:ext cx="205069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6ED49278-A1F1-46D7-BDC8-06936A315C5F}"/>
              </a:ext>
            </a:extLst>
          </p:cNvPr>
          <p:cNvSpPr txBox="1"/>
          <p:nvPr/>
        </p:nvSpPr>
        <p:spPr>
          <a:xfrm>
            <a:off x="5117206" y="1231243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s-AR" b="1" dirty="0">
                <a:solidFill>
                  <a:srgbClr val="C00000"/>
                </a:solidFill>
              </a:rPr>
              <a:t>Sistema inestable</a:t>
            </a:r>
          </a:p>
        </p:txBody>
      </p:sp>
    </p:spTree>
    <p:extLst>
      <p:ext uri="{BB962C8B-B14F-4D97-AF65-F5344CB8AC3E}">
        <p14:creationId xmlns:p14="http://schemas.microsoft.com/office/powerpoint/2010/main" val="7630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es-ES" dirty="0">
                <a:latin typeface="Rockwell" panose="02060603020205020403" pitchFamily="18" charset="0"/>
              </a:rPr>
              <a:t>Resultados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A307EC-67F0-812E-7B67-0467B8C0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55123-787B-40FF-7614-0C35078C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28</a:t>
            </a:fld>
            <a:endParaRPr lang="es-ES" noProof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96C3189-853F-1D24-A47D-E3A840A2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1040" y="1269708"/>
            <a:ext cx="5758108" cy="4318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16BF9DB-A152-67A3-74AB-8B20A4C41BA8}"/>
                  </a:ext>
                </a:extLst>
              </p:cNvPr>
              <p:cNvSpPr txBox="1"/>
              <p:nvPr/>
            </p:nvSpPr>
            <p:spPr>
              <a:xfrm>
                <a:off x="3434334" y="5588289"/>
                <a:ext cx="5323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𝐾𝑝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=0,54;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𝐾𝑖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=52,39;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𝐾𝑑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=2,74 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=543</m:t>
                      </m:r>
                    </m:oMath>
                  </m:oMathPara>
                </a14:m>
                <a:endParaRPr lang="es-A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16BF9DB-A152-67A3-74AB-8B20A4C41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34" y="5588289"/>
                <a:ext cx="532333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DA7634CC-02FF-4C4E-FD0D-B0418B3435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42851" y="1269708"/>
            <a:ext cx="5758108" cy="4318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CDA67DA-0D6B-2611-CE84-D245F50E6E61}"/>
                  </a:ext>
                </a:extLst>
              </p:cNvPr>
              <p:cNvSpPr txBox="1"/>
              <p:nvPr/>
            </p:nvSpPr>
            <p:spPr>
              <a:xfrm>
                <a:off x="5070655" y="5957621"/>
                <a:ext cx="205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𝑆𝑒𝑡𝑝𝑜𝑖𝑛𝑡</m:t>
                      </m:r>
                      <m:r>
                        <a:rPr lang="en-GB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=6,00 </m:t>
                      </m:r>
                      <m:r>
                        <a:rPr lang="en-GB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AR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CDA67DA-0D6B-2611-CE84-D245F50E6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55" y="5957621"/>
                <a:ext cx="205069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18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2A1B1-F19C-D733-F125-80D080C7D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Demostración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0393B9-F844-2A72-4DD5-A270BF66E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Y espacio de preguntas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35B470-B39D-E32C-C9C1-EBD6FEBE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F8D14A-68C7-C7C3-6647-330B1854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29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72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rtlCol="0" anchor="ctr">
            <a:normAutofit/>
          </a:bodyPr>
          <a:lstStyle/>
          <a:p>
            <a:pPr rtl="0"/>
            <a:r>
              <a:rPr lang="es-ES"/>
              <a:t>Sistemas y variables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89FE55-E47C-4961-8555-1D7EF267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099972-7AC7-EF4E-C4B2-A320788F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D22F896-40B5-4ADD-8801-0D06FADFA095}" type="slidenum">
              <a:rPr lang="es-ES" noProof="0" smtClean="0"/>
              <a:pPr rtl="0">
                <a:spcAft>
                  <a:spcPts val="600"/>
                </a:spcAft>
              </a:pPr>
              <a:t>3</a:t>
            </a:fld>
            <a:endParaRPr lang="es-ES" noProof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C43D047-A5D6-93AE-E4FE-4631C3C5A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s-AR" dirty="0">
                <a:solidFill>
                  <a:schemeClr val="tx1"/>
                </a:solidFill>
              </a:rPr>
              <a:t>Un </a:t>
            </a:r>
            <a:r>
              <a:rPr lang="es-AR" dirty="0">
                <a:solidFill>
                  <a:srgbClr val="FFC000"/>
                </a:solidFill>
              </a:rPr>
              <a:t>sistema</a:t>
            </a:r>
            <a:r>
              <a:rPr lang="es-AR" dirty="0">
                <a:solidFill>
                  <a:schemeClr val="tx1"/>
                </a:solidFill>
              </a:rPr>
              <a:t> es una combinación de componentes que actúan conjuntamente y cumplen un determinado objetivo. Un </a:t>
            </a:r>
            <a:r>
              <a:rPr lang="es-AR" dirty="0">
                <a:solidFill>
                  <a:srgbClr val="00B050"/>
                </a:solidFill>
              </a:rPr>
              <a:t>sistema de control</a:t>
            </a:r>
            <a:r>
              <a:rPr lang="es-AR" dirty="0">
                <a:solidFill>
                  <a:schemeClr val="tx1"/>
                </a:solidFill>
              </a:rPr>
              <a:t> es un conjunto de componentes y dispositivos que manipulan y regulan variables en un sistema para mantener o lograr un comportamiento deseado.</a:t>
            </a:r>
          </a:p>
          <a:p>
            <a:pPr marL="45720" indent="0">
              <a:buNone/>
            </a:pPr>
            <a:r>
              <a:rPr lang="es-AR" dirty="0">
                <a:solidFill>
                  <a:schemeClr val="tx1"/>
                </a:solidFill>
              </a:rPr>
              <a:t>Las </a:t>
            </a:r>
            <a:r>
              <a:rPr lang="es-AR" b="1" dirty="0">
                <a:solidFill>
                  <a:schemeClr val="tx1"/>
                </a:solidFill>
              </a:rPr>
              <a:t>entradas</a:t>
            </a:r>
            <a:r>
              <a:rPr lang="es-AR" dirty="0">
                <a:solidFill>
                  <a:schemeClr val="tx1"/>
                </a:solidFill>
              </a:rPr>
              <a:t> son aquellas variables que estimulan independientemente el sistema y pueden inducir cambios en sus condiciones internas.</a:t>
            </a:r>
          </a:p>
          <a:p>
            <a:pPr marL="45720" indent="0">
              <a:buNone/>
            </a:pPr>
            <a:r>
              <a:rPr lang="es-AR" dirty="0">
                <a:solidFill>
                  <a:schemeClr val="tx1"/>
                </a:solidFill>
              </a:rPr>
              <a:t>Las </a:t>
            </a:r>
            <a:r>
              <a:rPr lang="es-AR" b="1" dirty="0">
                <a:solidFill>
                  <a:schemeClr val="tx1"/>
                </a:solidFill>
              </a:rPr>
              <a:t>salidas</a:t>
            </a:r>
            <a:r>
              <a:rPr lang="es-AR" dirty="0">
                <a:solidFill>
                  <a:schemeClr val="tx1"/>
                </a:solidFill>
              </a:rPr>
              <a:t> son aquellas mediante las cuales obtenemos información acerca del estado interno del proceso.</a:t>
            </a:r>
          </a:p>
          <a:p>
            <a:pPr marL="45720" indent="0">
              <a:buNone/>
            </a:pPr>
            <a:r>
              <a:rPr lang="es-AR" dirty="0">
                <a:solidFill>
                  <a:schemeClr val="tx1"/>
                </a:solidFill>
              </a:rPr>
              <a:t>La </a:t>
            </a:r>
            <a:r>
              <a:rPr lang="es-AR" dirty="0">
                <a:solidFill>
                  <a:srgbClr val="00B050"/>
                </a:solidFill>
              </a:rPr>
              <a:t>variable manipulada </a:t>
            </a:r>
            <a:r>
              <a:rPr lang="es-AR" dirty="0">
                <a:solidFill>
                  <a:schemeClr val="tx1"/>
                </a:solidFill>
              </a:rPr>
              <a:t>es la cantidad o condición que modifica el controlador.</a:t>
            </a:r>
          </a:p>
          <a:p>
            <a:pPr marL="45720" indent="0">
              <a:buNone/>
            </a:pPr>
            <a:r>
              <a:rPr lang="es-AR" dirty="0">
                <a:solidFill>
                  <a:schemeClr val="tx1"/>
                </a:solidFill>
              </a:rPr>
              <a:t>La </a:t>
            </a:r>
            <a:r>
              <a:rPr lang="es-AR" dirty="0">
                <a:solidFill>
                  <a:srgbClr val="FFC000"/>
                </a:solidFill>
              </a:rPr>
              <a:t>variable controlada </a:t>
            </a:r>
            <a:r>
              <a:rPr lang="es-AR" dirty="0">
                <a:solidFill>
                  <a:schemeClr val="tx1"/>
                </a:solidFill>
              </a:rPr>
              <a:t>es la cantidad o condición que se mide y controla.</a:t>
            </a:r>
          </a:p>
        </p:txBody>
      </p:sp>
    </p:spTree>
    <p:extLst>
      <p:ext uri="{BB962C8B-B14F-4D97-AF65-F5344CB8AC3E}">
        <p14:creationId xmlns:p14="http://schemas.microsoft.com/office/powerpoint/2010/main" val="321690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es-ES" dirty="0">
                <a:latin typeface="Rockwell" panose="02060603020205020403" pitchFamily="18" charset="0"/>
              </a:rPr>
              <a:t>Conclusión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A307EC-67F0-812E-7B67-0467B8C0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55123-787B-40FF-7614-0C35078C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30</a:t>
            </a:fld>
            <a:endParaRPr lang="es-ES" noProof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E02396F-B413-5C12-7BC3-29342C2D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66" y="1893227"/>
            <a:ext cx="9872871" cy="4038600"/>
          </a:xfrm>
        </p:spPr>
        <p:txBody>
          <a:bodyPr/>
          <a:lstStyle/>
          <a:p>
            <a:r>
              <a:rPr lang="es-AR" dirty="0"/>
              <a:t>Se diseñó e implementó un sistema de control PID para un convertidor Buck.</a:t>
            </a:r>
          </a:p>
          <a:p>
            <a:r>
              <a:rPr lang="es-AR" dirty="0"/>
              <a:t>El convertidor Buck es capaz de mantener la tensión constante a la salida independientemente de las variaciones del valor de entrada y perturbaciones en la salida.</a:t>
            </a:r>
          </a:p>
          <a:p>
            <a:r>
              <a:rPr lang="es-AR" dirty="0"/>
              <a:t>Se obtuvo un modelo del sistema de manera </a:t>
            </a:r>
            <a:r>
              <a:rPr lang="es-AR"/>
              <a:t>empírica</a:t>
            </a:r>
            <a:r>
              <a:rPr lang="es-AR" dirty="0"/>
              <a:t> que se comporta de manera similar a la planta.</a:t>
            </a:r>
          </a:p>
        </p:txBody>
      </p:sp>
    </p:spTree>
    <p:extLst>
      <p:ext uri="{BB962C8B-B14F-4D97-AF65-F5344CB8AC3E}">
        <p14:creationId xmlns:p14="http://schemas.microsoft.com/office/powerpoint/2010/main" val="350435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es-ES" dirty="0">
                <a:latin typeface="Rockwell" panose="02060603020205020403" pitchFamily="18" charset="0"/>
              </a:rPr>
              <a:t>Referencias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A307EC-67F0-812E-7B67-0467B8C0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55123-787B-40FF-7614-0C35078C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31</a:t>
            </a:fld>
            <a:endParaRPr lang="es-ES" noProof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E02396F-B413-5C12-7BC3-29342C2D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Eduardo Adam. Instrumentación y control de procesos. 3ra edición. Santa Fe: Ediciones UNL, 2020.</a:t>
            </a:r>
          </a:p>
          <a:p>
            <a:r>
              <a:rPr lang="en-GB" dirty="0" err="1"/>
              <a:t>Byungcho</a:t>
            </a:r>
            <a:r>
              <a:rPr lang="en-GB" dirty="0"/>
              <a:t> Choi. </a:t>
            </a:r>
            <a:r>
              <a:rPr lang="en-GB" dirty="0" err="1"/>
              <a:t>Pulsewidth</a:t>
            </a:r>
            <a:r>
              <a:rPr lang="en-GB" dirty="0"/>
              <a:t> Modulated DC-to-DC Power Conversion: Circuits, Dynamics, Control and DC Power Distribution Systems. 2</a:t>
            </a:r>
            <a:r>
              <a:rPr lang="en-GB" baseline="30000" dirty="0"/>
              <a:t>nd</a:t>
            </a:r>
            <a:r>
              <a:rPr lang="en-GB" dirty="0"/>
              <a:t> edition. Hoboken, New Jersey: John Wiley &amp; Sons, Inc., 2022.</a:t>
            </a:r>
            <a:endParaRPr lang="es-AR" dirty="0"/>
          </a:p>
          <a:p>
            <a:r>
              <a:rPr lang="es-AR" dirty="0" err="1"/>
              <a:t>Picuino</a:t>
            </a:r>
            <a:r>
              <a:rPr lang="es-AR" dirty="0"/>
              <a:t>. Control PID. 2024. url: https://www.picuino.com/es/control-pid.html (visitado 26-08-2024).</a:t>
            </a:r>
          </a:p>
          <a:p>
            <a:r>
              <a:rPr lang="es-AR" dirty="0"/>
              <a:t>Rashid </a:t>
            </a:r>
            <a:r>
              <a:rPr lang="es-AR" dirty="0" err="1"/>
              <a:t>Muhhammad</a:t>
            </a:r>
            <a:r>
              <a:rPr lang="es-AR" dirty="0"/>
              <a:t> H. Electrónica de potencia, circuitos, dispositivos y aplicaciones. 3ra. Naucalpan de Juárez, Edo. de México: Pearson Educación, 2004.</a:t>
            </a:r>
          </a:p>
          <a:p>
            <a:r>
              <a:rPr lang="es-AR" dirty="0" err="1"/>
              <a:t>Espressif</a:t>
            </a:r>
            <a:r>
              <a:rPr lang="es-AR" dirty="0"/>
              <a:t> </a:t>
            </a:r>
            <a:r>
              <a:rPr lang="es-AR" dirty="0" err="1"/>
              <a:t>Systems</a:t>
            </a:r>
            <a:r>
              <a:rPr lang="es-AR" dirty="0"/>
              <a:t>. ESP-IDF </a:t>
            </a:r>
            <a:r>
              <a:rPr lang="es-AR" dirty="0" err="1"/>
              <a:t>Programming</a:t>
            </a:r>
            <a:r>
              <a:rPr lang="es-AR" dirty="0"/>
              <a:t> Guide. 2024. url: https://docs.espressif.com/projects/esp-idf/en/v5.3/esp32s3/api- </a:t>
            </a:r>
            <a:r>
              <a:rPr lang="es-AR" dirty="0" err="1"/>
              <a:t>reference</a:t>
            </a:r>
            <a:r>
              <a:rPr lang="es-AR" dirty="0"/>
              <a:t>/index.html (visitado 30-08-2024).</a:t>
            </a:r>
          </a:p>
        </p:txBody>
      </p:sp>
    </p:spTree>
    <p:extLst>
      <p:ext uri="{BB962C8B-B14F-4D97-AF65-F5344CB8AC3E}">
        <p14:creationId xmlns:p14="http://schemas.microsoft.com/office/powerpoint/2010/main" val="157306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/>
              <a:t>Muchas gracias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F19A55-0666-EC11-9F8A-9DC38276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55C2DD-D678-0B04-6A12-4E124B3F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D22F896-40B5-4ADD-8801-0D06FADFA095}" type="slidenum">
              <a:rPr lang="es-ES" noProof="0" smtClean="0"/>
              <a:pPr rtl="0">
                <a:spcAft>
                  <a:spcPts val="600"/>
                </a:spcAft>
              </a:pPr>
              <a:t>32</a:t>
            </a:fld>
            <a:endParaRPr lang="es-ES" noProof="0"/>
          </a:p>
        </p:txBody>
      </p:sp>
      <p:graphicFrame>
        <p:nvGraphicFramePr>
          <p:cNvPr id="10" name="Marcador de contenido 7">
            <a:extLst>
              <a:ext uri="{FF2B5EF4-FFF2-40B4-BE49-F238E27FC236}">
                <a16:creationId xmlns:a16="http://schemas.microsoft.com/office/drawing/2014/main" id="{6A366153-A36D-FBD5-52C9-594869E0E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357994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ítulo 1">
            <a:extLst>
              <a:ext uri="{FF2B5EF4-FFF2-40B4-BE49-F238E27FC236}">
                <a16:creationId xmlns:a16="http://schemas.microsoft.com/office/drawing/2014/main" id="{4B31878B-53A9-1E05-8DC2-9409094878AA}"/>
              </a:ext>
            </a:extLst>
          </p:cNvPr>
          <p:cNvSpPr txBox="1">
            <a:spLocks/>
          </p:cNvSpPr>
          <p:nvPr/>
        </p:nvSpPr>
        <p:spPr>
          <a:xfrm>
            <a:off x="1140351" y="2161309"/>
            <a:ext cx="9875520" cy="57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/>
              <a:t>Contacto:</a:t>
            </a:r>
          </a:p>
        </p:txBody>
      </p:sp>
    </p:spTree>
    <p:extLst>
      <p:ext uri="{BB962C8B-B14F-4D97-AF65-F5344CB8AC3E}">
        <p14:creationId xmlns:p14="http://schemas.microsoft.com/office/powerpoint/2010/main" val="421073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/>
              <a:t>Conceptos de sistemas de control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89FE55-E47C-4961-8555-1D7EF267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099972-7AC7-EF4E-C4B2-A320788F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D22F896-40B5-4ADD-8801-0D06FADFA095}" type="slidenum">
              <a:rPr lang="es-ES" noProof="0" smtClean="0"/>
              <a:pPr rtl="0">
                <a:spcAft>
                  <a:spcPts val="600"/>
                </a:spcAft>
              </a:pPr>
              <a:t>4</a:t>
            </a:fld>
            <a:endParaRPr lang="es-ES" noProof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C43D047-A5D6-93AE-E4FE-4631C3C5A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/>
              <a:t>Sistema de control de lazo abierto: </a:t>
            </a:r>
            <a:r>
              <a:rPr lang="es-AR" dirty="0"/>
              <a:t>La salida no tiene efecto sobre la acción de control. No hay retroalimentación para corregir desviaciones por lo que no se ajusta automáticamente según las condiciones cambiantes. </a:t>
            </a:r>
          </a:p>
          <a:p>
            <a:r>
              <a:rPr lang="es-AR" b="1" dirty="0"/>
              <a:t>Sistema de control de lazo cerrado: </a:t>
            </a:r>
            <a:r>
              <a:rPr lang="es-AR" dirty="0"/>
              <a:t>La salida se utiliza para retroalimentar la entrada y ajustar el sistema en función de las desviaciones entre la salida deseada y la real. En este caso, la estabilidad es un problema ya que tiende a sobre corregir errores que pueden producir oscilaciones.</a:t>
            </a:r>
          </a:p>
          <a:p>
            <a:r>
              <a:rPr lang="es-AR" b="1" dirty="0"/>
              <a:t>Estabilidad:</a:t>
            </a:r>
            <a:r>
              <a:rPr lang="es-AR" dirty="0"/>
              <a:t> sus respuestas en el tiempo frente a cambios acotados son acotadas.</a:t>
            </a:r>
          </a:p>
        </p:txBody>
      </p:sp>
    </p:spTree>
    <p:extLst>
      <p:ext uri="{BB962C8B-B14F-4D97-AF65-F5344CB8AC3E}">
        <p14:creationId xmlns:p14="http://schemas.microsoft.com/office/powerpoint/2010/main" val="411026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rtlCol="0" anchor="ctr">
            <a:normAutofit/>
          </a:bodyPr>
          <a:lstStyle/>
          <a:p>
            <a:pPr rtl="0"/>
            <a:r>
              <a:rPr lang="es-ES"/>
              <a:t>Sistema de conversión CC-CC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89FE55-E47C-4961-8555-1D7EF267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099972-7AC7-EF4E-C4B2-A320788F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D22F896-40B5-4ADD-8801-0D06FADFA095}" type="slidenum">
              <a:rPr lang="es-ES" noProof="0" smtClean="0"/>
              <a:pPr rtl="0">
                <a:spcAft>
                  <a:spcPts val="600"/>
                </a:spcAft>
              </a:pPr>
              <a:t>5</a:t>
            </a:fld>
            <a:endParaRPr lang="es-ES" noProof="0"/>
          </a:p>
        </p:txBody>
      </p:sp>
      <p:graphicFrame>
        <p:nvGraphicFramePr>
          <p:cNvPr id="10" name="Marcador de contenido 7">
            <a:extLst>
              <a:ext uri="{FF2B5EF4-FFF2-40B4-BE49-F238E27FC236}">
                <a16:creationId xmlns:a16="http://schemas.microsoft.com/office/drawing/2014/main" id="{1348ADF8-DCAA-AA52-A1F3-3799D4C231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845642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rtlCol="0" anchor="ctr">
            <a:normAutofit/>
          </a:bodyPr>
          <a:lstStyle/>
          <a:p>
            <a:pPr rtl="0"/>
            <a:r>
              <a:rPr lang="es-ES"/>
              <a:t>Sistema de conversión CC-CC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89FE55-E47C-4961-8555-1D7EF267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099972-7AC7-EF4E-C4B2-A320788F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D22F896-40B5-4ADD-8801-0D06FADFA095}" type="slidenum">
              <a:rPr lang="es-ES" noProof="0" smtClean="0"/>
              <a:pPr rtl="0">
                <a:spcAft>
                  <a:spcPts val="600"/>
                </a:spcAft>
              </a:pPr>
              <a:t>6</a:t>
            </a:fld>
            <a:endParaRPr lang="es-ES" noProof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E21768D-5513-96B3-469E-48C185627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3626427" cy="4038600"/>
          </a:xfrm>
        </p:spPr>
        <p:txBody>
          <a:bodyPr>
            <a:normAutofit/>
          </a:bodyPr>
          <a:lstStyle/>
          <a:p>
            <a:r>
              <a:rPr lang="es-AR" dirty="0"/>
              <a:t>Dos</a:t>
            </a:r>
            <a:r>
              <a:rPr lang="en-GB" dirty="0"/>
              <a:t> </a:t>
            </a:r>
            <a:r>
              <a:rPr lang="es-AR" dirty="0"/>
              <a:t>bloques</a:t>
            </a:r>
            <a:r>
              <a:rPr lang="en-GB" dirty="0"/>
              <a:t> </a:t>
            </a:r>
            <a:r>
              <a:rPr lang="es-AR" dirty="0"/>
              <a:t>funcionales</a:t>
            </a:r>
            <a:r>
              <a:rPr lang="en-GB" dirty="0"/>
              <a:t>:</a:t>
            </a:r>
            <a:r>
              <a:rPr lang="es-AR" dirty="0"/>
              <a:t> </a:t>
            </a:r>
            <a:r>
              <a:rPr lang="es-AR" b="1" dirty="0">
                <a:solidFill>
                  <a:srgbClr val="FFC000"/>
                </a:solidFill>
              </a:rPr>
              <a:t>etapa de potencia</a:t>
            </a:r>
            <a:r>
              <a:rPr lang="es-AR" dirty="0">
                <a:solidFill>
                  <a:srgbClr val="FFC000"/>
                </a:solidFill>
              </a:rPr>
              <a:t> </a:t>
            </a:r>
            <a:r>
              <a:rPr lang="es-AR" dirty="0"/>
              <a:t>y </a:t>
            </a:r>
            <a:r>
              <a:rPr lang="es-AR" b="1" dirty="0">
                <a:solidFill>
                  <a:srgbClr val="00B050"/>
                </a:solidFill>
              </a:rPr>
              <a:t>controlador</a:t>
            </a:r>
          </a:p>
          <a:p>
            <a:r>
              <a:rPr lang="es-AR" dirty="0"/>
              <a:t>La </a:t>
            </a:r>
            <a:r>
              <a:rPr lang="es-AR" b="1" dirty="0">
                <a:solidFill>
                  <a:srgbClr val="FFC000"/>
                </a:solidFill>
              </a:rPr>
              <a:t>etapa de potencia </a:t>
            </a:r>
            <a:r>
              <a:rPr lang="es-AR" dirty="0"/>
              <a:t>altera el nivel de voltaje al valor deseado</a:t>
            </a:r>
          </a:p>
          <a:p>
            <a:r>
              <a:rPr lang="es-AR" dirty="0"/>
              <a:t>El </a:t>
            </a:r>
            <a:r>
              <a:rPr lang="es-AR" b="1" dirty="0">
                <a:solidFill>
                  <a:srgbClr val="00B050"/>
                </a:solidFill>
              </a:rPr>
              <a:t>controlador</a:t>
            </a:r>
            <a:r>
              <a:rPr lang="es-AR" dirty="0"/>
              <a:t> provee las señales necesarias para el correcto funcionamiento de la etapa de potencia</a:t>
            </a:r>
            <a:endParaRPr lang="en-GB" dirty="0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A690604F-DC10-7FE7-EB79-D1610B566B3E}"/>
              </a:ext>
            </a:extLst>
          </p:cNvPr>
          <p:cNvGrpSpPr/>
          <p:nvPr/>
        </p:nvGrpSpPr>
        <p:grpSpPr>
          <a:xfrm>
            <a:off x="5210670" y="2476464"/>
            <a:ext cx="5807850" cy="2826396"/>
            <a:chOff x="5210670" y="2476464"/>
            <a:chExt cx="5807850" cy="2826396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135EA792-0622-39D9-615B-061FA5DAECD6}"/>
                </a:ext>
              </a:extLst>
            </p:cNvPr>
            <p:cNvCxnSpPr>
              <a:cxnSpLocks/>
            </p:cNvCxnSpPr>
            <p:nvPr/>
          </p:nvCxnSpPr>
          <p:spPr>
            <a:xfrm>
              <a:off x="8851786" y="2993303"/>
              <a:ext cx="12312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11DB46CE-CFC5-A5BA-A857-296F1D9DDB0E}"/>
                </a:ext>
              </a:extLst>
            </p:cNvPr>
            <p:cNvCxnSpPr>
              <a:cxnSpLocks/>
            </p:cNvCxnSpPr>
            <p:nvPr/>
          </p:nvCxnSpPr>
          <p:spPr>
            <a:xfrm>
              <a:off x="6150063" y="2997343"/>
              <a:ext cx="12312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D8C1707-BFD4-CFFD-FB42-65CEA490AB08}"/>
                </a:ext>
              </a:extLst>
            </p:cNvPr>
            <p:cNvSpPr>
              <a:spLocks/>
            </p:cNvSpPr>
            <p:nvPr/>
          </p:nvSpPr>
          <p:spPr>
            <a:xfrm>
              <a:off x="6757667" y="2476464"/>
              <a:ext cx="2713186" cy="22652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3691EFA7-976A-FCB4-01E7-C0277B136936}"/>
                </a:ext>
              </a:extLst>
            </p:cNvPr>
            <p:cNvSpPr txBox="1">
              <a:spLocks/>
            </p:cNvSpPr>
            <p:nvPr/>
          </p:nvSpPr>
          <p:spPr>
            <a:xfrm>
              <a:off x="7372910" y="2864094"/>
              <a:ext cx="1482702" cy="646331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AR">
                  <a:solidFill>
                    <a:srgbClr val="FFC000"/>
                  </a:solidFill>
                </a:rPr>
                <a:t>Etapa de potencia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F17E71D0-0265-56DA-DBB3-C10A87317801}"/>
                </a:ext>
              </a:extLst>
            </p:cNvPr>
            <p:cNvSpPr txBox="1">
              <a:spLocks/>
            </p:cNvSpPr>
            <p:nvPr/>
          </p:nvSpPr>
          <p:spPr>
            <a:xfrm>
              <a:off x="7372910" y="3853360"/>
              <a:ext cx="1482702" cy="369332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AR">
                  <a:solidFill>
                    <a:srgbClr val="00B050"/>
                  </a:solidFill>
                </a:rPr>
                <a:t>Controlador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74FAE169-9D48-0446-8933-6D3C2F0047C8}"/>
                </a:ext>
              </a:extLst>
            </p:cNvPr>
            <p:cNvSpPr>
              <a:spLocks/>
            </p:cNvSpPr>
            <p:nvPr/>
          </p:nvSpPr>
          <p:spPr>
            <a:xfrm>
              <a:off x="10078457" y="2864094"/>
              <a:ext cx="940063" cy="75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/>
                <a:t>Carga</a:t>
              </a:r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9A787745-55EE-981B-E935-6CAAF4D1D620}"/>
                </a:ext>
              </a:extLst>
            </p:cNvPr>
            <p:cNvCxnSpPr>
              <a:cxnSpLocks/>
            </p:cNvCxnSpPr>
            <p:nvPr/>
          </p:nvCxnSpPr>
          <p:spPr>
            <a:xfrm>
              <a:off x="6150063" y="3465730"/>
              <a:ext cx="59577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5546BF2-F9AB-0E91-0066-4BA2F754489B}"/>
                </a:ext>
              </a:extLst>
            </p:cNvPr>
            <p:cNvCxnSpPr>
              <a:cxnSpLocks/>
            </p:cNvCxnSpPr>
            <p:nvPr/>
          </p:nvCxnSpPr>
          <p:spPr>
            <a:xfrm>
              <a:off x="9470853" y="3473805"/>
              <a:ext cx="59577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: angular 19">
              <a:extLst>
                <a:ext uri="{FF2B5EF4-FFF2-40B4-BE49-F238E27FC236}">
                  <a16:creationId xmlns:a16="http://schemas.microsoft.com/office/drawing/2014/main" id="{67FFA412-EECE-A981-4F93-0F6B2D02E426}"/>
                </a:ext>
              </a:extLst>
            </p:cNvPr>
            <p:cNvCxnSpPr>
              <a:cxnSpLocks/>
              <a:stCxn id="9" idx="1"/>
              <a:endCxn id="8" idx="1"/>
            </p:cNvCxnSpPr>
            <p:nvPr/>
          </p:nvCxnSpPr>
          <p:spPr>
            <a:xfrm rot="10800000">
              <a:off x="7372910" y="3187260"/>
              <a:ext cx="12700" cy="850766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: angular 24">
              <a:extLst>
                <a:ext uri="{FF2B5EF4-FFF2-40B4-BE49-F238E27FC236}">
                  <a16:creationId xmlns:a16="http://schemas.microsoft.com/office/drawing/2014/main" id="{53C1A1F6-A398-F9EC-9C73-DA2AF91AD28C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rot="5400000">
              <a:off x="8488018" y="3360898"/>
              <a:ext cx="1044722" cy="30953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Marcador de contenido 4">
              <a:extLst>
                <a:ext uri="{FF2B5EF4-FFF2-40B4-BE49-F238E27FC236}">
                  <a16:creationId xmlns:a16="http://schemas.microsoft.com/office/drawing/2014/main" id="{754F7EEF-05CD-00FA-DE41-8233083AD991}"/>
                </a:ext>
              </a:extLst>
            </p:cNvPr>
            <p:cNvSpPr txBox="1">
              <a:spLocks/>
            </p:cNvSpPr>
            <p:nvPr/>
          </p:nvSpPr>
          <p:spPr>
            <a:xfrm>
              <a:off x="5497482" y="4870891"/>
              <a:ext cx="5233554" cy="43196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182880" algn="l" defTabSz="914400" rtl="0" eaLnBrk="1" latinLnBrk="0" hangingPunct="1">
                <a:lnSpc>
                  <a:spcPct val="90000"/>
                </a:lnSpc>
                <a:spcBef>
                  <a:spcPts val="1400"/>
                </a:spcBef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 algn="ctr">
                <a:buNone/>
              </a:pPr>
              <a:r>
                <a:rPr lang="es-AR" sz="1800" i="1">
                  <a:solidFill>
                    <a:schemeClr val="tx1"/>
                  </a:solidFill>
                </a:rPr>
                <a:t>Sistema autónomo de conversión de potencia CC-CC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0CD2525-93BF-DE24-DBF1-3F7366BA1559}"/>
                </a:ext>
              </a:extLst>
            </p:cNvPr>
            <p:cNvSpPr txBox="1"/>
            <p:nvPr/>
          </p:nvSpPr>
          <p:spPr>
            <a:xfrm>
              <a:off x="7087508" y="4340122"/>
              <a:ext cx="205350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s-AR">
                  <a:ln w="0"/>
                  <a:solidFill>
                    <a:schemeClr val="accent1"/>
                  </a:solidFill>
                </a:rPr>
                <a:t>Convertidor CC-CC</a:t>
              </a: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7DF2A400-FBA0-4F5C-82CF-6CC8A4C1F52C}"/>
                </a:ext>
              </a:extLst>
            </p:cNvPr>
            <p:cNvSpPr>
              <a:spLocks/>
            </p:cNvSpPr>
            <p:nvPr/>
          </p:nvSpPr>
          <p:spPr>
            <a:xfrm>
              <a:off x="5210670" y="2864094"/>
              <a:ext cx="940063" cy="75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/>
                <a:t>Fuente de CC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3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rtlCol="0" anchor="ctr">
            <a:normAutofit/>
          </a:bodyPr>
          <a:lstStyle/>
          <a:p>
            <a:pPr rtl="0"/>
            <a:r>
              <a:rPr lang="es-ES"/>
              <a:t>Convertidor Buck ideal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89FE55-E47C-4961-8555-1D7EF267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099972-7AC7-EF4E-C4B2-A320788F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D22F896-40B5-4ADD-8801-0D06FADFA095}" type="slidenum">
              <a:rPr lang="es-ES" noProof="0" smtClean="0"/>
              <a:pPr rtl="0">
                <a:spcAft>
                  <a:spcPts val="600"/>
                </a:spcAft>
              </a:pPr>
              <a:t>7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3E21768D-5513-96B3-469E-48C1856270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3626427" cy="4038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AR" dirty="0"/>
                  <a:t>Consiste en un interruptor unipolar de dos posiciones y un filtro pasa-bajos ideal.</a:t>
                </a:r>
              </a:p>
              <a:p>
                <a:r>
                  <a:rPr lang="es-AR" dirty="0"/>
                  <a:t>Con un período de conmutación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AR" dirty="0"/>
                  <a:t>, se mantiene el interruptor en </a:t>
                </a:r>
                <a:r>
                  <a:rPr lang="es-AR" b="1" dirty="0"/>
                  <a:t>a</a:t>
                </a:r>
                <a:r>
                  <a:rPr lang="es-AR" dirty="0"/>
                  <a:t>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s-AR" dirty="0"/>
                  <a:t> y en </a:t>
                </a:r>
                <a:r>
                  <a:rPr lang="es-AR" b="1" dirty="0"/>
                  <a:t>b</a:t>
                </a:r>
                <a:r>
                  <a:rPr lang="es-AR" dirty="0"/>
                  <a:t>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</m:oMath>
                </a14:m>
                <a:endParaRPr lang="es-AR" baseline="-25000" dirty="0"/>
              </a:p>
              <a:p>
                <a:r>
                  <a:rPr lang="es-AR" dirty="0"/>
                  <a:t>El filtro pasa-bajos bloquea la frecuencia de conmutación, dejando solo la componente de CC en la carga</a:t>
                </a: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3E21768D-5513-96B3-469E-48C185627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3626427" cy="4038600"/>
              </a:xfrm>
              <a:blipFill>
                <a:blip r:embed="rId3"/>
                <a:stretch>
                  <a:fillRect t="-2568" r="-101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DCB3903C-D687-40C8-D4AE-F3259BA27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427" y="1752315"/>
            <a:ext cx="6754091" cy="2160448"/>
          </a:xfrm>
          <a:prstGeom prst="rect">
            <a:avLst/>
          </a:prstGeom>
        </p:spPr>
      </p:pic>
      <p:pic>
        <p:nvPicPr>
          <p:cNvPr id="21" name="Imagen 20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61D98A47-9579-B24C-95BF-AE7A54C37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391" y="4004203"/>
            <a:ext cx="6490162" cy="163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8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rtlCol="0" anchor="ctr">
            <a:normAutofit/>
          </a:bodyPr>
          <a:lstStyle/>
          <a:p>
            <a:pPr rtl="0"/>
            <a:r>
              <a:rPr lang="es-ES"/>
              <a:t>Desarrollo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4331BC-50F8-6B36-B0E5-33550873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6D33CF-5DDF-D178-B51C-297BEAAB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D22F896-40B5-4ADD-8801-0D06FADFA095}" type="slidenum">
              <a:rPr lang="es-ES" noProof="0" smtClean="0"/>
              <a:pPr rtl="0">
                <a:spcAft>
                  <a:spcPts val="600"/>
                </a:spcAft>
              </a:pPr>
              <a:t>8</a:t>
            </a:fld>
            <a:endParaRPr lang="es-ES" noProof="0"/>
          </a:p>
        </p:txBody>
      </p:sp>
      <p:graphicFrame>
        <p:nvGraphicFramePr>
          <p:cNvPr id="36" name="Marcador de contenido 5">
            <a:extLst>
              <a:ext uri="{FF2B5EF4-FFF2-40B4-BE49-F238E27FC236}">
                <a16:creationId xmlns:a16="http://schemas.microsoft.com/office/drawing/2014/main" id="{9ACBE209-B2DD-CB42-69D3-78500EA60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273375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93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rtlCol="0" anchor="ctr">
            <a:normAutofit/>
          </a:bodyPr>
          <a:lstStyle/>
          <a:p>
            <a:pPr rtl="0"/>
            <a:r>
              <a:rPr lang="es-ES">
                <a:latin typeface="Rockwell" panose="02060603020205020403" pitchFamily="18" charset="0"/>
              </a:rPr>
              <a:t>Sistema de control PID</a:t>
            </a:r>
          </a:p>
        </p:txBody>
      </p:sp>
      <p:pic>
        <p:nvPicPr>
          <p:cNvPr id="8" name="Marcador de contenido 7" descr="Diagrama, Esquemático&#10;&#10;Descripción generada automáticamente">
            <a:extLst>
              <a:ext uri="{FF2B5EF4-FFF2-40B4-BE49-F238E27FC236}">
                <a16:creationId xmlns:a16="http://schemas.microsoft.com/office/drawing/2014/main" id="{0DEAC543-393F-6694-1175-5FAC4BF549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508387" y="1823585"/>
            <a:ext cx="7144746" cy="2786449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A323CE3D-3F85-E548-F038-3BF6219C78C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81828" y="4738751"/>
                <a:ext cx="10336692" cy="1356360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s-AR" dirty="0"/>
                  <a:t>Dada una </a:t>
                </a:r>
                <a:r>
                  <a:rPr lang="es-AR" b="1" dirty="0"/>
                  <a:t>señal de referencia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s-AR" dirty="0"/>
                  <a:t>, se calcula el </a:t>
                </a:r>
                <a:r>
                  <a:rPr lang="es-AR" b="1" dirty="0"/>
                  <a:t>error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𝒆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s-AR" dirty="0"/>
                  <a:t>, que ingresa al controlador PID, obteniendo una </a:t>
                </a:r>
                <a:r>
                  <a:rPr lang="es-AR" b="1" dirty="0"/>
                  <a:t>señal de control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s-AR" b="1" dirty="0"/>
                  <a:t> </a:t>
                </a:r>
                <a:r>
                  <a:rPr lang="es-AR" dirty="0"/>
                  <a:t>que se aplica a un accionador, obteniendo la </a:t>
                </a:r>
                <a:r>
                  <a:rPr lang="es-AR" b="1" dirty="0"/>
                  <a:t>señal de entrada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s-AR" dirty="0"/>
                  <a:t> al sistema. La </a:t>
                </a:r>
                <a:r>
                  <a:rPr lang="es-AR" b="1" dirty="0"/>
                  <a:t>señal de salida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/>
                  <a:t>es medida por un sensor, resultando en la </a:t>
                </a:r>
                <a:r>
                  <a:rPr lang="es-AR" b="1" dirty="0"/>
                  <a:t>señal de retroalimentación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s-AR" dirty="0"/>
                  <a:t>.</a:t>
                </a:r>
                <a:endParaRPr lang="es-AR" b="1" dirty="0"/>
              </a:p>
            </p:txBody>
          </p:sp>
        </mc:Choice>
        <mc:Fallback xmlns="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A323CE3D-3F85-E548-F038-3BF6219C78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1828" y="4738751"/>
                <a:ext cx="10336692" cy="1356360"/>
              </a:xfrm>
              <a:blipFill>
                <a:blip r:embed="rId4"/>
                <a:stretch>
                  <a:fillRect l="-295" t="-4933" b="-49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A307EC-67F0-812E-7B67-0467B8C0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AR" noProof="0"/>
              <a:t>03/09/2024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55123-787B-40FF-7614-0C35078C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D22F896-40B5-4ADD-8801-0D06FADFA095}" type="slidenum">
              <a:rPr lang="es-ES" noProof="0" smtClean="0"/>
              <a:pPr rtl="0">
                <a:spcAft>
                  <a:spcPts val="600"/>
                </a:spcAft>
              </a:pPr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4043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heme/theme1.xml><?xml version="1.0" encoding="utf-8"?>
<a:theme xmlns:a="http://schemas.openxmlformats.org/drawingml/2006/main" name="Bas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50642_TF55885775" id="{A3D577B1-594C-41E0-B1C2-F30B18616F66}" vid="{8FF44D27-C355-431A-AC37-EFD8F965159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 estudiante o profesor realiza</Template>
  <TotalTime>24</TotalTime>
  <Words>1719</Words>
  <Application>Microsoft Office PowerPoint</Application>
  <PresentationFormat>Panorámica</PresentationFormat>
  <Paragraphs>304</Paragraphs>
  <Slides>32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Corbel</vt:lpstr>
      <vt:lpstr>Rockwell</vt:lpstr>
      <vt:lpstr>Tahoma</vt:lpstr>
      <vt:lpstr>Wingdings</vt:lpstr>
      <vt:lpstr>Base</vt:lpstr>
      <vt:lpstr>Controlador digital de un convertidor buck</vt:lpstr>
      <vt:lpstr>Introducción</vt:lpstr>
      <vt:lpstr>Sistemas y variables</vt:lpstr>
      <vt:lpstr>Conceptos de sistemas de control</vt:lpstr>
      <vt:lpstr>Sistema de conversión CC-CC</vt:lpstr>
      <vt:lpstr>Sistema de conversión CC-CC</vt:lpstr>
      <vt:lpstr>Convertidor Buck ideal</vt:lpstr>
      <vt:lpstr>Desarrollo</vt:lpstr>
      <vt:lpstr>Sistema de control PID</vt:lpstr>
      <vt:lpstr>Acción de control P, I, D</vt:lpstr>
      <vt:lpstr>Discretización de FT PID</vt:lpstr>
      <vt:lpstr>Circuito</vt:lpstr>
      <vt:lpstr>Calibración de retroalimentación</vt:lpstr>
      <vt:lpstr>Modelado del sistema</vt:lpstr>
      <vt:lpstr>Modelado del sistema</vt:lpstr>
      <vt:lpstr>Modelado del sistema</vt:lpstr>
      <vt:lpstr>Identificación</vt:lpstr>
      <vt:lpstr>Identificación</vt:lpstr>
      <vt:lpstr>Identificación</vt:lpstr>
      <vt:lpstr>Identificación</vt:lpstr>
      <vt:lpstr>Estabilidad</vt:lpstr>
      <vt:lpstr>Estabilidad</vt:lpstr>
      <vt:lpstr>Implementación en microcontrolador</vt:lpstr>
      <vt:lpstr>Sintonización</vt:lpstr>
      <vt:lpstr>Resultados</vt:lpstr>
      <vt:lpstr>Resultados</vt:lpstr>
      <vt:lpstr>Resultados</vt:lpstr>
      <vt:lpstr>Resultados</vt:lpstr>
      <vt:lpstr>Demostración</vt:lpstr>
      <vt:lpstr>Conclusión</vt:lpstr>
      <vt:lpstr>Referencias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Controlador digital de un convertidor buck</dc:title>
  <dc:creator>Mateo Cignetti</dc:creator>
  <cp:lastModifiedBy>Mateo Cignetti</cp:lastModifiedBy>
  <cp:revision>2</cp:revision>
  <dcterms:created xsi:type="dcterms:W3CDTF">2024-09-01T23:29:34Z</dcterms:created>
  <dcterms:modified xsi:type="dcterms:W3CDTF">2024-09-03T04:13:29Z</dcterms:modified>
</cp:coreProperties>
</file>