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7" r:id="rId7"/>
    <p:sldId id="260"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9" d="100"/>
          <a:sy n="79" d="100"/>
        </p:scale>
        <p:origin x="11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16.03.2025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16.03.2025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Mateo Clagg</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5AB9-6510-836D-6E01-9683082799B9}"/>
              </a:ext>
            </a:extLst>
          </p:cNvPr>
          <p:cNvSpPr>
            <a:spLocks noGrp="1"/>
          </p:cNvSpPr>
          <p:nvPr>
            <p:ph type="title"/>
          </p:nvPr>
        </p:nvSpPr>
        <p:spPr/>
        <p:txBody>
          <a:bodyPr/>
          <a:lstStyle/>
          <a:p>
            <a:r>
              <a:rPr lang="en-US" dirty="0"/>
              <a:t>Data Sources &amp; Tables</a:t>
            </a:r>
          </a:p>
        </p:txBody>
      </p:sp>
      <p:sp>
        <p:nvSpPr>
          <p:cNvPr id="3" name="Content Placeholder 2">
            <a:extLst>
              <a:ext uri="{FF2B5EF4-FFF2-40B4-BE49-F238E27FC236}">
                <a16:creationId xmlns:a16="http://schemas.microsoft.com/office/drawing/2014/main" id="{C0B648D9-95E1-CC84-344B-CB7DCBCD6E07}"/>
              </a:ext>
            </a:extLst>
          </p:cNvPr>
          <p:cNvSpPr>
            <a:spLocks noGrp="1"/>
          </p:cNvSpPr>
          <p:nvPr>
            <p:ph idx="1"/>
          </p:nvPr>
        </p:nvSpPr>
        <p:spPr/>
        <p:txBody>
          <a:bodyPr>
            <a:normAutofit/>
          </a:bodyPr>
          <a:lstStyle/>
          <a:p>
            <a:pPr marL="0" indent="0">
              <a:buNone/>
            </a:pPr>
            <a:r>
              <a:rPr lang="en-US" sz="2400" b="1" dirty="0"/>
              <a:t>Calculation/fact tables:</a:t>
            </a:r>
          </a:p>
          <a:p>
            <a:r>
              <a:rPr lang="en-US" sz="2000" b="1" dirty="0"/>
              <a:t>Customer Journey Table: </a:t>
            </a:r>
            <a:r>
              <a:rPr lang="en-US" sz="2000" dirty="0"/>
              <a:t>Track customer movements through the website to analyze the conversion funnel.</a:t>
            </a:r>
          </a:p>
          <a:p>
            <a:r>
              <a:rPr lang="en-US" sz="2000" b="1" dirty="0"/>
              <a:t>Engagement Data Table: </a:t>
            </a:r>
            <a:r>
              <a:rPr lang="en-US" sz="2000" dirty="0"/>
              <a:t>Measure engagement with different types of content.</a:t>
            </a:r>
          </a:p>
          <a:p>
            <a:r>
              <a:rPr lang="en-US" sz="2000" b="1" dirty="0"/>
              <a:t>Customer Reviews Table: </a:t>
            </a:r>
            <a:r>
              <a:rPr lang="en-US" sz="2000" dirty="0"/>
              <a:t>Analyze customer feedback to identify common themes and sentiment</a:t>
            </a:r>
          </a:p>
          <a:p>
            <a:endParaRPr lang="en-US" sz="2000" dirty="0"/>
          </a:p>
          <a:p>
            <a:pPr marL="0" indent="0">
              <a:buNone/>
            </a:pPr>
            <a:r>
              <a:rPr lang="en-US" sz="2400" b="1" dirty="0"/>
              <a:t>Lookup Tables:</a:t>
            </a:r>
          </a:p>
          <a:p>
            <a:r>
              <a:rPr lang="en-US" sz="2000" b="1" dirty="0"/>
              <a:t>Customers Table: </a:t>
            </a:r>
            <a:r>
              <a:rPr lang="en-US" sz="2000" dirty="0"/>
              <a:t>Provide additional information about customers.</a:t>
            </a:r>
          </a:p>
          <a:p>
            <a:r>
              <a:rPr lang="en-US" sz="2000" b="1" dirty="0"/>
              <a:t>Geography Table: </a:t>
            </a:r>
            <a:r>
              <a:rPr lang="en-US" sz="2000" dirty="0"/>
              <a:t>Provide additional geographic information about customers.</a:t>
            </a:r>
          </a:p>
          <a:p>
            <a:r>
              <a:rPr lang="en-US" sz="2000" b="1" dirty="0"/>
              <a:t>Products Table: </a:t>
            </a:r>
            <a:r>
              <a:rPr lang="en-US" sz="2000" dirty="0"/>
              <a:t>Provide additional information about products.</a:t>
            </a:r>
          </a:p>
        </p:txBody>
      </p:sp>
    </p:spTree>
    <p:extLst>
      <p:ext uri="{BB962C8B-B14F-4D97-AF65-F5344CB8AC3E}">
        <p14:creationId xmlns:p14="http://schemas.microsoft.com/office/powerpoint/2010/main" val="300376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493</TotalTime>
  <Words>695</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Data Sources &amp; Tables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Clagg, Mateo W. - SDSMT Student</cp:lastModifiedBy>
  <cp:revision>2</cp:revision>
  <dcterms:created xsi:type="dcterms:W3CDTF">2024-07-20T13:50:58Z</dcterms:created>
  <dcterms:modified xsi:type="dcterms:W3CDTF">2025-03-17T05:34:07Z</dcterms:modified>
</cp:coreProperties>
</file>