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MuseoModerno Medium"/>
      <p:regular r:id="rId14"/>
    </p:embeddedFont>
    <p:embeddedFont>
      <p:font typeface="MuseoModerno Medium"/>
      <p:regular r:id="rId15"/>
    </p:embeddedFont>
    <p:embeddedFont>
      <p:font typeface="MuseoModerno Medium"/>
      <p:regular r:id="rId16"/>
    </p:embeddedFont>
    <p:embeddedFont>
      <p:font typeface="MuseoModerno Medium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Historia de vida del proyecto: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 poco de mi experiencia en pasar de no comprender a comprender un poquito.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82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¿Qué le motivo a nivel personal a desarrollar el estudio predictivo?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200168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CF5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4169688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386000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1614" y="4030147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476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La nota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5257562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Conseguir pasar la materia, si es preferible con una B en adelante.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4200168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FFFCF5"/>
          </a:solidFill>
          <a:ln/>
        </p:spPr>
      </p:sp>
      <p:sp>
        <p:nvSpPr>
          <p:cNvPr id="10" name="Shape 7"/>
          <p:cNvSpPr/>
          <p:nvPr/>
        </p:nvSpPr>
        <p:spPr>
          <a:xfrm>
            <a:off x="7428548" y="4169688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325F7B"/>
          </a:solidFill>
          <a:ln/>
        </p:spPr>
      </p:sp>
      <p:sp>
        <p:nvSpPr>
          <p:cNvPr id="11" name="Shape 8"/>
          <p:cNvSpPr/>
          <p:nvPr/>
        </p:nvSpPr>
        <p:spPr>
          <a:xfrm>
            <a:off x="10292298" y="386000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325F7B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371" y="4030147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85842" y="476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Curiosidad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85842" y="5257562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Habia escuchado antes de como la probabilidad podria predecir el futuro, pero no le tome importancia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37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¿Cómo fue su experiencia buscando y seleccionando la data?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84928"/>
            <a:ext cx="6407944" cy="1730812"/>
          </a:xfrm>
          <a:prstGeom prst="roundRect">
            <a:avLst>
              <a:gd name="adj" fmla="val 1966"/>
            </a:avLst>
          </a:prstGeom>
          <a:solidFill>
            <a:srgbClr val="FFFCF5"/>
          </a:solidFill>
          <a:ln w="30480">
            <a:solidFill>
              <a:srgbClr val="D9D4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4442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Busqueda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51084" y="4932640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buscar la base de datos, entre en algunos de los sitios referidos por el profesor.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4184928"/>
            <a:ext cx="6408063" cy="1730812"/>
          </a:xfrm>
          <a:prstGeom prst="roundRect">
            <a:avLst>
              <a:gd name="adj" fmla="val 1966"/>
            </a:avLst>
          </a:prstGeom>
          <a:solidFill>
            <a:srgbClr val="FFFCF5"/>
          </a:solidFill>
          <a:ln w="30480">
            <a:solidFill>
              <a:srgbClr val="D9D4C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5842" y="4442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Eleccion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85842" y="4932640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Por el titulo se asumio que serian datos que satisfacerian las necesidades para hacer un estudio.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665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¿Qué lecciones aprendió al hacer el análisis descriptivo?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47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Utilidad de tablas dinamicas y graficas.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0900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Ajustar los valores de los campos para facilitar su analisis.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739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¿Qué pasos realizó para hacer el análisis de los datos tanto descriptivo como predictivo?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38738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F3EEE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692366"/>
            <a:ext cx="3027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Lectura de los campos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182785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Revision simple de que trataba la informacion de la base de datos, los tipos de datos y su variable objetivo.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00211" y="2898577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F3EEE3"/>
          </a:solidFill>
          <a:ln/>
        </p:spPr>
      </p:sp>
      <p:sp>
        <p:nvSpPr>
          <p:cNvPr id="7" name="Text 5"/>
          <p:cNvSpPr/>
          <p:nvPr/>
        </p:nvSpPr>
        <p:spPr>
          <a:xfrm>
            <a:off x="7627025" y="33522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Investigacion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7025" y="3842623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Investigacion de como podria ser el procedimiento para realizar los estudios en excel.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645587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F3EEE3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6099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Retroalimentacion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6589633"/>
            <a:ext cx="5982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Comunicacion y discusion con los compañeros del equipo.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00211" y="5305425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F3EEE3"/>
          </a:solidFill>
          <a:ln/>
        </p:spPr>
      </p:sp>
      <p:sp>
        <p:nvSpPr>
          <p:cNvPr id="13" name="Text 11"/>
          <p:cNvSpPr/>
          <p:nvPr/>
        </p:nvSpPr>
        <p:spPr>
          <a:xfrm>
            <a:off x="7627025" y="5759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Desarrollo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27025" y="6249472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Trate de implementar la informacion obtenida en el estudio de la base de datos en excel.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¿Qué lecciones aprendió al hacer el análisis descriptivo?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75246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F3EEE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819" y="4002762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78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La importancia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272921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estudios probabilisticos son tan especiales que no son faciles.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98031" y="3875246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F3EEE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60" y="4002762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24845" y="478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Buscar consejos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424845" y="5272921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ayuda del profesor hubiera sido genial, pero no consulte lo suficiente.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02272" y="3875246"/>
            <a:ext cx="4234220" cy="680442"/>
          </a:xfrm>
          <a:prstGeom prst="roundRect">
            <a:avLst>
              <a:gd name="adj" fmla="val 480029"/>
            </a:avLst>
          </a:prstGeom>
          <a:solidFill>
            <a:srgbClr val="F3EEE3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301" y="4002762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829086" y="478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Organizar el tiempo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829086" y="5272921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pesar del gran interes que generaba en mi, no le di tanta prioridad.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15483"/>
            <a:ext cx="7828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¿Qué descubrió de si mismo?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4333042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probabilidad es una rama de la matematica muy compleja, pero realmente me llama la atencion, me gustaria poder aprender de forma consiente y aplicar lo obtenido.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077891"/>
            <a:ext cx="30480" cy="1236107"/>
          </a:xfrm>
          <a:prstGeom prst="rect">
            <a:avLst/>
          </a:prstGeom>
          <a:solidFill>
            <a:srgbClr val="325F7B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2025-07-30T15:19:38Z</dcterms:created>
  <dcterms:modified xsi:type="dcterms:W3CDTF">2025-07-30T15:19:38Z</dcterms:modified>
</cp:coreProperties>
</file>