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Space Grotesk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22" Type="http://schemas.openxmlformats.org/officeDocument/2006/relationships/font" Target="fonts/SpaceGrotesk-regular.fntdata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SpaceGrotesk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b5fcaf18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b5fcaf18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b5fcaf183d_0_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b5fcaf183d_0_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b5fcaf183d_0_8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b5fcaf183d_0_8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b5fcaf183d_0_10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b5fcaf183d_0_10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b5fcaf183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b5fcaf183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b5fcaf183d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b5fcaf183d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b5fcaf183d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b5fcaf183d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b5fcaf183d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b5fcaf183d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b5fcaf183d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b5fcaf183d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Sin embargo realizar estos requerimientos puede surgir problemas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b5fcaf183d_0_1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b5fcaf183d_0_1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Sin embargo realizar estos requerimientos puede surgir problemas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b83c10f74a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b83c10f74a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b5fcaf183d_0_9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b5fcaf183d_0_9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1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subTitle"/>
          </p:nvPr>
        </p:nvSpPr>
        <p:spPr>
          <a:xfrm rot="-546">
            <a:off x="3768000" y="4176901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type="ctrTitle"/>
          </p:nvPr>
        </p:nvSpPr>
        <p:spPr>
          <a:xfrm>
            <a:off x="3768000" y="540000"/>
            <a:ext cx="4898100" cy="3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2">
  <p:cSld name="TITLE_2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idx="1" type="subTitle"/>
          </p:nvPr>
        </p:nvSpPr>
        <p:spPr>
          <a:xfrm rot="-546">
            <a:off x="3768000" y="4176901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5" name="Google Shape;55;p14"/>
          <p:cNvSpPr txBox="1"/>
          <p:nvPr>
            <p:ph type="ctrTitle"/>
          </p:nvPr>
        </p:nvSpPr>
        <p:spPr>
          <a:xfrm>
            <a:off x="3768000" y="540000"/>
            <a:ext cx="4898100" cy="3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2" type="title"/>
          </p:nvPr>
        </p:nvSpPr>
        <p:spPr>
          <a:xfrm>
            <a:off x="720000" y="1117328"/>
            <a:ext cx="28671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9" name="Google Shape;59;p15"/>
          <p:cNvSpPr txBox="1"/>
          <p:nvPr>
            <p:ph idx="1" type="subTitle"/>
          </p:nvPr>
        </p:nvSpPr>
        <p:spPr>
          <a:xfrm>
            <a:off x="720000" y="1431577"/>
            <a:ext cx="28671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3" type="title"/>
          </p:nvPr>
        </p:nvSpPr>
        <p:spPr>
          <a:xfrm>
            <a:off x="5556901" y="1962697"/>
            <a:ext cx="28671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15"/>
          <p:cNvSpPr txBox="1"/>
          <p:nvPr>
            <p:ph idx="4" type="subTitle"/>
          </p:nvPr>
        </p:nvSpPr>
        <p:spPr>
          <a:xfrm>
            <a:off x="5556900" y="2276945"/>
            <a:ext cx="28671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5" type="title"/>
          </p:nvPr>
        </p:nvSpPr>
        <p:spPr>
          <a:xfrm>
            <a:off x="720000" y="2807502"/>
            <a:ext cx="28671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3" name="Google Shape;63;p15"/>
          <p:cNvSpPr txBox="1"/>
          <p:nvPr>
            <p:ph idx="6" type="subTitle"/>
          </p:nvPr>
        </p:nvSpPr>
        <p:spPr>
          <a:xfrm>
            <a:off x="720025" y="3122100"/>
            <a:ext cx="28671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7" type="title"/>
          </p:nvPr>
        </p:nvSpPr>
        <p:spPr>
          <a:xfrm>
            <a:off x="5556877" y="3669255"/>
            <a:ext cx="28671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15"/>
          <p:cNvSpPr txBox="1"/>
          <p:nvPr>
            <p:ph idx="8" type="subTitle"/>
          </p:nvPr>
        </p:nvSpPr>
        <p:spPr>
          <a:xfrm>
            <a:off x="5556900" y="3983853"/>
            <a:ext cx="28671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de sección y descripción 1">
  <p:cSld name="SECTION_TITLE_AND_DESCRIPTION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idx="1" type="subTitle"/>
          </p:nvPr>
        </p:nvSpPr>
        <p:spPr>
          <a:xfrm>
            <a:off x="3587100" y="2613138"/>
            <a:ext cx="4836900" cy="11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3012025" y="1357563"/>
            <a:ext cx="5412000" cy="13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os columnas 1">
  <p:cSld name="TITLE_AND_TWO_COLUMNS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idx="1" type="subTitle"/>
          </p:nvPr>
        </p:nvSpPr>
        <p:spPr>
          <a:xfrm>
            <a:off x="1481250" y="3426600"/>
            <a:ext cx="2907600" cy="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2" type="subTitle"/>
          </p:nvPr>
        </p:nvSpPr>
        <p:spPr>
          <a:xfrm>
            <a:off x="4755125" y="3426600"/>
            <a:ext cx="2907600" cy="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3" type="title"/>
          </p:nvPr>
        </p:nvSpPr>
        <p:spPr>
          <a:xfrm>
            <a:off x="1481250" y="3018875"/>
            <a:ext cx="29076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4" name="Google Shape;74;p17"/>
          <p:cNvSpPr txBox="1"/>
          <p:nvPr>
            <p:ph idx="4" type="title"/>
          </p:nvPr>
        </p:nvSpPr>
        <p:spPr>
          <a:xfrm>
            <a:off x="4755125" y="3018875"/>
            <a:ext cx="29076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Relationship Id="rId5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Relationship Id="rId5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5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16.png"/><Relationship Id="rId6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Relationship Id="rId5" Type="http://schemas.openxmlformats.org/officeDocument/2006/relationships/image" Target="../media/image2.png"/><Relationship Id="rId6" Type="http://schemas.openxmlformats.org/officeDocument/2006/relationships/image" Target="../media/image12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8"/>
          <p:cNvGrpSpPr/>
          <p:nvPr/>
        </p:nvGrpSpPr>
        <p:grpSpPr>
          <a:xfrm>
            <a:off x="183821" y="768287"/>
            <a:ext cx="8290551" cy="3506338"/>
            <a:chOff x="1559500" y="1162107"/>
            <a:chExt cx="1341600" cy="706055"/>
          </a:xfrm>
        </p:grpSpPr>
        <p:sp>
          <p:nvSpPr>
            <p:cNvPr id="80" name="Google Shape;80;p18"/>
            <p:cNvSpPr/>
            <p:nvPr/>
          </p:nvSpPr>
          <p:spPr>
            <a:xfrm>
              <a:off x="1559500" y="1162107"/>
              <a:ext cx="1341600" cy="700800"/>
            </a:xfrm>
            <a:prstGeom prst="ellipse">
              <a:avLst/>
            </a:prstGeom>
            <a:solidFill>
              <a:srgbClr val="93C47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8"/>
            <p:cNvSpPr/>
            <p:nvPr/>
          </p:nvSpPr>
          <p:spPr>
            <a:xfrm>
              <a:off x="1584925" y="1195262"/>
              <a:ext cx="1316100" cy="672900"/>
            </a:xfrm>
            <a:prstGeom prst="ellipse">
              <a:avLst/>
            </a:prstGeom>
            <a:solidFill>
              <a:srgbClr val="93C47D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¿</a:t>
              </a:r>
              <a:r>
                <a:rPr lang="e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Alguna</a:t>
              </a:r>
              <a:r>
                <a:rPr lang="e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vez te has preguntado </a:t>
              </a:r>
              <a:r>
                <a:rPr lang="e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qué</a:t>
              </a:r>
              <a:r>
                <a:rPr lang="e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tan complejo puede ser organizar un campeonato?</a:t>
              </a:r>
              <a:r>
                <a:rPr lang="es" sz="3400">
                  <a:solidFill>
                    <a:srgbClr val="666666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3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" name="Google Shape;82;p18"/>
          <p:cNvSpPr/>
          <p:nvPr/>
        </p:nvSpPr>
        <p:spPr>
          <a:xfrm rot="-10276063">
            <a:off x="1193748" y="4180700"/>
            <a:ext cx="565151" cy="297650"/>
          </a:xfrm>
          <a:prstGeom prst="triangle">
            <a:avLst>
              <a:gd fmla="val 50000" name="adj"/>
            </a:avLst>
          </a:prstGeom>
          <a:solidFill>
            <a:srgbClr val="76A5AF"/>
          </a:solidFill>
          <a:ln cap="flat" cmpd="sng" w="762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8"/>
          <p:cNvSpPr/>
          <p:nvPr/>
        </p:nvSpPr>
        <p:spPr>
          <a:xfrm flipH="1">
            <a:off x="1995137" y="4441547"/>
            <a:ext cx="320100" cy="167400"/>
          </a:xfrm>
          <a:prstGeom prst="triangle">
            <a:avLst>
              <a:gd fmla="val 50000" name="adj"/>
            </a:avLst>
          </a:prstGeom>
          <a:solidFill>
            <a:srgbClr val="93C47D"/>
          </a:solidFill>
          <a:ln cap="flat" cmpd="sng" w="762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8"/>
          <p:cNvSpPr/>
          <p:nvPr/>
        </p:nvSpPr>
        <p:spPr>
          <a:xfrm rot="10800000">
            <a:off x="6274572" y="600884"/>
            <a:ext cx="320100" cy="167400"/>
          </a:xfrm>
          <a:prstGeom prst="triangle">
            <a:avLst>
              <a:gd fmla="val 50000" name="adj"/>
            </a:avLst>
          </a:prstGeom>
          <a:solidFill>
            <a:srgbClr val="76A5AF"/>
          </a:solidFill>
          <a:ln cap="flat" cmpd="sng" w="762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/>
          <p:nvPr/>
        </p:nvSpPr>
        <p:spPr>
          <a:xfrm rot="1324584">
            <a:off x="7187536" y="532892"/>
            <a:ext cx="557148" cy="303367"/>
          </a:xfrm>
          <a:prstGeom prst="triangle">
            <a:avLst>
              <a:gd fmla="val 50000" name="adj"/>
            </a:avLst>
          </a:prstGeom>
          <a:solidFill>
            <a:srgbClr val="76A5AF"/>
          </a:solidFill>
          <a:ln cap="flat" cmpd="sng" w="762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/>
          <p:nvPr/>
        </p:nvSpPr>
        <p:spPr>
          <a:xfrm>
            <a:off x="8093901" y="1049698"/>
            <a:ext cx="512700" cy="455100"/>
          </a:xfrm>
          <a:prstGeom prst="ellipse">
            <a:avLst/>
          </a:prstGeom>
          <a:solidFill>
            <a:srgbClr val="76A5AF"/>
          </a:solidFill>
          <a:ln cap="flat" cmpd="sng" w="762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>
            <p:ph type="title"/>
          </p:nvPr>
        </p:nvSpPr>
        <p:spPr>
          <a:xfrm>
            <a:off x="-93525" y="399600"/>
            <a:ext cx="2680800" cy="7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chemeClr val="lt1"/>
                </a:solidFill>
                <a:highlight>
                  <a:srgbClr val="6AA84F"/>
                </a:highlight>
              </a:rPr>
              <a:t>Beneficios</a:t>
            </a:r>
            <a:r>
              <a:rPr lang="es" sz="3200">
                <a:solidFill>
                  <a:schemeClr val="lt1"/>
                </a:solidFill>
                <a:highlight>
                  <a:srgbClr val="6AA84F"/>
                </a:highlight>
              </a:rPr>
              <a:t> </a:t>
            </a:r>
            <a:endParaRPr sz="3200">
              <a:solidFill>
                <a:schemeClr val="lt1"/>
              </a:solidFill>
              <a:highlight>
                <a:srgbClr val="6AA84F"/>
              </a:highlight>
            </a:endParaRPr>
          </a:p>
        </p:txBody>
      </p:sp>
      <p:sp>
        <p:nvSpPr>
          <p:cNvPr id="229" name="Google Shape;229;p27"/>
          <p:cNvSpPr txBox="1"/>
          <p:nvPr>
            <p:ph idx="1" type="subTitle"/>
          </p:nvPr>
        </p:nvSpPr>
        <p:spPr>
          <a:xfrm>
            <a:off x="364575" y="1174500"/>
            <a:ext cx="3680100" cy="17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 sz="1800"/>
              <a:t>Plan y </a:t>
            </a:r>
            <a:r>
              <a:rPr lang="es" sz="1800"/>
              <a:t>organización</a:t>
            </a:r>
            <a:r>
              <a:rPr lang="es" sz="1800"/>
              <a:t> del torneo</a:t>
            </a:r>
            <a:endParaRPr sz="1800"/>
          </a:p>
        </p:txBody>
      </p:sp>
      <p:sp>
        <p:nvSpPr>
          <p:cNvPr id="230" name="Google Shape;230;p27"/>
          <p:cNvSpPr txBox="1"/>
          <p:nvPr>
            <p:ph idx="4" type="subTitle"/>
          </p:nvPr>
        </p:nvSpPr>
        <p:spPr>
          <a:xfrm>
            <a:off x="4638150" y="1689650"/>
            <a:ext cx="4257600" cy="11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2.     Facilidad en las inscripciones y de forma </a:t>
            </a:r>
            <a:r>
              <a:rPr lang="es" sz="1700"/>
              <a:t>dinámica</a:t>
            </a:r>
            <a:r>
              <a:rPr lang="es" sz="1700"/>
              <a:t> </a:t>
            </a:r>
            <a:r>
              <a:rPr lang="es"/>
              <a:t>      </a:t>
            </a:r>
            <a:endParaRPr/>
          </a:p>
        </p:txBody>
      </p:sp>
      <p:sp>
        <p:nvSpPr>
          <p:cNvPr id="231" name="Google Shape;231;p27"/>
          <p:cNvSpPr/>
          <p:nvPr/>
        </p:nvSpPr>
        <p:spPr>
          <a:xfrm rot="-430739">
            <a:off x="7133874" y="232371"/>
            <a:ext cx="434506" cy="255784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7"/>
          <p:cNvSpPr/>
          <p:nvPr/>
        </p:nvSpPr>
        <p:spPr>
          <a:xfrm rot="204217">
            <a:off x="7814458" y="968726"/>
            <a:ext cx="434567" cy="255758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3875" y="1906450"/>
            <a:ext cx="1594175" cy="159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9675" y="3408313"/>
            <a:ext cx="725000" cy="72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4113" y="3309925"/>
            <a:ext cx="859425" cy="85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7"/>
          <p:cNvSpPr/>
          <p:nvPr/>
        </p:nvSpPr>
        <p:spPr>
          <a:xfrm>
            <a:off x="6437175" y="3686175"/>
            <a:ext cx="344100" cy="21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/>
          <p:nvPr>
            <p:ph idx="1" type="subTitle"/>
          </p:nvPr>
        </p:nvSpPr>
        <p:spPr>
          <a:xfrm>
            <a:off x="274225" y="1174500"/>
            <a:ext cx="4886400" cy="18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3.  </a:t>
            </a:r>
            <a:r>
              <a:rPr lang="es" sz="1700"/>
              <a:t>Gestión</a:t>
            </a:r>
            <a:r>
              <a:rPr lang="es" sz="1700"/>
              <a:t> de los resultados y partidos </a:t>
            </a:r>
            <a:endParaRPr sz="1700"/>
          </a:p>
        </p:txBody>
      </p:sp>
      <p:sp>
        <p:nvSpPr>
          <p:cNvPr id="242" name="Google Shape;242;p28"/>
          <p:cNvSpPr txBox="1"/>
          <p:nvPr>
            <p:ph idx="4" type="subTitle"/>
          </p:nvPr>
        </p:nvSpPr>
        <p:spPr>
          <a:xfrm>
            <a:off x="4253025" y="1956875"/>
            <a:ext cx="4789500" cy="9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4.  Visualización de las </a:t>
            </a:r>
            <a:r>
              <a:rPr lang="es" sz="1700"/>
              <a:t>estadísticas</a:t>
            </a:r>
            <a:r>
              <a:rPr lang="es" sz="1700"/>
              <a:t> por partido </a:t>
            </a:r>
            <a:r>
              <a:rPr lang="es"/>
              <a:t> </a:t>
            </a:r>
            <a:endParaRPr/>
          </a:p>
        </p:txBody>
      </p:sp>
      <p:sp>
        <p:nvSpPr>
          <p:cNvPr id="243" name="Google Shape;243;p28"/>
          <p:cNvSpPr/>
          <p:nvPr/>
        </p:nvSpPr>
        <p:spPr>
          <a:xfrm rot="-430739">
            <a:off x="7133874" y="232371"/>
            <a:ext cx="434506" cy="255784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8"/>
          <p:cNvSpPr/>
          <p:nvPr/>
        </p:nvSpPr>
        <p:spPr>
          <a:xfrm rot="204217">
            <a:off x="7814458" y="968726"/>
            <a:ext cx="434567" cy="255758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9975" y="2618500"/>
            <a:ext cx="1808100" cy="180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2150" y="2702023"/>
            <a:ext cx="780724" cy="780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9800" y="2024149"/>
            <a:ext cx="677897" cy="677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8"/>
          <p:cNvSpPr/>
          <p:nvPr/>
        </p:nvSpPr>
        <p:spPr>
          <a:xfrm rot="1395800">
            <a:off x="1776930" y="1967742"/>
            <a:ext cx="1010995" cy="428703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8"/>
          <p:cNvSpPr/>
          <p:nvPr/>
        </p:nvSpPr>
        <p:spPr>
          <a:xfrm rot="-8800948">
            <a:off x="1056453" y="3110006"/>
            <a:ext cx="1010962" cy="428516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8"/>
          <p:cNvSpPr txBox="1"/>
          <p:nvPr>
            <p:ph type="title"/>
          </p:nvPr>
        </p:nvSpPr>
        <p:spPr>
          <a:xfrm>
            <a:off x="-93525" y="399600"/>
            <a:ext cx="2680800" cy="7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chemeClr val="lt1"/>
                </a:solidFill>
                <a:highlight>
                  <a:srgbClr val="6AA84F"/>
                </a:highlight>
              </a:rPr>
              <a:t>Beneficios </a:t>
            </a:r>
            <a:endParaRPr sz="3200">
              <a:solidFill>
                <a:schemeClr val="lt1"/>
              </a:solidFill>
              <a:highlight>
                <a:srgbClr val="6AA84F"/>
              </a:highlight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"/>
          <p:cNvSpPr txBox="1"/>
          <p:nvPr>
            <p:ph idx="1" type="subTitle"/>
          </p:nvPr>
        </p:nvSpPr>
        <p:spPr>
          <a:xfrm>
            <a:off x="434175" y="1452100"/>
            <a:ext cx="8462700" cy="19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●"/>
            </a:pPr>
            <a:r>
              <a:rPr b="1" lang="es">
                <a:solidFill>
                  <a:srgbClr val="666666"/>
                </a:solidFill>
              </a:rPr>
              <a:t>Somos una empresa que busca ayudar a </a:t>
            </a:r>
            <a:r>
              <a:rPr b="1" lang="es">
                <a:solidFill>
                  <a:srgbClr val="666666"/>
                </a:solidFill>
              </a:rPr>
              <a:t>impulsar</a:t>
            </a:r>
            <a:r>
              <a:rPr b="1" lang="es">
                <a:solidFill>
                  <a:srgbClr val="666666"/>
                </a:solidFill>
              </a:rPr>
              <a:t> el deporte por medio de los organizadores, facilitandoles las tareas de </a:t>
            </a:r>
            <a:r>
              <a:rPr b="1" lang="es">
                <a:solidFill>
                  <a:srgbClr val="666666"/>
                </a:solidFill>
              </a:rPr>
              <a:t>organización</a:t>
            </a:r>
            <a:r>
              <a:rPr b="1" lang="es">
                <a:solidFill>
                  <a:srgbClr val="666666"/>
                </a:solidFill>
              </a:rPr>
              <a:t> y planificación de manera </a:t>
            </a:r>
            <a:r>
              <a:rPr b="1" lang="es">
                <a:solidFill>
                  <a:srgbClr val="666666"/>
                </a:solidFill>
              </a:rPr>
              <a:t>óptima</a:t>
            </a:r>
            <a:r>
              <a:rPr b="1" lang="es">
                <a:solidFill>
                  <a:srgbClr val="666666"/>
                </a:solidFill>
              </a:rPr>
              <a:t> y </a:t>
            </a:r>
            <a:r>
              <a:rPr b="1" lang="es">
                <a:solidFill>
                  <a:srgbClr val="666666"/>
                </a:solidFill>
              </a:rPr>
              <a:t>dinámica,en el desarrollo de campeonatos.</a:t>
            </a:r>
            <a:endParaRPr b="1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b="1" lang="es">
                <a:solidFill>
                  <a:srgbClr val="666666"/>
                </a:solidFill>
              </a:rPr>
              <a:t>Nuestra app puede ser utilizada en universidades, colegios y hasta campeonatos distritales con ayuda de municipalidades. 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256" name="Google Shape;256;p29"/>
          <p:cNvSpPr txBox="1"/>
          <p:nvPr>
            <p:ph type="title"/>
          </p:nvPr>
        </p:nvSpPr>
        <p:spPr>
          <a:xfrm>
            <a:off x="1414200" y="172925"/>
            <a:ext cx="6315600" cy="9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rgbClr val="6AA84F"/>
                </a:solidFill>
              </a:rPr>
              <a:t>¿Por qué nuestro proyecto es el ideal?</a:t>
            </a:r>
            <a:endParaRPr sz="3200">
              <a:solidFill>
                <a:srgbClr val="6AA84F"/>
              </a:solidFill>
            </a:endParaRPr>
          </a:p>
        </p:txBody>
      </p:sp>
      <p:pic>
        <p:nvPicPr>
          <p:cNvPr id="257" name="Google Shape;2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2700" y="3724388"/>
            <a:ext cx="1272000" cy="12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0150" y="3476288"/>
            <a:ext cx="963300" cy="96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0141" y="3491100"/>
            <a:ext cx="2518490" cy="149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1800" y="758950"/>
            <a:ext cx="1711426" cy="96332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9"/>
          <p:cNvSpPr txBox="1"/>
          <p:nvPr/>
        </p:nvSpPr>
        <p:spPr>
          <a:xfrm>
            <a:off x="3630750" y="3439190"/>
            <a:ext cx="3794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666666"/>
                </a:solidFill>
              </a:rPr>
              <a:t>Inversión de </a:t>
            </a:r>
            <a:r>
              <a:rPr lang="es" sz="2000">
                <a:solidFill>
                  <a:srgbClr val="666666"/>
                </a:solidFill>
              </a:rPr>
              <a:t>US$ 220.000 millones en los 12 años</a:t>
            </a:r>
            <a:endParaRPr sz="2000">
              <a:solidFill>
                <a:srgbClr val="666666"/>
              </a:solidFill>
            </a:endParaRPr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8850" y="2776137"/>
            <a:ext cx="1721981" cy="17931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 txBox="1"/>
          <p:nvPr/>
        </p:nvSpPr>
        <p:spPr>
          <a:xfrm>
            <a:off x="281850" y="883625"/>
            <a:ext cx="5470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Char char="★"/>
            </a:pPr>
            <a:r>
              <a:rPr lang="es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Qatar lleva aproximadamente 12 años de planeamiento para realizar la Copa. 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975" y="1136900"/>
            <a:ext cx="1793175" cy="179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idx="1" type="subTitle"/>
          </p:nvPr>
        </p:nvSpPr>
        <p:spPr>
          <a:xfrm rot="-546">
            <a:off x="3753325" y="3046950"/>
            <a:ext cx="3776700" cy="6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Comic Sans MS"/>
                <a:ea typeface="Comic Sans MS"/>
                <a:cs typeface="Comic Sans MS"/>
                <a:sym typeface="Comic Sans MS"/>
              </a:rPr>
              <a:t>Empresa que desarrolla aplicaciones para PC.</a:t>
            </a:r>
            <a:endParaRPr sz="19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1" name="Google Shape;101;p20"/>
          <p:cNvSpPr txBox="1"/>
          <p:nvPr>
            <p:ph type="ctrTitle"/>
          </p:nvPr>
        </p:nvSpPr>
        <p:spPr>
          <a:xfrm>
            <a:off x="3576650" y="1518875"/>
            <a:ext cx="3776700" cy="12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s" sz="7500">
                <a:solidFill>
                  <a:schemeClr val="lt1"/>
                </a:solidFill>
                <a:highlight>
                  <a:srgbClr val="6AA84F"/>
                </a:highlight>
              </a:rPr>
              <a:t>Ñupis FC</a:t>
            </a:r>
            <a:endParaRPr sz="7500">
              <a:solidFill>
                <a:schemeClr val="lt1"/>
              </a:solidFill>
              <a:highlight>
                <a:srgbClr val="6AA84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7500">
              <a:solidFill>
                <a:schemeClr val="lt1"/>
              </a:solidFill>
              <a:highlight>
                <a:srgbClr val="6AA84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7500">
              <a:solidFill>
                <a:schemeClr val="lt1"/>
              </a:solidFill>
              <a:highlight>
                <a:srgbClr val="6AA84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7500">
              <a:solidFill>
                <a:schemeClr val="lt1"/>
              </a:solidFill>
              <a:highlight>
                <a:srgbClr val="6AA84F"/>
              </a:highlight>
            </a:endParaRPr>
          </a:p>
        </p:txBody>
      </p:sp>
      <p:grpSp>
        <p:nvGrpSpPr>
          <p:cNvPr id="102" name="Google Shape;102;p20"/>
          <p:cNvGrpSpPr/>
          <p:nvPr/>
        </p:nvGrpSpPr>
        <p:grpSpPr>
          <a:xfrm>
            <a:off x="714424" y="1484284"/>
            <a:ext cx="1700533" cy="1447467"/>
            <a:chOff x="2240325" y="2616650"/>
            <a:chExt cx="368025" cy="368050"/>
          </a:xfrm>
        </p:grpSpPr>
        <p:sp>
          <p:nvSpPr>
            <p:cNvPr id="103" name="Google Shape;103;p20"/>
            <p:cNvSpPr/>
            <p:nvPr/>
          </p:nvSpPr>
          <p:spPr>
            <a:xfrm>
              <a:off x="2240325" y="2616650"/>
              <a:ext cx="368025" cy="368050"/>
            </a:xfrm>
            <a:custGeom>
              <a:rect b="b" l="l" r="r" t="t"/>
              <a:pathLst>
                <a:path extrusionOk="0" h="14722" w="14721">
                  <a:moveTo>
                    <a:pt x="7362" y="585"/>
                  </a:moveTo>
                  <a:cubicBezTo>
                    <a:pt x="7596" y="585"/>
                    <a:pt x="7828" y="599"/>
                    <a:pt x="8060" y="623"/>
                  </a:cubicBezTo>
                  <a:lnTo>
                    <a:pt x="7049" y="2492"/>
                  </a:lnTo>
                  <a:lnTo>
                    <a:pt x="4668" y="2492"/>
                  </a:lnTo>
                  <a:lnTo>
                    <a:pt x="4027" y="1467"/>
                  </a:lnTo>
                  <a:cubicBezTo>
                    <a:pt x="5014" y="907"/>
                    <a:pt x="6153" y="585"/>
                    <a:pt x="7362" y="585"/>
                  </a:cubicBezTo>
                  <a:close/>
                  <a:moveTo>
                    <a:pt x="8677" y="713"/>
                  </a:moveTo>
                  <a:cubicBezTo>
                    <a:pt x="10152" y="1006"/>
                    <a:pt x="11490" y="1775"/>
                    <a:pt x="12492" y="2937"/>
                  </a:cubicBezTo>
                  <a:lnTo>
                    <a:pt x="11410" y="4812"/>
                  </a:lnTo>
                  <a:lnTo>
                    <a:pt x="8734" y="4812"/>
                  </a:lnTo>
                  <a:lnTo>
                    <a:pt x="7561" y="2781"/>
                  </a:lnTo>
                  <a:lnTo>
                    <a:pt x="8677" y="713"/>
                  </a:lnTo>
                  <a:close/>
                  <a:moveTo>
                    <a:pt x="3530" y="1775"/>
                  </a:moveTo>
                  <a:lnTo>
                    <a:pt x="4165" y="2791"/>
                  </a:lnTo>
                  <a:lnTo>
                    <a:pt x="2979" y="4840"/>
                  </a:lnTo>
                  <a:lnTo>
                    <a:pt x="1071" y="4840"/>
                  </a:lnTo>
                  <a:cubicBezTo>
                    <a:pt x="1575" y="3592"/>
                    <a:pt x="2438" y="2530"/>
                    <a:pt x="3530" y="1775"/>
                  </a:cubicBezTo>
                  <a:close/>
                  <a:moveTo>
                    <a:pt x="7059" y="3080"/>
                  </a:moveTo>
                  <a:lnTo>
                    <a:pt x="8250" y="5144"/>
                  </a:lnTo>
                  <a:lnTo>
                    <a:pt x="7059" y="7207"/>
                  </a:lnTo>
                  <a:lnTo>
                    <a:pt x="4673" y="7207"/>
                  </a:lnTo>
                  <a:lnTo>
                    <a:pt x="3482" y="5144"/>
                  </a:lnTo>
                  <a:lnTo>
                    <a:pt x="4673" y="3080"/>
                  </a:lnTo>
                  <a:close/>
                  <a:moveTo>
                    <a:pt x="12880" y="3432"/>
                  </a:moveTo>
                  <a:cubicBezTo>
                    <a:pt x="13663" y="4531"/>
                    <a:pt x="14104" y="5856"/>
                    <a:pt x="14132" y="7207"/>
                  </a:cubicBezTo>
                  <a:lnTo>
                    <a:pt x="13084" y="7207"/>
                  </a:lnTo>
                  <a:lnTo>
                    <a:pt x="11894" y="5144"/>
                  </a:lnTo>
                  <a:lnTo>
                    <a:pt x="12880" y="3432"/>
                  </a:lnTo>
                  <a:close/>
                  <a:moveTo>
                    <a:pt x="2969" y="5424"/>
                  </a:moveTo>
                  <a:lnTo>
                    <a:pt x="4160" y="7487"/>
                  </a:lnTo>
                  <a:lnTo>
                    <a:pt x="2779" y="9902"/>
                  </a:lnTo>
                  <a:lnTo>
                    <a:pt x="1082" y="9902"/>
                  </a:lnTo>
                  <a:cubicBezTo>
                    <a:pt x="754" y="9096"/>
                    <a:pt x="588" y="8242"/>
                    <a:pt x="588" y="7360"/>
                  </a:cubicBezTo>
                  <a:cubicBezTo>
                    <a:pt x="588" y="6690"/>
                    <a:pt x="688" y="6040"/>
                    <a:pt x="868" y="5424"/>
                  </a:cubicBezTo>
                  <a:close/>
                  <a:moveTo>
                    <a:pt x="11362" y="5396"/>
                  </a:moveTo>
                  <a:lnTo>
                    <a:pt x="12567" y="7483"/>
                  </a:lnTo>
                  <a:lnTo>
                    <a:pt x="11196" y="9902"/>
                  </a:lnTo>
                  <a:lnTo>
                    <a:pt x="8776" y="9902"/>
                  </a:lnTo>
                  <a:lnTo>
                    <a:pt x="7543" y="7535"/>
                  </a:lnTo>
                  <a:lnTo>
                    <a:pt x="8781" y="5396"/>
                  </a:lnTo>
                  <a:close/>
                  <a:moveTo>
                    <a:pt x="14123" y="7796"/>
                  </a:moveTo>
                  <a:cubicBezTo>
                    <a:pt x="14029" y="9243"/>
                    <a:pt x="13478" y="10618"/>
                    <a:pt x="12543" y="11724"/>
                  </a:cubicBezTo>
                  <a:lnTo>
                    <a:pt x="11684" y="10235"/>
                  </a:lnTo>
                  <a:lnTo>
                    <a:pt x="13065" y="7796"/>
                  </a:lnTo>
                  <a:close/>
                  <a:moveTo>
                    <a:pt x="7016" y="7796"/>
                  </a:moveTo>
                  <a:lnTo>
                    <a:pt x="8264" y="10187"/>
                  </a:lnTo>
                  <a:lnTo>
                    <a:pt x="7068" y="12260"/>
                  </a:lnTo>
                  <a:lnTo>
                    <a:pt x="4441" y="12260"/>
                  </a:lnTo>
                  <a:lnTo>
                    <a:pt x="3269" y="10229"/>
                  </a:lnTo>
                  <a:lnTo>
                    <a:pt x="4664" y="7796"/>
                  </a:lnTo>
                  <a:close/>
                  <a:moveTo>
                    <a:pt x="2742" y="10491"/>
                  </a:moveTo>
                  <a:lnTo>
                    <a:pt x="3933" y="12554"/>
                  </a:lnTo>
                  <a:lnTo>
                    <a:pt x="3653" y="13033"/>
                  </a:lnTo>
                  <a:cubicBezTo>
                    <a:pt x="2685" y="12398"/>
                    <a:pt x="1888" y="11510"/>
                    <a:pt x="1352" y="10491"/>
                  </a:cubicBezTo>
                  <a:close/>
                  <a:moveTo>
                    <a:pt x="11154" y="10491"/>
                  </a:moveTo>
                  <a:lnTo>
                    <a:pt x="12126" y="12179"/>
                  </a:lnTo>
                  <a:cubicBezTo>
                    <a:pt x="11125" y="13171"/>
                    <a:pt x="9830" y="13826"/>
                    <a:pt x="8439" y="14049"/>
                  </a:cubicBezTo>
                  <a:lnTo>
                    <a:pt x="7576" y="12554"/>
                  </a:lnTo>
                  <a:lnTo>
                    <a:pt x="8767" y="10491"/>
                  </a:lnTo>
                  <a:close/>
                  <a:moveTo>
                    <a:pt x="7068" y="12843"/>
                  </a:moveTo>
                  <a:lnTo>
                    <a:pt x="7804" y="14120"/>
                  </a:lnTo>
                  <a:cubicBezTo>
                    <a:pt x="7653" y="14130"/>
                    <a:pt x="7501" y="14135"/>
                    <a:pt x="7350" y="14135"/>
                  </a:cubicBezTo>
                  <a:cubicBezTo>
                    <a:pt x="6234" y="14135"/>
                    <a:pt x="5138" y="13858"/>
                    <a:pt x="4160" y="13332"/>
                  </a:cubicBezTo>
                  <a:lnTo>
                    <a:pt x="4441" y="12843"/>
                  </a:lnTo>
                  <a:close/>
                  <a:moveTo>
                    <a:pt x="7362" y="1"/>
                  </a:moveTo>
                  <a:cubicBezTo>
                    <a:pt x="5394" y="1"/>
                    <a:pt x="3548" y="765"/>
                    <a:pt x="2159" y="2155"/>
                  </a:cubicBezTo>
                  <a:cubicBezTo>
                    <a:pt x="764" y="3545"/>
                    <a:pt x="0" y="5396"/>
                    <a:pt x="0" y="7360"/>
                  </a:cubicBezTo>
                  <a:cubicBezTo>
                    <a:pt x="0" y="8389"/>
                    <a:pt x="208" y="9381"/>
                    <a:pt x="616" y="10314"/>
                  </a:cubicBezTo>
                  <a:cubicBezTo>
                    <a:pt x="1229" y="11709"/>
                    <a:pt x="2291" y="12915"/>
                    <a:pt x="3605" y="13693"/>
                  </a:cubicBezTo>
                  <a:cubicBezTo>
                    <a:pt x="4739" y="14367"/>
                    <a:pt x="6039" y="14722"/>
                    <a:pt x="7362" y="14722"/>
                  </a:cubicBezTo>
                  <a:cubicBezTo>
                    <a:pt x="7681" y="14722"/>
                    <a:pt x="8008" y="14704"/>
                    <a:pt x="8325" y="14660"/>
                  </a:cubicBezTo>
                  <a:cubicBezTo>
                    <a:pt x="9991" y="14442"/>
                    <a:pt x="11542" y="13650"/>
                    <a:pt x="12705" y="12426"/>
                  </a:cubicBezTo>
                  <a:cubicBezTo>
                    <a:pt x="13972" y="11093"/>
                    <a:pt x="14683" y="9342"/>
                    <a:pt x="14721" y="7507"/>
                  </a:cubicBezTo>
                  <a:lnTo>
                    <a:pt x="14721" y="7360"/>
                  </a:lnTo>
                  <a:cubicBezTo>
                    <a:pt x="14721" y="5675"/>
                    <a:pt x="14137" y="4029"/>
                    <a:pt x="13075" y="2720"/>
                  </a:cubicBezTo>
                  <a:cubicBezTo>
                    <a:pt x="11671" y="993"/>
                    <a:pt x="9588" y="1"/>
                    <a:pt x="7362" y="1"/>
                  </a:cubicBezTo>
                  <a:close/>
                </a:path>
              </a:pathLst>
            </a:custGeom>
            <a:solidFill>
              <a:srgbClr val="274E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0"/>
            <p:cNvSpPr/>
            <p:nvPr/>
          </p:nvSpPr>
          <p:spPr>
            <a:xfrm>
              <a:off x="2455825" y="2645700"/>
              <a:ext cx="86125" cy="56050"/>
            </a:xfrm>
            <a:custGeom>
              <a:rect b="b" l="l" r="r" t="t"/>
              <a:pathLst>
                <a:path extrusionOk="0" h="2242" w="3445">
                  <a:moveTo>
                    <a:pt x="323" y="1"/>
                  </a:moveTo>
                  <a:cubicBezTo>
                    <a:pt x="193" y="1"/>
                    <a:pt x="74" y="88"/>
                    <a:pt x="42" y="220"/>
                  </a:cubicBezTo>
                  <a:cubicBezTo>
                    <a:pt x="0" y="376"/>
                    <a:pt x="95" y="538"/>
                    <a:pt x="251" y="575"/>
                  </a:cubicBezTo>
                  <a:cubicBezTo>
                    <a:pt x="290" y="584"/>
                    <a:pt x="327" y="595"/>
                    <a:pt x="360" y="608"/>
                  </a:cubicBezTo>
                  <a:cubicBezTo>
                    <a:pt x="706" y="704"/>
                    <a:pt x="1043" y="836"/>
                    <a:pt x="1367" y="1002"/>
                  </a:cubicBezTo>
                  <a:cubicBezTo>
                    <a:pt x="1941" y="1292"/>
                    <a:pt x="2462" y="1681"/>
                    <a:pt x="2908" y="2150"/>
                  </a:cubicBezTo>
                  <a:cubicBezTo>
                    <a:pt x="2965" y="2207"/>
                    <a:pt x="3040" y="2241"/>
                    <a:pt x="3121" y="2241"/>
                  </a:cubicBezTo>
                  <a:cubicBezTo>
                    <a:pt x="3193" y="2241"/>
                    <a:pt x="3264" y="2213"/>
                    <a:pt x="3321" y="2160"/>
                  </a:cubicBezTo>
                  <a:cubicBezTo>
                    <a:pt x="3439" y="2046"/>
                    <a:pt x="3445" y="1861"/>
                    <a:pt x="3331" y="1742"/>
                  </a:cubicBezTo>
                  <a:cubicBezTo>
                    <a:pt x="2837" y="1225"/>
                    <a:pt x="2267" y="799"/>
                    <a:pt x="1632" y="476"/>
                  </a:cubicBezTo>
                  <a:cubicBezTo>
                    <a:pt x="1276" y="295"/>
                    <a:pt x="906" y="153"/>
                    <a:pt x="522" y="44"/>
                  </a:cubicBezTo>
                  <a:cubicBezTo>
                    <a:pt x="484" y="30"/>
                    <a:pt x="441" y="21"/>
                    <a:pt x="399" y="11"/>
                  </a:cubicBezTo>
                  <a:cubicBezTo>
                    <a:pt x="374" y="4"/>
                    <a:pt x="348" y="1"/>
                    <a:pt x="323" y="1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0"/>
            <p:cNvSpPr/>
            <p:nvPr/>
          </p:nvSpPr>
          <p:spPr>
            <a:xfrm>
              <a:off x="2358775" y="2641425"/>
              <a:ext cx="62200" cy="26275"/>
            </a:xfrm>
            <a:custGeom>
              <a:rect b="b" l="l" r="r" t="t"/>
              <a:pathLst>
                <a:path extrusionOk="0" h="1051" w="2488">
                  <a:moveTo>
                    <a:pt x="2187" y="0"/>
                  </a:moveTo>
                  <a:cubicBezTo>
                    <a:pt x="2178" y="0"/>
                    <a:pt x="2169" y="1"/>
                    <a:pt x="2160" y="2"/>
                  </a:cubicBezTo>
                  <a:cubicBezTo>
                    <a:pt x="1486" y="59"/>
                    <a:pt x="837" y="220"/>
                    <a:pt x="219" y="490"/>
                  </a:cubicBezTo>
                  <a:cubicBezTo>
                    <a:pt x="73" y="552"/>
                    <a:pt x="1" y="727"/>
                    <a:pt x="68" y="875"/>
                  </a:cubicBezTo>
                  <a:cubicBezTo>
                    <a:pt x="115" y="983"/>
                    <a:pt x="224" y="1050"/>
                    <a:pt x="338" y="1050"/>
                  </a:cubicBezTo>
                  <a:cubicBezTo>
                    <a:pt x="375" y="1050"/>
                    <a:pt x="414" y="1046"/>
                    <a:pt x="452" y="1026"/>
                  </a:cubicBezTo>
                  <a:cubicBezTo>
                    <a:pt x="1012" y="784"/>
                    <a:pt x="1599" y="637"/>
                    <a:pt x="2207" y="585"/>
                  </a:cubicBezTo>
                  <a:cubicBezTo>
                    <a:pt x="2368" y="571"/>
                    <a:pt x="2488" y="429"/>
                    <a:pt x="2477" y="267"/>
                  </a:cubicBezTo>
                  <a:cubicBezTo>
                    <a:pt x="2464" y="115"/>
                    <a:pt x="2337" y="0"/>
                    <a:pt x="2187" y="0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" name="Google Shape;106;p20"/>
          <p:cNvGrpSpPr/>
          <p:nvPr/>
        </p:nvGrpSpPr>
        <p:grpSpPr>
          <a:xfrm>
            <a:off x="1584087" y="2402295"/>
            <a:ext cx="1359061" cy="644322"/>
            <a:chOff x="7777700" y="2169650"/>
            <a:chExt cx="368050" cy="227250"/>
          </a:xfrm>
        </p:grpSpPr>
        <p:sp>
          <p:nvSpPr>
            <p:cNvPr id="107" name="Google Shape;107;p20"/>
            <p:cNvSpPr/>
            <p:nvPr/>
          </p:nvSpPr>
          <p:spPr>
            <a:xfrm>
              <a:off x="7777700" y="2169650"/>
              <a:ext cx="368050" cy="227250"/>
            </a:xfrm>
            <a:custGeom>
              <a:rect b="b" l="l" r="r" t="t"/>
              <a:pathLst>
                <a:path extrusionOk="0" h="9090" w="14722">
                  <a:moveTo>
                    <a:pt x="7359" y="3957"/>
                  </a:moveTo>
                  <a:cubicBezTo>
                    <a:pt x="7681" y="3957"/>
                    <a:pt x="7947" y="4222"/>
                    <a:pt x="7947" y="4546"/>
                  </a:cubicBezTo>
                  <a:cubicBezTo>
                    <a:pt x="7947" y="4759"/>
                    <a:pt x="7828" y="4949"/>
                    <a:pt x="7653" y="5052"/>
                  </a:cubicBezTo>
                  <a:lnTo>
                    <a:pt x="7653" y="4546"/>
                  </a:lnTo>
                  <a:cubicBezTo>
                    <a:pt x="7653" y="4384"/>
                    <a:pt x="7520" y="4251"/>
                    <a:pt x="7359" y="4251"/>
                  </a:cubicBezTo>
                  <a:cubicBezTo>
                    <a:pt x="7197" y="4251"/>
                    <a:pt x="7064" y="4384"/>
                    <a:pt x="7064" y="4546"/>
                  </a:cubicBezTo>
                  <a:lnTo>
                    <a:pt x="7064" y="5052"/>
                  </a:lnTo>
                  <a:cubicBezTo>
                    <a:pt x="6893" y="4949"/>
                    <a:pt x="6775" y="4759"/>
                    <a:pt x="6775" y="4546"/>
                  </a:cubicBezTo>
                  <a:cubicBezTo>
                    <a:pt x="6775" y="4222"/>
                    <a:pt x="7036" y="3957"/>
                    <a:pt x="7359" y="3957"/>
                  </a:cubicBezTo>
                  <a:close/>
                  <a:moveTo>
                    <a:pt x="2372" y="3777"/>
                  </a:moveTo>
                  <a:cubicBezTo>
                    <a:pt x="2681" y="3896"/>
                    <a:pt x="2904" y="4194"/>
                    <a:pt x="2904" y="4546"/>
                  </a:cubicBezTo>
                  <a:cubicBezTo>
                    <a:pt x="2904" y="4892"/>
                    <a:pt x="2681" y="5195"/>
                    <a:pt x="2372" y="5309"/>
                  </a:cubicBezTo>
                  <a:lnTo>
                    <a:pt x="2372" y="3777"/>
                  </a:lnTo>
                  <a:close/>
                  <a:moveTo>
                    <a:pt x="12407" y="3777"/>
                  </a:moveTo>
                  <a:lnTo>
                    <a:pt x="12407" y="5309"/>
                  </a:lnTo>
                  <a:cubicBezTo>
                    <a:pt x="12098" y="5195"/>
                    <a:pt x="11875" y="4892"/>
                    <a:pt x="11875" y="4546"/>
                  </a:cubicBezTo>
                  <a:cubicBezTo>
                    <a:pt x="11875" y="4194"/>
                    <a:pt x="12098" y="3896"/>
                    <a:pt x="12407" y="3777"/>
                  </a:cubicBezTo>
                  <a:close/>
                  <a:moveTo>
                    <a:pt x="12990" y="745"/>
                  </a:moveTo>
                  <a:cubicBezTo>
                    <a:pt x="13664" y="1045"/>
                    <a:pt x="14134" y="1713"/>
                    <a:pt x="14134" y="2496"/>
                  </a:cubicBezTo>
                  <a:lnTo>
                    <a:pt x="14134" y="6595"/>
                  </a:lnTo>
                  <a:cubicBezTo>
                    <a:pt x="14134" y="7373"/>
                    <a:pt x="13664" y="8047"/>
                    <a:pt x="12990" y="8341"/>
                  </a:cubicBezTo>
                  <a:lnTo>
                    <a:pt x="12990" y="5660"/>
                  </a:lnTo>
                  <a:lnTo>
                    <a:pt x="12990" y="3430"/>
                  </a:lnTo>
                  <a:lnTo>
                    <a:pt x="12990" y="745"/>
                  </a:lnTo>
                  <a:close/>
                  <a:moveTo>
                    <a:pt x="1789" y="721"/>
                  </a:moveTo>
                  <a:lnTo>
                    <a:pt x="1789" y="3430"/>
                  </a:lnTo>
                  <a:lnTo>
                    <a:pt x="1789" y="5660"/>
                  </a:lnTo>
                  <a:lnTo>
                    <a:pt x="1789" y="8369"/>
                  </a:lnTo>
                  <a:cubicBezTo>
                    <a:pt x="1082" y="8084"/>
                    <a:pt x="584" y="7397"/>
                    <a:pt x="584" y="6595"/>
                  </a:cubicBezTo>
                  <a:lnTo>
                    <a:pt x="584" y="2496"/>
                  </a:lnTo>
                  <a:cubicBezTo>
                    <a:pt x="584" y="1694"/>
                    <a:pt x="1082" y="1001"/>
                    <a:pt x="1789" y="721"/>
                  </a:cubicBezTo>
                  <a:close/>
                  <a:moveTo>
                    <a:pt x="5219" y="583"/>
                  </a:moveTo>
                  <a:lnTo>
                    <a:pt x="5219" y="8502"/>
                  </a:lnTo>
                  <a:lnTo>
                    <a:pt x="2496" y="8502"/>
                  </a:lnTo>
                  <a:cubicBezTo>
                    <a:pt x="2453" y="8502"/>
                    <a:pt x="2415" y="8502"/>
                    <a:pt x="2372" y="8497"/>
                  </a:cubicBezTo>
                  <a:lnTo>
                    <a:pt x="2372" y="5921"/>
                  </a:lnTo>
                  <a:cubicBezTo>
                    <a:pt x="3009" y="5783"/>
                    <a:pt x="3488" y="5219"/>
                    <a:pt x="3488" y="4546"/>
                  </a:cubicBezTo>
                  <a:cubicBezTo>
                    <a:pt x="3488" y="3867"/>
                    <a:pt x="3009" y="3302"/>
                    <a:pt x="2372" y="3169"/>
                  </a:cubicBezTo>
                  <a:lnTo>
                    <a:pt x="2372" y="589"/>
                  </a:lnTo>
                  <a:cubicBezTo>
                    <a:pt x="2415" y="589"/>
                    <a:pt x="2453" y="583"/>
                    <a:pt x="2496" y="583"/>
                  </a:cubicBezTo>
                  <a:close/>
                  <a:moveTo>
                    <a:pt x="8943" y="583"/>
                  </a:moveTo>
                  <a:lnTo>
                    <a:pt x="8943" y="8502"/>
                  </a:lnTo>
                  <a:lnTo>
                    <a:pt x="7653" y="8502"/>
                  </a:lnTo>
                  <a:lnTo>
                    <a:pt x="7653" y="5679"/>
                  </a:lnTo>
                  <a:cubicBezTo>
                    <a:pt x="8161" y="5551"/>
                    <a:pt x="8535" y="5091"/>
                    <a:pt x="8535" y="4546"/>
                  </a:cubicBezTo>
                  <a:cubicBezTo>
                    <a:pt x="8535" y="3896"/>
                    <a:pt x="8008" y="3373"/>
                    <a:pt x="7359" y="3373"/>
                  </a:cubicBezTo>
                  <a:cubicBezTo>
                    <a:pt x="6714" y="3373"/>
                    <a:pt x="6186" y="3896"/>
                    <a:pt x="6186" y="4546"/>
                  </a:cubicBezTo>
                  <a:cubicBezTo>
                    <a:pt x="6186" y="5091"/>
                    <a:pt x="6562" y="5551"/>
                    <a:pt x="7064" y="5679"/>
                  </a:cubicBezTo>
                  <a:lnTo>
                    <a:pt x="7064" y="8502"/>
                  </a:lnTo>
                  <a:lnTo>
                    <a:pt x="5807" y="8502"/>
                  </a:lnTo>
                  <a:lnTo>
                    <a:pt x="5807" y="583"/>
                  </a:lnTo>
                  <a:lnTo>
                    <a:pt x="7064" y="583"/>
                  </a:lnTo>
                  <a:lnTo>
                    <a:pt x="7064" y="1699"/>
                  </a:lnTo>
                  <a:cubicBezTo>
                    <a:pt x="7064" y="1860"/>
                    <a:pt x="7197" y="1993"/>
                    <a:pt x="7359" y="1993"/>
                  </a:cubicBezTo>
                  <a:cubicBezTo>
                    <a:pt x="7520" y="1993"/>
                    <a:pt x="7653" y="1860"/>
                    <a:pt x="7653" y="1699"/>
                  </a:cubicBezTo>
                  <a:lnTo>
                    <a:pt x="7653" y="583"/>
                  </a:lnTo>
                  <a:close/>
                  <a:moveTo>
                    <a:pt x="12227" y="583"/>
                  </a:moveTo>
                  <a:cubicBezTo>
                    <a:pt x="12284" y="583"/>
                    <a:pt x="12345" y="589"/>
                    <a:pt x="12407" y="594"/>
                  </a:cubicBezTo>
                  <a:lnTo>
                    <a:pt x="12407" y="3169"/>
                  </a:lnTo>
                  <a:cubicBezTo>
                    <a:pt x="11771" y="3302"/>
                    <a:pt x="11292" y="3867"/>
                    <a:pt x="11292" y="4546"/>
                  </a:cubicBezTo>
                  <a:cubicBezTo>
                    <a:pt x="11292" y="5219"/>
                    <a:pt x="11771" y="5783"/>
                    <a:pt x="12407" y="5921"/>
                  </a:cubicBezTo>
                  <a:lnTo>
                    <a:pt x="12407" y="8492"/>
                  </a:lnTo>
                  <a:cubicBezTo>
                    <a:pt x="12345" y="8502"/>
                    <a:pt x="12284" y="8502"/>
                    <a:pt x="12227" y="8502"/>
                  </a:cubicBezTo>
                  <a:lnTo>
                    <a:pt x="9532" y="8502"/>
                  </a:lnTo>
                  <a:lnTo>
                    <a:pt x="9532" y="583"/>
                  </a:lnTo>
                  <a:close/>
                  <a:moveTo>
                    <a:pt x="2496" y="0"/>
                  </a:moveTo>
                  <a:cubicBezTo>
                    <a:pt x="1120" y="0"/>
                    <a:pt x="0" y="1120"/>
                    <a:pt x="0" y="2496"/>
                  </a:cubicBezTo>
                  <a:lnTo>
                    <a:pt x="0" y="6595"/>
                  </a:lnTo>
                  <a:cubicBezTo>
                    <a:pt x="0" y="7971"/>
                    <a:pt x="1120" y="9090"/>
                    <a:pt x="2496" y="9090"/>
                  </a:cubicBezTo>
                  <a:lnTo>
                    <a:pt x="12227" y="9090"/>
                  </a:lnTo>
                  <a:cubicBezTo>
                    <a:pt x="13602" y="9090"/>
                    <a:pt x="14721" y="7971"/>
                    <a:pt x="14721" y="6595"/>
                  </a:cubicBezTo>
                  <a:lnTo>
                    <a:pt x="14721" y="2496"/>
                  </a:lnTo>
                  <a:cubicBezTo>
                    <a:pt x="14721" y="1120"/>
                    <a:pt x="13602" y="0"/>
                    <a:pt x="12227" y="0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134F5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0"/>
            <p:cNvSpPr/>
            <p:nvPr/>
          </p:nvSpPr>
          <p:spPr>
            <a:xfrm>
              <a:off x="7843650" y="2190525"/>
              <a:ext cx="58725" cy="58625"/>
            </a:xfrm>
            <a:custGeom>
              <a:rect b="b" l="l" r="r" t="t"/>
              <a:pathLst>
                <a:path extrusionOk="0" h="2345" w="2349">
                  <a:moveTo>
                    <a:pt x="1172" y="584"/>
                  </a:moveTo>
                  <a:cubicBezTo>
                    <a:pt x="1494" y="584"/>
                    <a:pt x="1761" y="849"/>
                    <a:pt x="1761" y="1172"/>
                  </a:cubicBezTo>
                  <a:cubicBezTo>
                    <a:pt x="1761" y="1495"/>
                    <a:pt x="1494" y="1760"/>
                    <a:pt x="1172" y="1760"/>
                  </a:cubicBezTo>
                  <a:cubicBezTo>
                    <a:pt x="850" y="1760"/>
                    <a:pt x="588" y="1495"/>
                    <a:pt x="588" y="1172"/>
                  </a:cubicBezTo>
                  <a:cubicBezTo>
                    <a:pt x="588" y="849"/>
                    <a:pt x="850" y="584"/>
                    <a:pt x="1172" y="584"/>
                  </a:cubicBezTo>
                  <a:close/>
                  <a:moveTo>
                    <a:pt x="1172" y="0"/>
                  </a:moveTo>
                  <a:cubicBezTo>
                    <a:pt x="527" y="0"/>
                    <a:pt x="1" y="527"/>
                    <a:pt x="1" y="1172"/>
                  </a:cubicBezTo>
                  <a:cubicBezTo>
                    <a:pt x="1" y="1817"/>
                    <a:pt x="527" y="2344"/>
                    <a:pt x="1172" y="2344"/>
                  </a:cubicBezTo>
                  <a:cubicBezTo>
                    <a:pt x="1822" y="2344"/>
                    <a:pt x="2348" y="1817"/>
                    <a:pt x="2348" y="1172"/>
                  </a:cubicBezTo>
                  <a:cubicBezTo>
                    <a:pt x="2348" y="527"/>
                    <a:pt x="1822" y="0"/>
                    <a:pt x="1172" y="0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134F5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0"/>
            <p:cNvSpPr/>
            <p:nvPr/>
          </p:nvSpPr>
          <p:spPr>
            <a:xfrm>
              <a:off x="7843650" y="2317300"/>
              <a:ext cx="58725" cy="58750"/>
            </a:xfrm>
            <a:custGeom>
              <a:rect b="b" l="l" r="r" t="t"/>
              <a:pathLst>
                <a:path extrusionOk="0" h="2350" w="2349">
                  <a:moveTo>
                    <a:pt x="1172" y="589"/>
                  </a:moveTo>
                  <a:cubicBezTo>
                    <a:pt x="1494" y="589"/>
                    <a:pt x="1761" y="850"/>
                    <a:pt x="1761" y="1178"/>
                  </a:cubicBezTo>
                  <a:cubicBezTo>
                    <a:pt x="1761" y="1500"/>
                    <a:pt x="1494" y="1761"/>
                    <a:pt x="1172" y="1761"/>
                  </a:cubicBezTo>
                  <a:cubicBezTo>
                    <a:pt x="850" y="1761"/>
                    <a:pt x="588" y="1500"/>
                    <a:pt x="588" y="1178"/>
                  </a:cubicBezTo>
                  <a:cubicBezTo>
                    <a:pt x="588" y="850"/>
                    <a:pt x="850" y="589"/>
                    <a:pt x="1172" y="589"/>
                  </a:cubicBezTo>
                  <a:close/>
                  <a:moveTo>
                    <a:pt x="1172" y="0"/>
                  </a:moveTo>
                  <a:cubicBezTo>
                    <a:pt x="527" y="0"/>
                    <a:pt x="1" y="528"/>
                    <a:pt x="1" y="1178"/>
                  </a:cubicBezTo>
                  <a:cubicBezTo>
                    <a:pt x="1" y="1822"/>
                    <a:pt x="527" y="2349"/>
                    <a:pt x="1172" y="2349"/>
                  </a:cubicBezTo>
                  <a:cubicBezTo>
                    <a:pt x="1822" y="2349"/>
                    <a:pt x="2348" y="1822"/>
                    <a:pt x="2348" y="1178"/>
                  </a:cubicBezTo>
                  <a:cubicBezTo>
                    <a:pt x="2348" y="528"/>
                    <a:pt x="1822" y="0"/>
                    <a:pt x="1172" y="0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134F5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-97900" y="329575"/>
            <a:ext cx="3442200" cy="63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74AFBD"/>
                </a:solidFill>
                <a:highlight>
                  <a:schemeClr val="lt1"/>
                </a:highlight>
              </a:rPr>
              <a:t>NUE</a:t>
            </a:r>
            <a:r>
              <a:rPr lang="es">
                <a:solidFill>
                  <a:srgbClr val="74AFBD"/>
                </a:solidFill>
                <a:highlight>
                  <a:schemeClr val="lt1"/>
                </a:highlight>
              </a:rPr>
              <a:t>STRO</a:t>
            </a:r>
            <a:r>
              <a:rPr lang="es">
                <a:highlight>
                  <a:schemeClr val="lt1"/>
                </a:highlight>
              </a:rPr>
              <a:t> </a:t>
            </a:r>
            <a:r>
              <a:rPr lang="es">
                <a:solidFill>
                  <a:srgbClr val="666666"/>
                </a:solidFill>
                <a:highlight>
                  <a:schemeClr val="lt1"/>
                </a:highlight>
              </a:rPr>
              <a:t>EQUIPO</a:t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726400" y="2833213"/>
            <a:ext cx="2076000" cy="7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99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Mateo Guerrero Isuiza</a:t>
            </a:r>
            <a:endParaRPr b="1" sz="2000">
              <a:solidFill>
                <a:srgbClr val="99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6534675" y="2833213"/>
            <a:ext cx="1984200" cy="7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1155CC"/>
                </a:solidFill>
                <a:latin typeface="Space Grotesk"/>
                <a:ea typeface="Space Grotesk"/>
                <a:cs typeface="Space Grotesk"/>
                <a:sym typeface="Space Grotesk"/>
              </a:rPr>
              <a:t>Bryan Steven Cruz Sanchez</a:t>
            </a:r>
            <a:endParaRPr b="1" sz="2000">
              <a:solidFill>
                <a:srgbClr val="1155CC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3398788" y="2833213"/>
            <a:ext cx="25395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38761D"/>
                </a:solidFill>
                <a:latin typeface="Space Grotesk"/>
                <a:ea typeface="Space Grotesk"/>
                <a:cs typeface="Space Grotesk"/>
                <a:sym typeface="Space Grotesk"/>
              </a:rPr>
              <a:t>Joshua Mijail Lizarbe Saavedra</a:t>
            </a:r>
            <a:endParaRPr b="1" sz="2000">
              <a:solidFill>
                <a:srgbClr val="38761D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grpSp>
        <p:nvGrpSpPr>
          <p:cNvPr id="118" name="Google Shape;118;p21"/>
          <p:cNvGrpSpPr/>
          <p:nvPr/>
        </p:nvGrpSpPr>
        <p:grpSpPr>
          <a:xfrm>
            <a:off x="1217252" y="1531190"/>
            <a:ext cx="891700" cy="1070717"/>
            <a:chOff x="8047661" y="1501037"/>
            <a:chExt cx="278404" cy="355260"/>
          </a:xfrm>
        </p:grpSpPr>
        <p:sp>
          <p:nvSpPr>
            <p:cNvPr id="119" name="Google Shape;119;p21"/>
            <p:cNvSpPr/>
            <p:nvPr/>
          </p:nvSpPr>
          <p:spPr>
            <a:xfrm>
              <a:off x="8147611" y="1622815"/>
              <a:ext cx="10581" cy="16220"/>
            </a:xfrm>
            <a:custGeom>
              <a:rect b="b" l="l" r="r" t="t"/>
              <a:pathLst>
                <a:path extrusionOk="0" h="512" w="334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84" y="512"/>
                    <a:pt x="167" y="512"/>
                  </a:cubicBezTo>
                  <a:cubicBezTo>
                    <a:pt x="251" y="512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71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134F5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1"/>
            <p:cNvSpPr/>
            <p:nvPr/>
          </p:nvSpPr>
          <p:spPr>
            <a:xfrm>
              <a:off x="8214741" y="1622815"/>
              <a:ext cx="10233" cy="16220"/>
            </a:xfrm>
            <a:custGeom>
              <a:rect b="b" l="l" r="r" t="t"/>
              <a:pathLst>
                <a:path extrusionOk="0" h="512" w="323">
                  <a:moveTo>
                    <a:pt x="168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72" y="512"/>
                    <a:pt x="168" y="512"/>
                  </a:cubicBezTo>
                  <a:cubicBezTo>
                    <a:pt x="251" y="512"/>
                    <a:pt x="322" y="429"/>
                    <a:pt x="322" y="345"/>
                  </a:cubicBezTo>
                  <a:lnTo>
                    <a:pt x="322" y="167"/>
                  </a:lnTo>
                  <a:cubicBezTo>
                    <a:pt x="322" y="71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134F5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1"/>
            <p:cNvSpPr/>
            <p:nvPr/>
          </p:nvSpPr>
          <p:spPr>
            <a:xfrm>
              <a:off x="8163451" y="1661370"/>
              <a:ext cx="45302" cy="16157"/>
            </a:xfrm>
            <a:custGeom>
              <a:rect b="b" l="l" r="r" t="t"/>
              <a:pathLst>
                <a:path extrusionOk="0" h="510" w="1430">
                  <a:moveTo>
                    <a:pt x="184" y="0"/>
                  </a:moveTo>
                  <a:cubicBezTo>
                    <a:pt x="141" y="0"/>
                    <a:pt x="96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03" y="426"/>
                    <a:pt x="441" y="509"/>
                    <a:pt x="691" y="509"/>
                  </a:cubicBezTo>
                  <a:cubicBezTo>
                    <a:pt x="965" y="509"/>
                    <a:pt x="1203" y="426"/>
                    <a:pt x="1334" y="283"/>
                  </a:cubicBezTo>
                  <a:cubicBezTo>
                    <a:pt x="1429" y="224"/>
                    <a:pt x="1429" y="128"/>
                    <a:pt x="1370" y="45"/>
                  </a:cubicBezTo>
                  <a:cubicBezTo>
                    <a:pt x="1340" y="15"/>
                    <a:pt x="1298" y="0"/>
                    <a:pt x="1255" y="0"/>
                  </a:cubicBezTo>
                  <a:cubicBezTo>
                    <a:pt x="1212" y="0"/>
                    <a:pt x="1167" y="15"/>
                    <a:pt x="1132" y="45"/>
                  </a:cubicBezTo>
                  <a:cubicBezTo>
                    <a:pt x="1072" y="105"/>
                    <a:pt x="917" y="188"/>
                    <a:pt x="715" y="188"/>
                  </a:cubicBezTo>
                  <a:cubicBezTo>
                    <a:pt x="501" y="188"/>
                    <a:pt x="358" y="105"/>
                    <a:pt x="298" y="45"/>
                  </a:cubicBez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134F5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1"/>
            <p:cNvSpPr/>
            <p:nvPr/>
          </p:nvSpPr>
          <p:spPr>
            <a:xfrm>
              <a:off x="8047661" y="1501037"/>
              <a:ext cx="278404" cy="355260"/>
            </a:xfrm>
            <a:custGeom>
              <a:rect b="b" l="l" r="r" t="t"/>
              <a:pathLst>
                <a:path extrusionOk="0" h="11214" w="8788">
                  <a:moveTo>
                    <a:pt x="5358" y="344"/>
                  </a:moveTo>
                  <a:lnTo>
                    <a:pt x="5823" y="808"/>
                  </a:lnTo>
                  <a:cubicBezTo>
                    <a:pt x="5858" y="844"/>
                    <a:pt x="5894" y="856"/>
                    <a:pt x="5942" y="856"/>
                  </a:cubicBezTo>
                  <a:lnTo>
                    <a:pt x="6751" y="856"/>
                  </a:lnTo>
                  <a:lnTo>
                    <a:pt x="6477" y="1510"/>
                  </a:lnTo>
                  <a:cubicBezTo>
                    <a:pt x="6465" y="1558"/>
                    <a:pt x="6465" y="1618"/>
                    <a:pt x="6489" y="1653"/>
                  </a:cubicBezTo>
                  <a:cubicBezTo>
                    <a:pt x="6525" y="1701"/>
                    <a:pt x="6573" y="1737"/>
                    <a:pt x="6632" y="1737"/>
                  </a:cubicBezTo>
                  <a:lnTo>
                    <a:pt x="7287" y="1737"/>
                  </a:lnTo>
                  <a:lnTo>
                    <a:pt x="7001" y="2570"/>
                  </a:lnTo>
                  <a:cubicBezTo>
                    <a:pt x="6989" y="2630"/>
                    <a:pt x="7001" y="2689"/>
                    <a:pt x="7049" y="2725"/>
                  </a:cubicBezTo>
                  <a:lnTo>
                    <a:pt x="7311" y="2999"/>
                  </a:lnTo>
                  <a:lnTo>
                    <a:pt x="7025" y="3677"/>
                  </a:lnTo>
                  <a:cubicBezTo>
                    <a:pt x="6989" y="3665"/>
                    <a:pt x="6942" y="3665"/>
                    <a:pt x="6882" y="3665"/>
                  </a:cubicBezTo>
                  <a:lnTo>
                    <a:pt x="6608" y="3665"/>
                  </a:lnTo>
                  <a:cubicBezTo>
                    <a:pt x="6513" y="3665"/>
                    <a:pt x="6418" y="3582"/>
                    <a:pt x="6418" y="3475"/>
                  </a:cubicBezTo>
                  <a:lnTo>
                    <a:pt x="6418" y="3118"/>
                  </a:lnTo>
                  <a:cubicBezTo>
                    <a:pt x="6418" y="3058"/>
                    <a:pt x="6394" y="3011"/>
                    <a:pt x="6346" y="2987"/>
                  </a:cubicBezTo>
                  <a:lnTo>
                    <a:pt x="5287" y="2284"/>
                  </a:lnTo>
                  <a:cubicBezTo>
                    <a:pt x="5261" y="2265"/>
                    <a:pt x="5227" y="2256"/>
                    <a:pt x="5194" y="2256"/>
                  </a:cubicBezTo>
                  <a:cubicBezTo>
                    <a:pt x="5168" y="2256"/>
                    <a:pt x="5141" y="2262"/>
                    <a:pt x="5120" y="2272"/>
                  </a:cubicBezTo>
                  <a:cubicBezTo>
                    <a:pt x="5061" y="2296"/>
                    <a:pt x="5037" y="2356"/>
                    <a:pt x="5037" y="2415"/>
                  </a:cubicBezTo>
                  <a:lnTo>
                    <a:pt x="5037" y="2832"/>
                  </a:lnTo>
                  <a:lnTo>
                    <a:pt x="4049" y="2272"/>
                  </a:lnTo>
                  <a:cubicBezTo>
                    <a:pt x="4022" y="2255"/>
                    <a:pt x="3994" y="2247"/>
                    <a:pt x="3967" y="2247"/>
                  </a:cubicBezTo>
                  <a:cubicBezTo>
                    <a:pt x="3919" y="2247"/>
                    <a:pt x="3872" y="2270"/>
                    <a:pt x="3834" y="2308"/>
                  </a:cubicBezTo>
                  <a:lnTo>
                    <a:pt x="3560" y="2725"/>
                  </a:lnTo>
                  <a:lnTo>
                    <a:pt x="3156" y="2534"/>
                  </a:lnTo>
                  <a:cubicBezTo>
                    <a:pt x="3132" y="2521"/>
                    <a:pt x="3108" y="2515"/>
                    <a:pt x="3084" y="2515"/>
                  </a:cubicBezTo>
                  <a:cubicBezTo>
                    <a:pt x="3024" y="2515"/>
                    <a:pt x="2967" y="2554"/>
                    <a:pt x="2941" y="2606"/>
                  </a:cubicBezTo>
                  <a:cubicBezTo>
                    <a:pt x="2894" y="2701"/>
                    <a:pt x="2941" y="2784"/>
                    <a:pt x="3013" y="2832"/>
                  </a:cubicBezTo>
                  <a:lnTo>
                    <a:pt x="3537" y="3082"/>
                  </a:lnTo>
                  <a:cubicBezTo>
                    <a:pt x="3561" y="3094"/>
                    <a:pt x="3587" y="3101"/>
                    <a:pt x="3613" y="3101"/>
                  </a:cubicBezTo>
                  <a:cubicBezTo>
                    <a:pt x="3661" y="3101"/>
                    <a:pt x="3708" y="3077"/>
                    <a:pt x="3739" y="3022"/>
                  </a:cubicBezTo>
                  <a:lnTo>
                    <a:pt x="4013" y="2630"/>
                  </a:lnTo>
                  <a:lnTo>
                    <a:pt x="5108" y="3249"/>
                  </a:lnTo>
                  <a:cubicBezTo>
                    <a:pt x="5132" y="3267"/>
                    <a:pt x="5162" y="3275"/>
                    <a:pt x="5192" y="3275"/>
                  </a:cubicBezTo>
                  <a:cubicBezTo>
                    <a:pt x="5221" y="3275"/>
                    <a:pt x="5251" y="3267"/>
                    <a:pt x="5275" y="3249"/>
                  </a:cubicBezTo>
                  <a:cubicBezTo>
                    <a:pt x="5322" y="3225"/>
                    <a:pt x="5346" y="3165"/>
                    <a:pt x="5346" y="3106"/>
                  </a:cubicBezTo>
                  <a:lnTo>
                    <a:pt x="5346" y="2701"/>
                  </a:lnTo>
                  <a:lnTo>
                    <a:pt x="6073" y="3177"/>
                  </a:lnTo>
                  <a:lnTo>
                    <a:pt x="6073" y="3439"/>
                  </a:lnTo>
                  <a:cubicBezTo>
                    <a:pt x="6073" y="3725"/>
                    <a:pt x="6311" y="3963"/>
                    <a:pt x="6596" y="3963"/>
                  </a:cubicBezTo>
                  <a:lnTo>
                    <a:pt x="6870" y="3963"/>
                  </a:lnTo>
                  <a:cubicBezTo>
                    <a:pt x="6942" y="3963"/>
                    <a:pt x="7013" y="3999"/>
                    <a:pt x="7073" y="4058"/>
                  </a:cubicBezTo>
                  <a:cubicBezTo>
                    <a:pt x="7132" y="4118"/>
                    <a:pt x="7144" y="4189"/>
                    <a:pt x="7144" y="4261"/>
                  </a:cubicBezTo>
                  <a:cubicBezTo>
                    <a:pt x="7132" y="4392"/>
                    <a:pt x="7001" y="4511"/>
                    <a:pt x="6846" y="4511"/>
                  </a:cubicBezTo>
                  <a:lnTo>
                    <a:pt x="6775" y="4511"/>
                  </a:lnTo>
                  <a:lnTo>
                    <a:pt x="6775" y="4499"/>
                  </a:lnTo>
                  <a:cubicBezTo>
                    <a:pt x="6775" y="4416"/>
                    <a:pt x="6704" y="4332"/>
                    <a:pt x="6608" y="4332"/>
                  </a:cubicBezTo>
                  <a:cubicBezTo>
                    <a:pt x="6525" y="4332"/>
                    <a:pt x="6454" y="4416"/>
                    <a:pt x="6454" y="4499"/>
                  </a:cubicBezTo>
                  <a:cubicBezTo>
                    <a:pt x="6454" y="5666"/>
                    <a:pt x="5501" y="6618"/>
                    <a:pt x="4334" y="6618"/>
                  </a:cubicBezTo>
                  <a:cubicBezTo>
                    <a:pt x="4320" y="6618"/>
                    <a:pt x="4306" y="6619"/>
                    <a:pt x="4292" y="6619"/>
                  </a:cubicBezTo>
                  <a:cubicBezTo>
                    <a:pt x="3180" y="6619"/>
                    <a:pt x="2263" y="5687"/>
                    <a:pt x="2263" y="4535"/>
                  </a:cubicBezTo>
                  <a:cubicBezTo>
                    <a:pt x="2263" y="4439"/>
                    <a:pt x="2191" y="4368"/>
                    <a:pt x="2108" y="4368"/>
                  </a:cubicBezTo>
                  <a:cubicBezTo>
                    <a:pt x="2013" y="4368"/>
                    <a:pt x="1941" y="4439"/>
                    <a:pt x="1941" y="4535"/>
                  </a:cubicBezTo>
                  <a:lnTo>
                    <a:pt x="1941" y="4546"/>
                  </a:lnTo>
                  <a:lnTo>
                    <a:pt x="1834" y="4546"/>
                  </a:lnTo>
                  <a:cubicBezTo>
                    <a:pt x="1763" y="4546"/>
                    <a:pt x="1691" y="4511"/>
                    <a:pt x="1632" y="4451"/>
                  </a:cubicBezTo>
                  <a:cubicBezTo>
                    <a:pt x="1572" y="4392"/>
                    <a:pt x="1548" y="4320"/>
                    <a:pt x="1548" y="4249"/>
                  </a:cubicBezTo>
                  <a:cubicBezTo>
                    <a:pt x="1572" y="4118"/>
                    <a:pt x="1703" y="3999"/>
                    <a:pt x="1846" y="3999"/>
                  </a:cubicBezTo>
                  <a:lnTo>
                    <a:pt x="2084" y="3999"/>
                  </a:lnTo>
                  <a:cubicBezTo>
                    <a:pt x="2370" y="3999"/>
                    <a:pt x="2608" y="3761"/>
                    <a:pt x="2608" y="3475"/>
                  </a:cubicBezTo>
                  <a:lnTo>
                    <a:pt x="2608" y="2415"/>
                  </a:lnTo>
                  <a:cubicBezTo>
                    <a:pt x="2608" y="2332"/>
                    <a:pt x="2536" y="2249"/>
                    <a:pt x="2441" y="2249"/>
                  </a:cubicBezTo>
                  <a:cubicBezTo>
                    <a:pt x="2358" y="2249"/>
                    <a:pt x="2286" y="2332"/>
                    <a:pt x="2286" y="2415"/>
                  </a:cubicBezTo>
                  <a:lnTo>
                    <a:pt x="2286" y="3475"/>
                  </a:lnTo>
                  <a:cubicBezTo>
                    <a:pt x="2286" y="3582"/>
                    <a:pt x="2191" y="3665"/>
                    <a:pt x="2084" y="3665"/>
                  </a:cubicBezTo>
                  <a:lnTo>
                    <a:pt x="1846" y="3665"/>
                  </a:lnTo>
                  <a:cubicBezTo>
                    <a:pt x="1786" y="3665"/>
                    <a:pt x="1727" y="3677"/>
                    <a:pt x="1691" y="3701"/>
                  </a:cubicBezTo>
                  <a:lnTo>
                    <a:pt x="1405" y="2999"/>
                  </a:lnTo>
                  <a:lnTo>
                    <a:pt x="1667" y="2725"/>
                  </a:lnTo>
                  <a:cubicBezTo>
                    <a:pt x="1715" y="2689"/>
                    <a:pt x="1727" y="2630"/>
                    <a:pt x="1715" y="2570"/>
                  </a:cubicBezTo>
                  <a:lnTo>
                    <a:pt x="1429" y="1737"/>
                  </a:lnTo>
                  <a:lnTo>
                    <a:pt x="1905" y="1737"/>
                  </a:lnTo>
                  <a:cubicBezTo>
                    <a:pt x="2001" y="1737"/>
                    <a:pt x="2072" y="1653"/>
                    <a:pt x="2072" y="1570"/>
                  </a:cubicBezTo>
                  <a:lnTo>
                    <a:pt x="2072" y="856"/>
                  </a:lnTo>
                  <a:lnTo>
                    <a:pt x="2786" y="856"/>
                  </a:lnTo>
                  <a:cubicBezTo>
                    <a:pt x="2822" y="856"/>
                    <a:pt x="2858" y="832"/>
                    <a:pt x="2894" y="820"/>
                  </a:cubicBezTo>
                  <a:lnTo>
                    <a:pt x="3537" y="344"/>
                  </a:lnTo>
                  <a:lnTo>
                    <a:pt x="4156" y="510"/>
                  </a:lnTo>
                  <a:lnTo>
                    <a:pt x="4215" y="510"/>
                  </a:lnTo>
                  <a:lnTo>
                    <a:pt x="5358" y="344"/>
                  </a:lnTo>
                  <a:close/>
                  <a:moveTo>
                    <a:pt x="2882" y="7225"/>
                  </a:moveTo>
                  <a:lnTo>
                    <a:pt x="4096" y="7892"/>
                  </a:lnTo>
                  <a:lnTo>
                    <a:pt x="3203" y="8654"/>
                  </a:lnTo>
                  <a:lnTo>
                    <a:pt x="3191" y="8654"/>
                  </a:lnTo>
                  <a:lnTo>
                    <a:pt x="2644" y="7690"/>
                  </a:lnTo>
                  <a:lnTo>
                    <a:pt x="2858" y="7225"/>
                  </a:lnTo>
                  <a:close/>
                  <a:moveTo>
                    <a:pt x="5442" y="6737"/>
                  </a:moveTo>
                  <a:lnTo>
                    <a:pt x="5442" y="7094"/>
                  </a:lnTo>
                  <a:lnTo>
                    <a:pt x="5239" y="7190"/>
                  </a:lnTo>
                  <a:cubicBezTo>
                    <a:pt x="5168" y="7237"/>
                    <a:pt x="5144" y="7344"/>
                    <a:pt x="5180" y="7416"/>
                  </a:cubicBezTo>
                  <a:cubicBezTo>
                    <a:pt x="5212" y="7465"/>
                    <a:pt x="5273" y="7497"/>
                    <a:pt x="5331" y="7497"/>
                  </a:cubicBezTo>
                  <a:cubicBezTo>
                    <a:pt x="5357" y="7497"/>
                    <a:pt x="5383" y="7490"/>
                    <a:pt x="5406" y="7475"/>
                  </a:cubicBezTo>
                  <a:lnTo>
                    <a:pt x="5882" y="7213"/>
                  </a:lnTo>
                  <a:lnTo>
                    <a:pt x="5894" y="7213"/>
                  </a:lnTo>
                  <a:lnTo>
                    <a:pt x="6120" y="7666"/>
                  </a:lnTo>
                  <a:lnTo>
                    <a:pt x="5573" y="8654"/>
                  </a:lnTo>
                  <a:lnTo>
                    <a:pt x="5561" y="8654"/>
                  </a:lnTo>
                  <a:lnTo>
                    <a:pt x="4668" y="7892"/>
                  </a:lnTo>
                  <a:lnTo>
                    <a:pt x="4811" y="7821"/>
                  </a:lnTo>
                  <a:cubicBezTo>
                    <a:pt x="4882" y="7773"/>
                    <a:pt x="4918" y="7666"/>
                    <a:pt x="4870" y="7594"/>
                  </a:cubicBezTo>
                  <a:cubicBezTo>
                    <a:pt x="4837" y="7545"/>
                    <a:pt x="4782" y="7513"/>
                    <a:pt x="4724" y="7513"/>
                  </a:cubicBezTo>
                  <a:cubicBezTo>
                    <a:pt x="4697" y="7513"/>
                    <a:pt x="4670" y="7520"/>
                    <a:pt x="4644" y="7535"/>
                  </a:cubicBezTo>
                  <a:lnTo>
                    <a:pt x="4382" y="7690"/>
                  </a:lnTo>
                  <a:lnTo>
                    <a:pt x="3310" y="7094"/>
                  </a:lnTo>
                  <a:lnTo>
                    <a:pt x="3310" y="6737"/>
                  </a:lnTo>
                  <a:cubicBezTo>
                    <a:pt x="3632" y="6892"/>
                    <a:pt x="3989" y="6975"/>
                    <a:pt x="4382" y="6975"/>
                  </a:cubicBezTo>
                  <a:cubicBezTo>
                    <a:pt x="4763" y="6975"/>
                    <a:pt x="5120" y="6880"/>
                    <a:pt x="5442" y="6737"/>
                  </a:cubicBezTo>
                  <a:close/>
                  <a:moveTo>
                    <a:pt x="4382" y="8071"/>
                  </a:moveTo>
                  <a:lnTo>
                    <a:pt x="4572" y="8237"/>
                  </a:lnTo>
                  <a:lnTo>
                    <a:pt x="4560" y="9630"/>
                  </a:lnTo>
                  <a:lnTo>
                    <a:pt x="4203" y="9630"/>
                  </a:lnTo>
                  <a:cubicBezTo>
                    <a:pt x="4203" y="9630"/>
                    <a:pt x="4191" y="9630"/>
                    <a:pt x="4191" y="9619"/>
                  </a:cubicBezTo>
                  <a:lnTo>
                    <a:pt x="4191" y="8237"/>
                  </a:lnTo>
                  <a:lnTo>
                    <a:pt x="4382" y="8071"/>
                  </a:lnTo>
                  <a:close/>
                  <a:moveTo>
                    <a:pt x="453" y="8726"/>
                  </a:moveTo>
                  <a:lnTo>
                    <a:pt x="1393" y="9535"/>
                  </a:lnTo>
                  <a:cubicBezTo>
                    <a:pt x="1512" y="9630"/>
                    <a:pt x="1584" y="9785"/>
                    <a:pt x="1584" y="9928"/>
                  </a:cubicBezTo>
                  <a:lnTo>
                    <a:pt x="1584" y="10107"/>
                  </a:lnTo>
                  <a:lnTo>
                    <a:pt x="334" y="9833"/>
                  </a:lnTo>
                  <a:lnTo>
                    <a:pt x="334" y="9178"/>
                  </a:lnTo>
                  <a:cubicBezTo>
                    <a:pt x="334" y="9011"/>
                    <a:pt x="369" y="8857"/>
                    <a:pt x="453" y="8726"/>
                  </a:cubicBezTo>
                  <a:close/>
                  <a:moveTo>
                    <a:pt x="3504" y="0"/>
                  </a:moveTo>
                  <a:cubicBezTo>
                    <a:pt x="3468" y="0"/>
                    <a:pt x="3431" y="17"/>
                    <a:pt x="3406" y="34"/>
                  </a:cubicBezTo>
                  <a:lnTo>
                    <a:pt x="2751" y="522"/>
                  </a:lnTo>
                  <a:lnTo>
                    <a:pt x="1941" y="522"/>
                  </a:lnTo>
                  <a:cubicBezTo>
                    <a:pt x="1846" y="522"/>
                    <a:pt x="1774" y="606"/>
                    <a:pt x="1774" y="689"/>
                  </a:cubicBezTo>
                  <a:lnTo>
                    <a:pt x="1774" y="1403"/>
                  </a:lnTo>
                  <a:lnTo>
                    <a:pt x="1239" y="1403"/>
                  </a:lnTo>
                  <a:cubicBezTo>
                    <a:pt x="1179" y="1403"/>
                    <a:pt x="1131" y="1439"/>
                    <a:pt x="1108" y="1475"/>
                  </a:cubicBezTo>
                  <a:cubicBezTo>
                    <a:pt x="1072" y="1522"/>
                    <a:pt x="1060" y="1582"/>
                    <a:pt x="1072" y="1629"/>
                  </a:cubicBezTo>
                  <a:lnTo>
                    <a:pt x="1382" y="2582"/>
                  </a:lnTo>
                  <a:lnTo>
                    <a:pt x="1108" y="2868"/>
                  </a:lnTo>
                  <a:cubicBezTo>
                    <a:pt x="1060" y="2903"/>
                    <a:pt x="1048" y="2987"/>
                    <a:pt x="1072" y="3046"/>
                  </a:cubicBezTo>
                  <a:lnTo>
                    <a:pt x="1417" y="3892"/>
                  </a:lnTo>
                  <a:cubicBezTo>
                    <a:pt x="1322" y="3975"/>
                    <a:pt x="1262" y="4106"/>
                    <a:pt x="1251" y="4249"/>
                  </a:cubicBezTo>
                  <a:cubicBezTo>
                    <a:pt x="1239" y="4404"/>
                    <a:pt x="1298" y="4582"/>
                    <a:pt x="1405" y="4701"/>
                  </a:cubicBezTo>
                  <a:cubicBezTo>
                    <a:pt x="1524" y="4832"/>
                    <a:pt x="1679" y="4904"/>
                    <a:pt x="1846" y="4904"/>
                  </a:cubicBezTo>
                  <a:lnTo>
                    <a:pt x="1965" y="4904"/>
                  </a:lnTo>
                  <a:cubicBezTo>
                    <a:pt x="2060" y="5582"/>
                    <a:pt x="2441" y="6190"/>
                    <a:pt x="2989" y="6571"/>
                  </a:cubicBezTo>
                  <a:lnTo>
                    <a:pt x="2989" y="6940"/>
                  </a:lnTo>
                  <a:cubicBezTo>
                    <a:pt x="2953" y="6928"/>
                    <a:pt x="2917" y="6922"/>
                    <a:pt x="2883" y="6922"/>
                  </a:cubicBezTo>
                  <a:cubicBezTo>
                    <a:pt x="2849" y="6922"/>
                    <a:pt x="2816" y="6928"/>
                    <a:pt x="2786" y="6940"/>
                  </a:cubicBezTo>
                  <a:cubicBezTo>
                    <a:pt x="2691" y="6963"/>
                    <a:pt x="2620" y="7035"/>
                    <a:pt x="2572" y="7118"/>
                  </a:cubicBezTo>
                  <a:lnTo>
                    <a:pt x="2322" y="7618"/>
                  </a:lnTo>
                  <a:lnTo>
                    <a:pt x="881" y="8035"/>
                  </a:lnTo>
                  <a:cubicBezTo>
                    <a:pt x="358" y="8190"/>
                    <a:pt x="0" y="8666"/>
                    <a:pt x="0" y="9202"/>
                  </a:cubicBezTo>
                  <a:lnTo>
                    <a:pt x="0" y="11047"/>
                  </a:lnTo>
                  <a:cubicBezTo>
                    <a:pt x="0" y="11131"/>
                    <a:pt x="72" y="11214"/>
                    <a:pt x="167" y="11214"/>
                  </a:cubicBezTo>
                  <a:cubicBezTo>
                    <a:pt x="250" y="11214"/>
                    <a:pt x="334" y="11131"/>
                    <a:pt x="334" y="11047"/>
                  </a:cubicBezTo>
                  <a:lnTo>
                    <a:pt x="334" y="10202"/>
                  </a:lnTo>
                  <a:lnTo>
                    <a:pt x="1584" y="10476"/>
                  </a:lnTo>
                  <a:lnTo>
                    <a:pt x="1584" y="11047"/>
                  </a:lnTo>
                  <a:cubicBezTo>
                    <a:pt x="1584" y="11131"/>
                    <a:pt x="1655" y="11214"/>
                    <a:pt x="1739" y="11214"/>
                  </a:cubicBezTo>
                  <a:cubicBezTo>
                    <a:pt x="1834" y="11214"/>
                    <a:pt x="1905" y="11131"/>
                    <a:pt x="1905" y="11047"/>
                  </a:cubicBezTo>
                  <a:lnTo>
                    <a:pt x="1905" y="9952"/>
                  </a:lnTo>
                  <a:cubicBezTo>
                    <a:pt x="1905" y="9690"/>
                    <a:pt x="1798" y="9452"/>
                    <a:pt x="1608" y="9297"/>
                  </a:cubicBezTo>
                  <a:lnTo>
                    <a:pt x="667" y="8487"/>
                  </a:lnTo>
                  <a:cubicBezTo>
                    <a:pt x="762" y="8416"/>
                    <a:pt x="870" y="8368"/>
                    <a:pt x="965" y="8345"/>
                  </a:cubicBezTo>
                  <a:lnTo>
                    <a:pt x="2382" y="7928"/>
                  </a:lnTo>
                  <a:lnTo>
                    <a:pt x="2906" y="8833"/>
                  </a:lnTo>
                  <a:cubicBezTo>
                    <a:pt x="2953" y="8916"/>
                    <a:pt x="3036" y="8976"/>
                    <a:pt x="3144" y="8999"/>
                  </a:cubicBezTo>
                  <a:lnTo>
                    <a:pt x="3203" y="8999"/>
                  </a:lnTo>
                  <a:cubicBezTo>
                    <a:pt x="3275" y="8999"/>
                    <a:pt x="3370" y="8964"/>
                    <a:pt x="3429" y="8916"/>
                  </a:cubicBezTo>
                  <a:lnTo>
                    <a:pt x="3870" y="8535"/>
                  </a:lnTo>
                  <a:lnTo>
                    <a:pt x="3870" y="9630"/>
                  </a:lnTo>
                  <a:cubicBezTo>
                    <a:pt x="3870" y="9833"/>
                    <a:pt x="4025" y="9976"/>
                    <a:pt x="4215" y="9976"/>
                  </a:cubicBezTo>
                  <a:lnTo>
                    <a:pt x="4572" y="9976"/>
                  </a:lnTo>
                  <a:cubicBezTo>
                    <a:pt x="4763" y="9976"/>
                    <a:pt x="4918" y="9833"/>
                    <a:pt x="4918" y="9630"/>
                  </a:cubicBezTo>
                  <a:lnTo>
                    <a:pt x="4918" y="8535"/>
                  </a:lnTo>
                  <a:lnTo>
                    <a:pt x="5358" y="8916"/>
                  </a:lnTo>
                  <a:cubicBezTo>
                    <a:pt x="5418" y="8976"/>
                    <a:pt x="5489" y="8999"/>
                    <a:pt x="5584" y="8999"/>
                  </a:cubicBezTo>
                  <a:lnTo>
                    <a:pt x="5644" y="8999"/>
                  </a:lnTo>
                  <a:cubicBezTo>
                    <a:pt x="5751" y="8976"/>
                    <a:pt x="5834" y="8916"/>
                    <a:pt x="5882" y="8833"/>
                  </a:cubicBezTo>
                  <a:lnTo>
                    <a:pt x="6406" y="7928"/>
                  </a:lnTo>
                  <a:lnTo>
                    <a:pt x="7811" y="8345"/>
                  </a:lnTo>
                  <a:cubicBezTo>
                    <a:pt x="7918" y="8368"/>
                    <a:pt x="8025" y="8428"/>
                    <a:pt x="8109" y="8487"/>
                  </a:cubicBezTo>
                  <a:lnTo>
                    <a:pt x="7180" y="9297"/>
                  </a:lnTo>
                  <a:cubicBezTo>
                    <a:pt x="6977" y="9452"/>
                    <a:pt x="6882" y="9690"/>
                    <a:pt x="6882" y="9952"/>
                  </a:cubicBezTo>
                  <a:lnTo>
                    <a:pt x="6882" y="11035"/>
                  </a:lnTo>
                  <a:cubicBezTo>
                    <a:pt x="6882" y="11119"/>
                    <a:pt x="6954" y="11202"/>
                    <a:pt x="7037" y="11202"/>
                  </a:cubicBezTo>
                  <a:cubicBezTo>
                    <a:pt x="7132" y="11202"/>
                    <a:pt x="7204" y="11119"/>
                    <a:pt x="7204" y="11035"/>
                  </a:cubicBezTo>
                  <a:lnTo>
                    <a:pt x="7204" y="10464"/>
                  </a:lnTo>
                  <a:lnTo>
                    <a:pt x="7430" y="10428"/>
                  </a:lnTo>
                  <a:cubicBezTo>
                    <a:pt x="7513" y="10404"/>
                    <a:pt x="7573" y="10321"/>
                    <a:pt x="7549" y="10226"/>
                  </a:cubicBezTo>
                  <a:cubicBezTo>
                    <a:pt x="7539" y="10155"/>
                    <a:pt x="7469" y="10101"/>
                    <a:pt x="7397" y="10101"/>
                  </a:cubicBezTo>
                  <a:cubicBezTo>
                    <a:pt x="7384" y="10101"/>
                    <a:pt x="7371" y="10103"/>
                    <a:pt x="7358" y="10107"/>
                  </a:cubicBezTo>
                  <a:lnTo>
                    <a:pt x="7204" y="10142"/>
                  </a:lnTo>
                  <a:lnTo>
                    <a:pt x="7204" y="9952"/>
                  </a:lnTo>
                  <a:cubicBezTo>
                    <a:pt x="7204" y="9785"/>
                    <a:pt x="7275" y="9630"/>
                    <a:pt x="7394" y="9547"/>
                  </a:cubicBezTo>
                  <a:lnTo>
                    <a:pt x="8335" y="8737"/>
                  </a:lnTo>
                  <a:cubicBezTo>
                    <a:pt x="8406" y="8880"/>
                    <a:pt x="8454" y="9023"/>
                    <a:pt x="8454" y="9190"/>
                  </a:cubicBezTo>
                  <a:lnTo>
                    <a:pt x="8454" y="9845"/>
                  </a:lnTo>
                  <a:lnTo>
                    <a:pt x="8049" y="9928"/>
                  </a:lnTo>
                  <a:cubicBezTo>
                    <a:pt x="7966" y="9952"/>
                    <a:pt x="7906" y="10035"/>
                    <a:pt x="7930" y="10131"/>
                  </a:cubicBezTo>
                  <a:cubicBezTo>
                    <a:pt x="7954" y="10202"/>
                    <a:pt x="8025" y="10261"/>
                    <a:pt x="8097" y="10261"/>
                  </a:cubicBezTo>
                  <a:lnTo>
                    <a:pt x="8132" y="10261"/>
                  </a:lnTo>
                  <a:lnTo>
                    <a:pt x="8454" y="10190"/>
                  </a:lnTo>
                  <a:lnTo>
                    <a:pt x="8454" y="11035"/>
                  </a:lnTo>
                  <a:cubicBezTo>
                    <a:pt x="8454" y="11119"/>
                    <a:pt x="8525" y="11202"/>
                    <a:pt x="8621" y="11202"/>
                  </a:cubicBezTo>
                  <a:cubicBezTo>
                    <a:pt x="8704" y="11202"/>
                    <a:pt x="8787" y="11119"/>
                    <a:pt x="8787" y="11035"/>
                  </a:cubicBezTo>
                  <a:lnTo>
                    <a:pt x="8751" y="9190"/>
                  </a:lnTo>
                  <a:cubicBezTo>
                    <a:pt x="8751" y="8654"/>
                    <a:pt x="8394" y="8178"/>
                    <a:pt x="7870" y="8023"/>
                  </a:cubicBezTo>
                  <a:lnTo>
                    <a:pt x="6430" y="7606"/>
                  </a:lnTo>
                  <a:lnTo>
                    <a:pt x="6180" y="7106"/>
                  </a:lnTo>
                  <a:cubicBezTo>
                    <a:pt x="6132" y="7011"/>
                    <a:pt x="6061" y="6952"/>
                    <a:pt x="5965" y="6928"/>
                  </a:cubicBezTo>
                  <a:cubicBezTo>
                    <a:pt x="5930" y="6922"/>
                    <a:pt x="5894" y="6919"/>
                    <a:pt x="5860" y="6919"/>
                  </a:cubicBezTo>
                  <a:cubicBezTo>
                    <a:pt x="5826" y="6919"/>
                    <a:pt x="5793" y="6922"/>
                    <a:pt x="5763" y="6928"/>
                  </a:cubicBezTo>
                  <a:lnTo>
                    <a:pt x="5763" y="6559"/>
                  </a:lnTo>
                  <a:cubicBezTo>
                    <a:pt x="6311" y="6166"/>
                    <a:pt x="6704" y="5570"/>
                    <a:pt x="6787" y="4892"/>
                  </a:cubicBezTo>
                  <a:lnTo>
                    <a:pt x="6894" y="4892"/>
                  </a:lnTo>
                  <a:cubicBezTo>
                    <a:pt x="7216" y="4892"/>
                    <a:pt x="7489" y="4654"/>
                    <a:pt x="7513" y="4356"/>
                  </a:cubicBezTo>
                  <a:cubicBezTo>
                    <a:pt x="7537" y="4189"/>
                    <a:pt x="7478" y="4011"/>
                    <a:pt x="7370" y="3892"/>
                  </a:cubicBezTo>
                  <a:lnTo>
                    <a:pt x="7358" y="3868"/>
                  </a:lnTo>
                  <a:lnTo>
                    <a:pt x="7680" y="3034"/>
                  </a:lnTo>
                  <a:cubicBezTo>
                    <a:pt x="7716" y="2975"/>
                    <a:pt x="7692" y="2903"/>
                    <a:pt x="7656" y="2856"/>
                  </a:cubicBezTo>
                  <a:lnTo>
                    <a:pt x="7370" y="2582"/>
                  </a:lnTo>
                  <a:lnTo>
                    <a:pt x="7680" y="1629"/>
                  </a:lnTo>
                  <a:cubicBezTo>
                    <a:pt x="7692" y="1582"/>
                    <a:pt x="7692" y="1522"/>
                    <a:pt x="7656" y="1475"/>
                  </a:cubicBezTo>
                  <a:cubicBezTo>
                    <a:pt x="7620" y="1427"/>
                    <a:pt x="7573" y="1403"/>
                    <a:pt x="7513" y="1403"/>
                  </a:cubicBezTo>
                  <a:lnTo>
                    <a:pt x="6882" y="1403"/>
                  </a:lnTo>
                  <a:lnTo>
                    <a:pt x="7144" y="748"/>
                  </a:lnTo>
                  <a:cubicBezTo>
                    <a:pt x="7156" y="701"/>
                    <a:pt x="7156" y="641"/>
                    <a:pt x="7132" y="606"/>
                  </a:cubicBezTo>
                  <a:cubicBezTo>
                    <a:pt x="7097" y="558"/>
                    <a:pt x="7061" y="522"/>
                    <a:pt x="7001" y="522"/>
                  </a:cubicBezTo>
                  <a:lnTo>
                    <a:pt x="6013" y="522"/>
                  </a:lnTo>
                  <a:lnTo>
                    <a:pt x="5537" y="46"/>
                  </a:lnTo>
                  <a:cubicBezTo>
                    <a:pt x="5519" y="28"/>
                    <a:pt x="5479" y="2"/>
                    <a:pt x="5440" y="2"/>
                  </a:cubicBezTo>
                  <a:cubicBezTo>
                    <a:pt x="5429" y="2"/>
                    <a:pt x="5417" y="5"/>
                    <a:pt x="5406" y="10"/>
                  </a:cubicBezTo>
                  <a:lnTo>
                    <a:pt x="4215" y="165"/>
                  </a:lnTo>
                  <a:lnTo>
                    <a:pt x="3548" y="10"/>
                  </a:lnTo>
                  <a:cubicBezTo>
                    <a:pt x="3535" y="3"/>
                    <a:pt x="3520" y="0"/>
                    <a:pt x="3504" y="0"/>
                  </a:cubicBez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134F5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123;p21"/>
          <p:cNvGrpSpPr/>
          <p:nvPr/>
        </p:nvGrpSpPr>
        <p:grpSpPr>
          <a:xfrm>
            <a:off x="4126156" y="1523678"/>
            <a:ext cx="891697" cy="944476"/>
            <a:chOff x="7144274" y="1500214"/>
            <a:chExt cx="282174" cy="355735"/>
          </a:xfrm>
        </p:grpSpPr>
        <p:sp>
          <p:nvSpPr>
            <p:cNvPr id="124" name="Google Shape;124;p21"/>
            <p:cNvSpPr/>
            <p:nvPr/>
          </p:nvSpPr>
          <p:spPr>
            <a:xfrm>
              <a:off x="7245745" y="1613375"/>
              <a:ext cx="10613" cy="16252"/>
            </a:xfrm>
            <a:custGeom>
              <a:rect b="b" l="l" r="r" t="t"/>
              <a:pathLst>
                <a:path extrusionOk="0" h="513" w="335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7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1"/>
            <p:cNvSpPr/>
            <p:nvPr/>
          </p:nvSpPr>
          <p:spPr>
            <a:xfrm>
              <a:off x="7313635" y="1613375"/>
              <a:ext cx="10613" cy="16252"/>
            </a:xfrm>
            <a:custGeom>
              <a:rect b="b" l="l" r="r" t="t"/>
              <a:pathLst>
                <a:path extrusionOk="0" h="513" w="335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8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1"/>
            <p:cNvSpPr/>
            <p:nvPr/>
          </p:nvSpPr>
          <p:spPr>
            <a:xfrm>
              <a:off x="7144274" y="1500214"/>
              <a:ext cx="282174" cy="355735"/>
            </a:xfrm>
            <a:custGeom>
              <a:rect b="b" l="l" r="r" t="t"/>
              <a:pathLst>
                <a:path extrusionOk="0" h="11229" w="8907">
                  <a:moveTo>
                    <a:pt x="7299" y="334"/>
                  </a:moveTo>
                  <a:cubicBezTo>
                    <a:pt x="7228" y="1048"/>
                    <a:pt x="6597" y="1608"/>
                    <a:pt x="5871" y="1608"/>
                  </a:cubicBezTo>
                  <a:lnTo>
                    <a:pt x="2656" y="1608"/>
                  </a:lnTo>
                  <a:cubicBezTo>
                    <a:pt x="2561" y="1608"/>
                    <a:pt x="2489" y="1679"/>
                    <a:pt x="2489" y="1775"/>
                  </a:cubicBezTo>
                  <a:cubicBezTo>
                    <a:pt x="2489" y="1858"/>
                    <a:pt x="2561" y="1941"/>
                    <a:pt x="2656" y="1941"/>
                  </a:cubicBezTo>
                  <a:lnTo>
                    <a:pt x="5871" y="1941"/>
                  </a:lnTo>
                  <a:cubicBezTo>
                    <a:pt x="6192" y="1941"/>
                    <a:pt x="6514" y="1846"/>
                    <a:pt x="6776" y="1679"/>
                  </a:cubicBezTo>
                  <a:lnTo>
                    <a:pt x="6776" y="3560"/>
                  </a:lnTo>
                  <a:cubicBezTo>
                    <a:pt x="6776" y="3644"/>
                    <a:pt x="6847" y="3727"/>
                    <a:pt x="6942" y="3727"/>
                  </a:cubicBezTo>
                  <a:lnTo>
                    <a:pt x="7026" y="3727"/>
                  </a:lnTo>
                  <a:cubicBezTo>
                    <a:pt x="7109" y="3727"/>
                    <a:pt x="7180" y="3751"/>
                    <a:pt x="7240" y="3810"/>
                  </a:cubicBezTo>
                  <a:cubicBezTo>
                    <a:pt x="7299" y="3870"/>
                    <a:pt x="7311" y="3941"/>
                    <a:pt x="7311" y="4037"/>
                  </a:cubicBezTo>
                  <a:cubicBezTo>
                    <a:pt x="7299" y="4180"/>
                    <a:pt x="7168" y="4287"/>
                    <a:pt x="7002" y="4287"/>
                  </a:cubicBezTo>
                  <a:lnTo>
                    <a:pt x="6930" y="4287"/>
                  </a:lnTo>
                  <a:lnTo>
                    <a:pt x="6930" y="4275"/>
                  </a:lnTo>
                  <a:cubicBezTo>
                    <a:pt x="6930" y="4180"/>
                    <a:pt x="6847" y="4108"/>
                    <a:pt x="6764" y="4108"/>
                  </a:cubicBezTo>
                  <a:cubicBezTo>
                    <a:pt x="6668" y="4108"/>
                    <a:pt x="6597" y="4180"/>
                    <a:pt x="6597" y="4275"/>
                  </a:cubicBezTo>
                  <a:cubicBezTo>
                    <a:pt x="6597" y="5465"/>
                    <a:pt x="5633" y="6430"/>
                    <a:pt x="4442" y="6430"/>
                  </a:cubicBezTo>
                  <a:cubicBezTo>
                    <a:pt x="3251" y="6430"/>
                    <a:pt x="2287" y="5465"/>
                    <a:pt x="2287" y="4275"/>
                  </a:cubicBezTo>
                  <a:cubicBezTo>
                    <a:pt x="2287" y="4180"/>
                    <a:pt x="2204" y="4108"/>
                    <a:pt x="2120" y="4108"/>
                  </a:cubicBezTo>
                  <a:cubicBezTo>
                    <a:pt x="2025" y="4108"/>
                    <a:pt x="1954" y="4180"/>
                    <a:pt x="1954" y="4275"/>
                  </a:cubicBezTo>
                  <a:lnTo>
                    <a:pt x="1954" y="4287"/>
                  </a:lnTo>
                  <a:lnTo>
                    <a:pt x="1846" y="4287"/>
                  </a:lnTo>
                  <a:cubicBezTo>
                    <a:pt x="1775" y="4287"/>
                    <a:pt x="1704" y="4263"/>
                    <a:pt x="1644" y="4203"/>
                  </a:cubicBezTo>
                  <a:cubicBezTo>
                    <a:pt x="1584" y="4144"/>
                    <a:pt x="1573" y="4061"/>
                    <a:pt x="1573" y="3977"/>
                  </a:cubicBezTo>
                  <a:cubicBezTo>
                    <a:pt x="1584" y="3822"/>
                    <a:pt x="1715" y="3727"/>
                    <a:pt x="1882" y="3727"/>
                  </a:cubicBezTo>
                  <a:lnTo>
                    <a:pt x="1942" y="3727"/>
                  </a:lnTo>
                  <a:cubicBezTo>
                    <a:pt x="2025" y="3727"/>
                    <a:pt x="2108" y="3644"/>
                    <a:pt x="2108" y="3560"/>
                  </a:cubicBezTo>
                  <a:lnTo>
                    <a:pt x="2108" y="1775"/>
                  </a:lnTo>
                  <a:cubicBezTo>
                    <a:pt x="2108" y="989"/>
                    <a:pt x="2739" y="334"/>
                    <a:pt x="3549" y="334"/>
                  </a:cubicBezTo>
                  <a:close/>
                  <a:moveTo>
                    <a:pt x="3025" y="6763"/>
                  </a:moveTo>
                  <a:lnTo>
                    <a:pt x="3025" y="7085"/>
                  </a:lnTo>
                  <a:cubicBezTo>
                    <a:pt x="3025" y="7239"/>
                    <a:pt x="2918" y="7382"/>
                    <a:pt x="2787" y="7430"/>
                  </a:cubicBezTo>
                  <a:lnTo>
                    <a:pt x="2406" y="7180"/>
                  </a:lnTo>
                  <a:cubicBezTo>
                    <a:pt x="2299" y="7097"/>
                    <a:pt x="2287" y="7001"/>
                    <a:pt x="2311" y="6918"/>
                  </a:cubicBezTo>
                  <a:cubicBezTo>
                    <a:pt x="2346" y="6847"/>
                    <a:pt x="2406" y="6763"/>
                    <a:pt x="2537" y="6763"/>
                  </a:cubicBezTo>
                  <a:close/>
                  <a:moveTo>
                    <a:pt x="6359" y="6763"/>
                  </a:moveTo>
                  <a:cubicBezTo>
                    <a:pt x="6478" y="6763"/>
                    <a:pt x="6549" y="6847"/>
                    <a:pt x="6585" y="6918"/>
                  </a:cubicBezTo>
                  <a:cubicBezTo>
                    <a:pt x="6609" y="7001"/>
                    <a:pt x="6597" y="7120"/>
                    <a:pt x="6490" y="7180"/>
                  </a:cubicBezTo>
                  <a:lnTo>
                    <a:pt x="6109" y="7430"/>
                  </a:lnTo>
                  <a:cubicBezTo>
                    <a:pt x="5954" y="7382"/>
                    <a:pt x="5859" y="7239"/>
                    <a:pt x="5859" y="7085"/>
                  </a:cubicBezTo>
                  <a:lnTo>
                    <a:pt x="5859" y="6763"/>
                  </a:lnTo>
                  <a:close/>
                  <a:moveTo>
                    <a:pt x="6371" y="6216"/>
                  </a:moveTo>
                  <a:cubicBezTo>
                    <a:pt x="6883" y="6216"/>
                    <a:pt x="7276" y="6620"/>
                    <a:pt x="7276" y="7132"/>
                  </a:cubicBezTo>
                  <a:cubicBezTo>
                    <a:pt x="7311" y="8156"/>
                    <a:pt x="6514" y="9025"/>
                    <a:pt x="5502" y="9097"/>
                  </a:cubicBezTo>
                  <a:lnTo>
                    <a:pt x="5502" y="8918"/>
                  </a:lnTo>
                  <a:cubicBezTo>
                    <a:pt x="5502" y="8823"/>
                    <a:pt x="5418" y="8752"/>
                    <a:pt x="5335" y="8752"/>
                  </a:cubicBezTo>
                  <a:cubicBezTo>
                    <a:pt x="5240" y="8752"/>
                    <a:pt x="5168" y="8823"/>
                    <a:pt x="5168" y="8918"/>
                  </a:cubicBezTo>
                  <a:lnTo>
                    <a:pt x="5168" y="9109"/>
                  </a:lnTo>
                  <a:lnTo>
                    <a:pt x="3716" y="9109"/>
                  </a:lnTo>
                  <a:lnTo>
                    <a:pt x="3716" y="8918"/>
                  </a:lnTo>
                  <a:cubicBezTo>
                    <a:pt x="3716" y="8823"/>
                    <a:pt x="3632" y="8752"/>
                    <a:pt x="3549" y="8752"/>
                  </a:cubicBezTo>
                  <a:cubicBezTo>
                    <a:pt x="3454" y="8752"/>
                    <a:pt x="3382" y="8823"/>
                    <a:pt x="3382" y="8918"/>
                  </a:cubicBezTo>
                  <a:lnTo>
                    <a:pt x="3382" y="9097"/>
                  </a:lnTo>
                  <a:cubicBezTo>
                    <a:pt x="2370" y="9002"/>
                    <a:pt x="1573" y="8156"/>
                    <a:pt x="1573" y="7132"/>
                  </a:cubicBezTo>
                  <a:cubicBezTo>
                    <a:pt x="1573" y="6620"/>
                    <a:pt x="1965" y="6227"/>
                    <a:pt x="2477" y="6227"/>
                  </a:cubicBezTo>
                  <a:lnTo>
                    <a:pt x="2906" y="6227"/>
                  </a:lnTo>
                  <a:cubicBezTo>
                    <a:pt x="2954" y="6251"/>
                    <a:pt x="3001" y="6287"/>
                    <a:pt x="3025" y="6311"/>
                  </a:cubicBezTo>
                  <a:lnTo>
                    <a:pt x="3025" y="6430"/>
                  </a:lnTo>
                  <a:lnTo>
                    <a:pt x="2525" y="6430"/>
                  </a:lnTo>
                  <a:cubicBezTo>
                    <a:pt x="2263" y="6430"/>
                    <a:pt x="2061" y="6585"/>
                    <a:pt x="1989" y="6835"/>
                  </a:cubicBezTo>
                  <a:cubicBezTo>
                    <a:pt x="1906" y="7085"/>
                    <a:pt x="2001" y="7323"/>
                    <a:pt x="2204" y="7454"/>
                  </a:cubicBezTo>
                  <a:lnTo>
                    <a:pt x="4037" y="8680"/>
                  </a:lnTo>
                  <a:cubicBezTo>
                    <a:pt x="4156" y="8752"/>
                    <a:pt x="4287" y="8799"/>
                    <a:pt x="4430" y="8799"/>
                  </a:cubicBezTo>
                  <a:cubicBezTo>
                    <a:pt x="4561" y="8799"/>
                    <a:pt x="4692" y="8752"/>
                    <a:pt x="4811" y="8680"/>
                  </a:cubicBezTo>
                  <a:lnTo>
                    <a:pt x="5228" y="8394"/>
                  </a:lnTo>
                  <a:cubicBezTo>
                    <a:pt x="5299" y="8347"/>
                    <a:pt x="5323" y="8252"/>
                    <a:pt x="5275" y="8168"/>
                  </a:cubicBezTo>
                  <a:cubicBezTo>
                    <a:pt x="5247" y="8125"/>
                    <a:pt x="5197" y="8104"/>
                    <a:pt x="5146" y="8104"/>
                  </a:cubicBezTo>
                  <a:cubicBezTo>
                    <a:pt x="5112" y="8104"/>
                    <a:pt x="5078" y="8113"/>
                    <a:pt x="5049" y="8132"/>
                  </a:cubicBezTo>
                  <a:lnTo>
                    <a:pt x="4632" y="8406"/>
                  </a:lnTo>
                  <a:cubicBezTo>
                    <a:pt x="4573" y="8454"/>
                    <a:pt x="4501" y="8478"/>
                    <a:pt x="4429" y="8478"/>
                  </a:cubicBezTo>
                  <a:cubicBezTo>
                    <a:pt x="4356" y="8478"/>
                    <a:pt x="4281" y="8454"/>
                    <a:pt x="4216" y="8406"/>
                  </a:cubicBezTo>
                  <a:lnTo>
                    <a:pt x="3073" y="7656"/>
                  </a:lnTo>
                  <a:cubicBezTo>
                    <a:pt x="3239" y="7513"/>
                    <a:pt x="3335" y="7323"/>
                    <a:pt x="3335" y="7097"/>
                  </a:cubicBezTo>
                  <a:lnTo>
                    <a:pt x="3335" y="6525"/>
                  </a:lnTo>
                  <a:cubicBezTo>
                    <a:pt x="3668" y="6680"/>
                    <a:pt x="4037" y="6775"/>
                    <a:pt x="4430" y="6775"/>
                  </a:cubicBezTo>
                  <a:cubicBezTo>
                    <a:pt x="4811" y="6775"/>
                    <a:pt x="5180" y="6680"/>
                    <a:pt x="5514" y="6525"/>
                  </a:cubicBezTo>
                  <a:lnTo>
                    <a:pt x="5514" y="7097"/>
                  </a:lnTo>
                  <a:cubicBezTo>
                    <a:pt x="5514" y="7323"/>
                    <a:pt x="5621" y="7513"/>
                    <a:pt x="5775" y="7656"/>
                  </a:cubicBezTo>
                  <a:lnTo>
                    <a:pt x="5668" y="7728"/>
                  </a:lnTo>
                  <a:cubicBezTo>
                    <a:pt x="5597" y="7775"/>
                    <a:pt x="5585" y="7871"/>
                    <a:pt x="5633" y="7954"/>
                  </a:cubicBezTo>
                  <a:cubicBezTo>
                    <a:pt x="5656" y="7990"/>
                    <a:pt x="5716" y="8025"/>
                    <a:pt x="5764" y="8025"/>
                  </a:cubicBezTo>
                  <a:cubicBezTo>
                    <a:pt x="5799" y="8025"/>
                    <a:pt x="5823" y="8001"/>
                    <a:pt x="5847" y="7990"/>
                  </a:cubicBezTo>
                  <a:lnTo>
                    <a:pt x="6645" y="7454"/>
                  </a:lnTo>
                  <a:cubicBezTo>
                    <a:pt x="6847" y="7323"/>
                    <a:pt x="6942" y="7073"/>
                    <a:pt x="6859" y="6835"/>
                  </a:cubicBezTo>
                  <a:cubicBezTo>
                    <a:pt x="6787" y="6597"/>
                    <a:pt x="6585" y="6430"/>
                    <a:pt x="6323" y="6430"/>
                  </a:cubicBezTo>
                  <a:lnTo>
                    <a:pt x="5823" y="6430"/>
                  </a:lnTo>
                  <a:lnTo>
                    <a:pt x="5823" y="6311"/>
                  </a:lnTo>
                  <a:cubicBezTo>
                    <a:pt x="5871" y="6287"/>
                    <a:pt x="5906" y="6251"/>
                    <a:pt x="5942" y="6216"/>
                  </a:cubicBezTo>
                  <a:close/>
                  <a:moveTo>
                    <a:pt x="3561" y="0"/>
                  </a:moveTo>
                  <a:cubicBezTo>
                    <a:pt x="2585" y="0"/>
                    <a:pt x="1787" y="786"/>
                    <a:pt x="1787" y="1775"/>
                  </a:cubicBezTo>
                  <a:lnTo>
                    <a:pt x="1787" y="3394"/>
                  </a:lnTo>
                  <a:cubicBezTo>
                    <a:pt x="1513" y="3441"/>
                    <a:pt x="1287" y="3668"/>
                    <a:pt x="1251" y="3930"/>
                  </a:cubicBezTo>
                  <a:cubicBezTo>
                    <a:pt x="1239" y="4108"/>
                    <a:pt x="1299" y="4275"/>
                    <a:pt x="1406" y="4406"/>
                  </a:cubicBezTo>
                  <a:cubicBezTo>
                    <a:pt x="1525" y="4537"/>
                    <a:pt x="1692" y="4608"/>
                    <a:pt x="1846" y="4608"/>
                  </a:cubicBezTo>
                  <a:lnTo>
                    <a:pt x="1989" y="4608"/>
                  </a:lnTo>
                  <a:cubicBezTo>
                    <a:pt x="2061" y="5108"/>
                    <a:pt x="2251" y="5537"/>
                    <a:pt x="2561" y="5894"/>
                  </a:cubicBezTo>
                  <a:lnTo>
                    <a:pt x="2489" y="5894"/>
                  </a:lnTo>
                  <a:cubicBezTo>
                    <a:pt x="1811" y="5894"/>
                    <a:pt x="1251" y="6442"/>
                    <a:pt x="1251" y="7132"/>
                  </a:cubicBezTo>
                  <a:cubicBezTo>
                    <a:pt x="1251" y="7382"/>
                    <a:pt x="1299" y="7620"/>
                    <a:pt x="1370" y="7859"/>
                  </a:cubicBezTo>
                  <a:lnTo>
                    <a:pt x="894" y="7990"/>
                  </a:lnTo>
                  <a:cubicBezTo>
                    <a:pt x="382" y="8144"/>
                    <a:pt x="1" y="8633"/>
                    <a:pt x="1" y="9180"/>
                  </a:cubicBezTo>
                  <a:lnTo>
                    <a:pt x="1" y="11061"/>
                  </a:lnTo>
                  <a:cubicBezTo>
                    <a:pt x="1" y="11145"/>
                    <a:pt x="84" y="11228"/>
                    <a:pt x="168" y="11228"/>
                  </a:cubicBezTo>
                  <a:cubicBezTo>
                    <a:pt x="263" y="11228"/>
                    <a:pt x="334" y="11145"/>
                    <a:pt x="334" y="11061"/>
                  </a:cubicBezTo>
                  <a:lnTo>
                    <a:pt x="334" y="9180"/>
                  </a:lnTo>
                  <a:cubicBezTo>
                    <a:pt x="334" y="8775"/>
                    <a:pt x="596" y="8418"/>
                    <a:pt x="989" y="8323"/>
                  </a:cubicBezTo>
                  <a:lnTo>
                    <a:pt x="1489" y="8168"/>
                  </a:lnTo>
                  <a:cubicBezTo>
                    <a:pt x="1846" y="8883"/>
                    <a:pt x="2561" y="9371"/>
                    <a:pt x="3394" y="9430"/>
                  </a:cubicBezTo>
                  <a:lnTo>
                    <a:pt x="3394" y="11061"/>
                  </a:lnTo>
                  <a:cubicBezTo>
                    <a:pt x="3394" y="11145"/>
                    <a:pt x="3478" y="11216"/>
                    <a:pt x="3561" y="11216"/>
                  </a:cubicBezTo>
                  <a:cubicBezTo>
                    <a:pt x="3656" y="11216"/>
                    <a:pt x="3728" y="11145"/>
                    <a:pt x="3728" y="11061"/>
                  </a:cubicBezTo>
                  <a:lnTo>
                    <a:pt x="3728" y="9430"/>
                  </a:lnTo>
                  <a:lnTo>
                    <a:pt x="5180" y="9430"/>
                  </a:lnTo>
                  <a:lnTo>
                    <a:pt x="5180" y="11061"/>
                  </a:lnTo>
                  <a:cubicBezTo>
                    <a:pt x="5180" y="11145"/>
                    <a:pt x="5263" y="11216"/>
                    <a:pt x="5347" y="11216"/>
                  </a:cubicBezTo>
                  <a:cubicBezTo>
                    <a:pt x="5430" y="11216"/>
                    <a:pt x="5514" y="11145"/>
                    <a:pt x="5514" y="11061"/>
                  </a:cubicBezTo>
                  <a:lnTo>
                    <a:pt x="5514" y="9430"/>
                  </a:lnTo>
                  <a:cubicBezTo>
                    <a:pt x="6347" y="9371"/>
                    <a:pt x="7061" y="8871"/>
                    <a:pt x="7419" y="8168"/>
                  </a:cubicBezTo>
                  <a:lnTo>
                    <a:pt x="7919" y="8323"/>
                  </a:lnTo>
                  <a:cubicBezTo>
                    <a:pt x="8311" y="8442"/>
                    <a:pt x="8573" y="8799"/>
                    <a:pt x="8573" y="9180"/>
                  </a:cubicBezTo>
                  <a:lnTo>
                    <a:pt x="8573" y="11061"/>
                  </a:lnTo>
                  <a:cubicBezTo>
                    <a:pt x="8573" y="11145"/>
                    <a:pt x="8657" y="11228"/>
                    <a:pt x="8740" y="11228"/>
                  </a:cubicBezTo>
                  <a:cubicBezTo>
                    <a:pt x="8823" y="11228"/>
                    <a:pt x="8907" y="11145"/>
                    <a:pt x="8907" y="11061"/>
                  </a:cubicBezTo>
                  <a:lnTo>
                    <a:pt x="8907" y="9180"/>
                  </a:lnTo>
                  <a:cubicBezTo>
                    <a:pt x="8895" y="8633"/>
                    <a:pt x="8514" y="8144"/>
                    <a:pt x="8002" y="7990"/>
                  </a:cubicBezTo>
                  <a:lnTo>
                    <a:pt x="7526" y="7859"/>
                  </a:lnTo>
                  <a:cubicBezTo>
                    <a:pt x="7597" y="7632"/>
                    <a:pt x="7645" y="7382"/>
                    <a:pt x="7645" y="7132"/>
                  </a:cubicBezTo>
                  <a:cubicBezTo>
                    <a:pt x="7645" y="6442"/>
                    <a:pt x="7085" y="5894"/>
                    <a:pt x="6406" y="5894"/>
                  </a:cubicBezTo>
                  <a:lnTo>
                    <a:pt x="6311" y="5894"/>
                  </a:lnTo>
                  <a:cubicBezTo>
                    <a:pt x="6609" y="5537"/>
                    <a:pt x="6823" y="5108"/>
                    <a:pt x="6895" y="4620"/>
                  </a:cubicBezTo>
                  <a:lnTo>
                    <a:pt x="7002" y="4620"/>
                  </a:lnTo>
                  <a:cubicBezTo>
                    <a:pt x="7323" y="4620"/>
                    <a:pt x="7597" y="4382"/>
                    <a:pt x="7645" y="4061"/>
                  </a:cubicBezTo>
                  <a:cubicBezTo>
                    <a:pt x="7657" y="3882"/>
                    <a:pt x="7597" y="3727"/>
                    <a:pt x="7490" y="3584"/>
                  </a:cubicBezTo>
                  <a:cubicBezTo>
                    <a:pt x="7383" y="3489"/>
                    <a:pt x="7252" y="3406"/>
                    <a:pt x="7121" y="3394"/>
                  </a:cubicBezTo>
                  <a:lnTo>
                    <a:pt x="7121" y="1429"/>
                  </a:lnTo>
                  <a:cubicBezTo>
                    <a:pt x="7442" y="1108"/>
                    <a:pt x="7657" y="655"/>
                    <a:pt x="7657" y="167"/>
                  </a:cubicBezTo>
                  <a:cubicBezTo>
                    <a:pt x="7657" y="72"/>
                    <a:pt x="7585" y="0"/>
                    <a:pt x="7490" y="0"/>
                  </a:cubicBez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1"/>
            <p:cNvSpPr/>
            <p:nvPr/>
          </p:nvSpPr>
          <p:spPr>
            <a:xfrm>
              <a:off x="7239726" y="1594081"/>
              <a:ext cx="22651" cy="12165"/>
            </a:xfrm>
            <a:custGeom>
              <a:rect b="b" l="l" r="r" t="t"/>
              <a:pathLst>
                <a:path extrusionOk="0" h="384" w="715">
                  <a:moveTo>
                    <a:pt x="524" y="1"/>
                  </a:moveTo>
                  <a:cubicBezTo>
                    <a:pt x="517" y="1"/>
                    <a:pt x="508" y="1"/>
                    <a:pt x="500" y="2"/>
                  </a:cubicBezTo>
                  <a:lnTo>
                    <a:pt x="143" y="62"/>
                  </a:lnTo>
                  <a:cubicBezTo>
                    <a:pt x="60" y="74"/>
                    <a:pt x="0" y="169"/>
                    <a:pt x="12" y="252"/>
                  </a:cubicBezTo>
                  <a:cubicBezTo>
                    <a:pt x="24" y="324"/>
                    <a:pt x="95" y="383"/>
                    <a:pt x="179" y="383"/>
                  </a:cubicBezTo>
                  <a:lnTo>
                    <a:pt x="203" y="383"/>
                  </a:lnTo>
                  <a:lnTo>
                    <a:pt x="560" y="324"/>
                  </a:lnTo>
                  <a:cubicBezTo>
                    <a:pt x="655" y="312"/>
                    <a:pt x="715" y="228"/>
                    <a:pt x="703" y="133"/>
                  </a:cubicBezTo>
                  <a:cubicBezTo>
                    <a:pt x="681" y="57"/>
                    <a:pt x="609" y="1"/>
                    <a:pt x="524" y="1"/>
                  </a:cubicBez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1"/>
            <p:cNvSpPr/>
            <p:nvPr/>
          </p:nvSpPr>
          <p:spPr>
            <a:xfrm>
              <a:off x="7307616" y="1594462"/>
              <a:ext cx="22651" cy="12514"/>
            </a:xfrm>
            <a:custGeom>
              <a:rect b="b" l="l" r="r" t="t"/>
              <a:pathLst>
                <a:path extrusionOk="0" h="395" w="715">
                  <a:moveTo>
                    <a:pt x="181" y="1"/>
                  </a:moveTo>
                  <a:cubicBezTo>
                    <a:pt x="104" y="1"/>
                    <a:pt x="23" y="57"/>
                    <a:pt x="12" y="133"/>
                  </a:cubicBezTo>
                  <a:cubicBezTo>
                    <a:pt x="0" y="228"/>
                    <a:pt x="60" y="312"/>
                    <a:pt x="143" y="335"/>
                  </a:cubicBezTo>
                  <a:lnTo>
                    <a:pt x="500" y="395"/>
                  </a:lnTo>
                  <a:lnTo>
                    <a:pt x="536" y="395"/>
                  </a:lnTo>
                  <a:cubicBezTo>
                    <a:pt x="608" y="395"/>
                    <a:pt x="679" y="335"/>
                    <a:pt x="703" y="252"/>
                  </a:cubicBezTo>
                  <a:cubicBezTo>
                    <a:pt x="715" y="169"/>
                    <a:pt x="655" y="73"/>
                    <a:pt x="560" y="62"/>
                  </a:cubicBezTo>
                  <a:lnTo>
                    <a:pt x="203" y="2"/>
                  </a:lnTo>
                  <a:cubicBezTo>
                    <a:pt x="196" y="1"/>
                    <a:pt x="188" y="1"/>
                    <a:pt x="181" y="1"/>
                  </a:cubicBez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1"/>
            <p:cNvSpPr/>
            <p:nvPr/>
          </p:nvSpPr>
          <p:spPr>
            <a:xfrm>
              <a:off x="7262345" y="1653070"/>
              <a:ext cx="45302" cy="16157"/>
            </a:xfrm>
            <a:custGeom>
              <a:rect b="b" l="l" r="r" t="t"/>
              <a:pathLst>
                <a:path extrusionOk="0" h="510" w="1430">
                  <a:moveTo>
                    <a:pt x="184" y="0"/>
                  </a:moveTo>
                  <a:cubicBezTo>
                    <a:pt x="140" y="0"/>
                    <a:pt x="96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03" y="426"/>
                    <a:pt x="441" y="509"/>
                    <a:pt x="715" y="509"/>
                  </a:cubicBezTo>
                  <a:cubicBezTo>
                    <a:pt x="977" y="509"/>
                    <a:pt x="1215" y="414"/>
                    <a:pt x="1370" y="283"/>
                  </a:cubicBezTo>
                  <a:cubicBezTo>
                    <a:pt x="1429" y="212"/>
                    <a:pt x="1429" y="105"/>
                    <a:pt x="1370" y="45"/>
                  </a:cubicBezTo>
                  <a:cubicBezTo>
                    <a:pt x="1340" y="15"/>
                    <a:pt x="1298" y="0"/>
                    <a:pt x="1255" y="0"/>
                  </a:cubicBezTo>
                  <a:cubicBezTo>
                    <a:pt x="1212" y="0"/>
                    <a:pt x="1167" y="15"/>
                    <a:pt x="1132" y="45"/>
                  </a:cubicBezTo>
                  <a:cubicBezTo>
                    <a:pt x="1072" y="105"/>
                    <a:pt x="917" y="176"/>
                    <a:pt x="715" y="176"/>
                  </a:cubicBezTo>
                  <a:cubicBezTo>
                    <a:pt x="501" y="176"/>
                    <a:pt x="358" y="105"/>
                    <a:pt x="298" y="45"/>
                  </a:cubicBezTo>
                  <a:cubicBezTo>
                    <a:pt x="268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highlight>
                  <a:srgbClr val="3C78D8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" name="Google Shape;130;p21"/>
          <p:cNvGrpSpPr/>
          <p:nvPr/>
        </p:nvGrpSpPr>
        <p:grpSpPr>
          <a:xfrm>
            <a:off x="7181783" y="1531630"/>
            <a:ext cx="891706" cy="944458"/>
            <a:chOff x="7575787" y="3329955"/>
            <a:chExt cx="295384" cy="376834"/>
          </a:xfrm>
        </p:grpSpPr>
        <p:sp>
          <p:nvSpPr>
            <p:cNvPr id="131" name="Google Shape;131;p21"/>
            <p:cNvSpPr/>
            <p:nvPr/>
          </p:nvSpPr>
          <p:spPr>
            <a:xfrm>
              <a:off x="7682549" y="3453666"/>
              <a:ext cx="11341" cy="17392"/>
            </a:xfrm>
            <a:custGeom>
              <a:rect b="b" l="l" r="r" t="t"/>
              <a:pathLst>
                <a:path extrusionOk="0" h="549" w="358">
                  <a:moveTo>
                    <a:pt x="179" y="1"/>
                  </a:moveTo>
                  <a:cubicBezTo>
                    <a:pt x="83" y="1"/>
                    <a:pt x="0" y="72"/>
                    <a:pt x="0" y="179"/>
                  </a:cubicBezTo>
                  <a:lnTo>
                    <a:pt x="0" y="370"/>
                  </a:lnTo>
                  <a:cubicBezTo>
                    <a:pt x="0" y="465"/>
                    <a:pt x="72" y="549"/>
                    <a:pt x="179" y="549"/>
                  </a:cubicBezTo>
                  <a:cubicBezTo>
                    <a:pt x="274" y="549"/>
                    <a:pt x="357" y="477"/>
                    <a:pt x="357" y="370"/>
                  </a:cubicBezTo>
                  <a:lnTo>
                    <a:pt x="357" y="179"/>
                  </a:lnTo>
                  <a:cubicBezTo>
                    <a:pt x="357" y="72"/>
                    <a:pt x="262" y="1"/>
                    <a:pt x="179" y="1"/>
                  </a:cubicBez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1"/>
            <p:cNvSpPr/>
            <p:nvPr/>
          </p:nvSpPr>
          <p:spPr>
            <a:xfrm>
              <a:off x="7753068" y="3453666"/>
              <a:ext cx="11341" cy="17392"/>
            </a:xfrm>
            <a:custGeom>
              <a:rect b="b" l="l" r="r" t="t"/>
              <a:pathLst>
                <a:path extrusionOk="0" h="549" w="358"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70"/>
                  </a:lnTo>
                  <a:cubicBezTo>
                    <a:pt x="1" y="465"/>
                    <a:pt x="72" y="549"/>
                    <a:pt x="179" y="549"/>
                  </a:cubicBezTo>
                  <a:cubicBezTo>
                    <a:pt x="286" y="549"/>
                    <a:pt x="358" y="477"/>
                    <a:pt x="358" y="370"/>
                  </a:cubicBezTo>
                  <a:lnTo>
                    <a:pt x="358" y="179"/>
                  </a:lnTo>
                  <a:cubicBezTo>
                    <a:pt x="358" y="72"/>
                    <a:pt x="274" y="1"/>
                    <a:pt x="179" y="1"/>
                  </a:cubicBez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1"/>
            <p:cNvSpPr/>
            <p:nvPr/>
          </p:nvSpPr>
          <p:spPr>
            <a:xfrm>
              <a:off x="7699149" y="3494691"/>
              <a:ext cx="47932" cy="17487"/>
            </a:xfrm>
            <a:custGeom>
              <a:rect b="b" l="l" r="r" t="t"/>
              <a:pathLst>
                <a:path extrusionOk="0" h="552" w="1513">
                  <a:moveTo>
                    <a:pt x="1328" y="1"/>
                  </a:moveTo>
                  <a:cubicBezTo>
                    <a:pt x="1283" y="1"/>
                    <a:pt x="1238" y="21"/>
                    <a:pt x="1203" y="63"/>
                  </a:cubicBezTo>
                  <a:cubicBezTo>
                    <a:pt x="1131" y="123"/>
                    <a:pt x="976" y="194"/>
                    <a:pt x="762" y="194"/>
                  </a:cubicBezTo>
                  <a:cubicBezTo>
                    <a:pt x="536" y="194"/>
                    <a:pt x="393" y="123"/>
                    <a:pt x="333" y="63"/>
                  </a:cubicBezTo>
                  <a:cubicBezTo>
                    <a:pt x="301" y="25"/>
                    <a:pt x="260" y="9"/>
                    <a:pt x="219" y="9"/>
                  </a:cubicBezTo>
                  <a:cubicBezTo>
                    <a:pt x="171" y="9"/>
                    <a:pt x="122" y="31"/>
                    <a:pt x="83" y="63"/>
                  </a:cubicBezTo>
                  <a:cubicBezTo>
                    <a:pt x="0" y="135"/>
                    <a:pt x="24" y="242"/>
                    <a:pt x="83" y="313"/>
                  </a:cubicBezTo>
                  <a:cubicBezTo>
                    <a:pt x="226" y="456"/>
                    <a:pt x="476" y="551"/>
                    <a:pt x="762" y="551"/>
                  </a:cubicBezTo>
                  <a:cubicBezTo>
                    <a:pt x="1048" y="551"/>
                    <a:pt x="1298" y="456"/>
                    <a:pt x="1453" y="313"/>
                  </a:cubicBezTo>
                  <a:cubicBezTo>
                    <a:pt x="1512" y="242"/>
                    <a:pt x="1512" y="123"/>
                    <a:pt x="1453" y="63"/>
                  </a:cubicBezTo>
                  <a:cubicBezTo>
                    <a:pt x="1417" y="21"/>
                    <a:pt x="1372" y="1"/>
                    <a:pt x="1328" y="1"/>
                  </a:cubicBez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1"/>
            <p:cNvSpPr/>
            <p:nvPr/>
          </p:nvSpPr>
          <p:spPr>
            <a:xfrm>
              <a:off x="7575787" y="3329955"/>
              <a:ext cx="295384" cy="376834"/>
            </a:xfrm>
            <a:custGeom>
              <a:rect b="b" l="l" r="r" t="t"/>
              <a:pathLst>
                <a:path extrusionOk="0" h="11895" w="9324">
                  <a:moveTo>
                    <a:pt x="4656" y="334"/>
                  </a:moveTo>
                  <a:cubicBezTo>
                    <a:pt x="5835" y="334"/>
                    <a:pt x="6859" y="929"/>
                    <a:pt x="7454" y="1834"/>
                  </a:cubicBezTo>
                  <a:lnTo>
                    <a:pt x="7335" y="3156"/>
                  </a:lnTo>
                  <a:cubicBezTo>
                    <a:pt x="6049" y="2025"/>
                    <a:pt x="4454" y="1882"/>
                    <a:pt x="4394" y="1858"/>
                  </a:cubicBezTo>
                  <a:cubicBezTo>
                    <a:pt x="4335" y="1858"/>
                    <a:pt x="4275" y="1882"/>
                    <a:pt x="4239" y="1941"/>
                  </a:cubicBezTo>
                  <a:cubicBezTo>
                    <a:pt x="4215" y="2001"/>
                    <a:pt x="4204" y="2060"/>
                    <a:pt x="4227" y="2108"/>
                  </a:cubicBezTo>
                  <a:lnTo>
                    <a:pt x="4406" y="2549"/>
                  </a:lnTo>
                  <a:cubicBezTo>
                    <a:pt x="3394" y="2406"/>
                    <a:pt x="2453" y="2060"/>
                    <a:pt x="1894" y="1810"/>
                  </a:cubicBezTo>
                  <a:cubicBezTo>
                    <a:pt x="2477" y="929"/>
                    <a:pt x="3501" y="334"/>
                    <a:pt x="4656" y="334"/>
                  </a:cubicBezTo>
                  <a:close/>
                  <a:moveTo>
                    <a:pt x="6882" y="3251"/>
                  </a:moveTo>
                  <a:cubicBezTo>
                    <a:pt x="7025" y="3358"/>
                    <a:pt x="7156" y="3477"/>
                    <a:pt x="7299" y="3608"/>
                  </a:cubicBezTo>
                  <a:lnTo>
                    <a:pt x="7275" y="3715"/>
                  </a:lnTo>
                  <a:lnTo>
                    <a:pt x="7073" y="3715"/>
                  </a:lnTo>
                  <a:cubicBezTo>
                    <a:pt x="6966" y="3715"/>
                    <a:pt x="6882" y="3620"/>
                    <a:pt x="6882" y="3513"/>
                  </a:cubicBezTo>
                  <a:lnTo>
                    <a:pt x="6882" y="3251"/>
                  </a:lnTo>
                  <a:close/>
                  <a:moveTo>
                    <a:pt x="2037" y="2251"/>
                  </a:moveTo>
                  <a:cubicBezTo>
                    <a:pt x="2691" y="2513"/>
                    <a:pt x="3644" y="2834"/>
                    <a:pt x="4644" y="2918"/>
                  </a:cubicBezTo>
                  <a:cubicBezTo>
                    <a:pt x="4704" y="2918"/>
                    <a:pt x="4763" y="2906"/>
                    <a:pt x="4811" y="2846"/>
                  </a:cubicBezTo>
                  <a:cubicBezTo>
                    <a:pt x="4835" y="2799"/>
                    <a:pt x="4858" y="2727"/>
                    <a:pt x="4823" y="2679"/>
                  </a:cubicBezTo>
                  <a:lnTo>
                    <a:pt x="4644" y="2251"/>
                  </a:lnTo>
                  <a:lnTo>
                    <a:pt x="4644" y="2251"/>
                  </a:lnTo>
                  <a:cubicBezTo>
                    <a:pt x="5049" y="2322"/>
                    <a:pt x="5787" y="2513"/>
                    <a:pt x="6537" y="2977"/>
                  </a:cubicBezTo>
                  <a:lnTo>
                    <a:pt x="6537" y="3489"/>
                  </a:lnTo>
                  <a:cubicBezTo>
                    <a:pt x="6537" y="3787"/>
                    <a:pt x="6775" y="4037"/>
                    <a:pt x="7085" y="4037"/>
                  </a:cubicBezTo>
                  <a:lnTo>
                    <a:pt x="7371" y="4037"/>
                  </a:lnTo>
                  <a:cubicBezTo>
                    <a:pt x="7454" y="4037"/>
                    <a:pt x="7537" y="4061"/>
                    <a:pt x="7597" y="4120"/>
                  </a:cubicBezTo>
                  <a:cubicBezTo>
                    <a:pt x="7656" y="4180"/>
                    <a:pt x="7680" y="4275"/>
                    <a:pt x="7668" y="4346"/>
                  </a:cubicBezTo>
                  <a:cubicBezTo>
                    <a:pt x="7656" y="4501"/>
                    <a:pt x="7514" y="4620"/>
                    <a:pt x="7359" y="4620"/>
                  </a:cubicBezTo>
                  <a:lnTo>
                    <a:pt x="7275" y="4620"/>
                  </a:lnTo>
                  <a:lnTo>
                    <a:pt x="7275" y="4596"/>
                  </a:lnTo>
                  <a:cubicBezTo>
                    <a:pt x="7275" y="4513"/>
                    <a:pt x="7204" y="4418"/>
                    <a:pt x="7097" y="4418"/>
                  </a:cubicBezTo>
                  <a:cubicBezTo>
                    <a:pt x="7013" y="4418"/>
                    <a:pt x="6918" y="4501"/>
                    <a:pt x="6918" y="4596"/>
                  </a:cubicBezTo>
                  <a:cubicBezTo>
                    <a:pt x="6918" y="5835"/>
                    <a:pt x="5906" y="6847"/>
                    <a:pt x="4680" y="6847"/>
                  </a:cubicBezTo>
                  <a:cubicBezTo>
                    <a:pt x="3442" y="6847"/>
                    <a:pt x="2430" y="5835"/>
                    <a:pt x="2430" y="4596"/>
                  </a:cubicBezTo>
                  <a:cubicBezTo>
                    <a:pt x="2430" y="4513"/>
                    <a:pt x="2358" y="4418"/>
                    <a:pt x="2251" y="4418"/>
                  </a:cubicBezTo>
                  <a:cubicBezTo>
                    <a:pt x="2156" y="4418"/>
                    <a:pt x="2072" y="4501"/>
                    <a:pt x="2072" y="4596"/>
                  </a:cubicBezTo>
                  <a:lnTo>
                    <a:pt x="2072" y="4620"/>
                  </a:lnTo>
                  <a:lnTo>
                    <a:pt x="1965" y="4620"/>
                  </a:lnTo>
                  <a:cubicBezTo>
                    <a:pt x="1882" y="4620"/>
                    <a:pt x="1799" y="4584"/>
                    <a:pt x="1739" y="4525"/>
                  </a:cubicBezTo>
                  <a:cubicBezTo>
                    <a:pt x="1679" y="4465"/>
                    <a:pt x="1656" y="4382"/>
                    <a:pt x="1668" y="4299"/>
                  </a:cubicBezTo>
                  <a:cubicBezTo>
                    <a:pt x="1679" y="4168"/>
                    <a:pt x="1822" y="4049"/>
                    <a:pt x="1977" y="4049"/>
                  </a:cubicBezTo>
                  <a:lnTo>
                    <a:pt x="2239" y="4049"/>
                  </a:lnTo>
                  <a:cubicBezTo>
                    <a:pt x="2537" y="4049"/>
                    <a:pt x="2787" y="3811"/>
                    <a:pt x="2787" y="3501"/>
                  </a:cubicBezTo>
                  <a:lnTo>
                    <a:pt x="2787" y="3072"/>
                  </a:lnTo>
                  <a:cubicBezTo>
                    <a:pt x="2787" y="2977"/>
                    <a:pt x="2715" y="2894"/>
                    <a:pt x="2608" y="2894"/>
                  </a:cubicBezTo>
                  <a:cubicBezTo>
                    <a:pt x="2513" y="2894"/>
                    <a:pt x="2430" y="2965"/>
                    <a:pt x="2430" y="3072"/>
                  </a:cubicBezTo>
                  <a:lnTo>
                    <a:pt x="2430" y="3501"/>
                  </a:lnTo>
                  <a:cubicBezTo>
                    <a:pt x="2430" y="3608"/>
                    <a:pt x="2334" y="3692"/>
                    <a:pt x="2239" y="3692"/>
                  </a:cubicBezTo>
                  <a:lnTo>
                    <a:pt x="2037" y="3692"/>
                  </a:lnTo>
                  <a:lnTo>
                    <a:pt x="2037" y="2251"/>
                  </a:lnTo>
                  <a:close/>
                  <a:moveTo>
                    <a:pt x="1703" y="2120"/>
                  </a:moveTo>
                  <a:lnTo>
                    <a:pt x="1703" y="3763"/>
                  </a:lnTo>
                  <a:cubicBezTo>
                    <a:pt x="1501" y="3858"/>
                    <a:pt x="1358" y="4049"/>
                    <a:pt x="1322" y="4275"/>
                  </a:cubicBezTo>
                  <a:cubicBezTo>
                    <a:pt x="1310" y="4454"/>
                    <a:pt x="1370" y="4632"/>
                    <a:pt x="1489" y="4763"/>
                  </a:cubicBezTo>
                  <a:cubicBezTo>
                    <a:pt x="1608" y="4894"/>
                    <a:pt x="1787" y="4977"/>
                    <a:pt x="1965" y="4977"/>
                  </a:cubicBezTo>
                  <a:lnTo>
                    <a:pt x="2096" y="4977"/>
                  </a:lnTo>
                  <a:cubicBezTo>
                    <a:pt x="2203" y="5704"/>
                    <a:pt x="2608" y="6347"/>
                    <a:pt x="3192" y="6740"/>
                  </a:cubicBezTo>
                  <a:lnTo>
                    <a:pt x="3192" y="7561"/>
                  </a:lnTo>
                  <a:cubicBezTo>
                    <a:pt x="3192" y="7644"/>
                    <a:pt x="3168" y="7716"/>
                    <a:pt x="3120" y="7763"/>
                  </a:cubicBezTo>
                  <a:lnTo>
                    <a:pt x="2822" y="7502"/>
                  </a:lnTo>
                  <a:cubicBezTo>
                    <a:pt x="1858" y="6680"/>
                    <a:pt x="1298" y="5489"/>
                    <a:pt x="1298" y="4215"/>
                  </a:cubicBezTo>
                  <a:lnTo>
                    <a:pt x="1298" y="3692"/>
                  </a:lnTo>
                  <a:cubicBezTo>
                    <a:pt x="1298" y="3132"/>
                    <a:pt x="1441" y="2596"/>
                    <a:pt x="1703" y="2120"/>
                  </a:cubicBezTo>
                  <a:close/>
                  <a:moveTo>
                    <a:pt x="7752" y="2406"/>
                  </a:moveTo>
                  <a:cubicBezTo>
                    <a:pt x="7918" y="2799"/>
                    <a:pt x="8025" y="3239"/>
                    <a:pt x="8025" y="3692"/>
                  </a:cubicBezTo>
                  <a:lnTo>
                    <a:pt x="8025" y="4215"/>
                  </a:lnTo>
                  <a:cubicBezTo>
                    <a:pt x="8025" y="5477"/>
                    <a:pt x="7478" y="6692"/>
                    <a:pt x="6490" y="7502"/>
                  </a:cubicBezTo>
                  <a:lnTo>
                    <a:pt x="6192" y="7763"/>
                  </a:lnTo>
                  <a:cubicBezTo>
                    <a:pt x="6168" y="7704"/>
                    <a:pt x="6132" y="7621"/>
                    <a:pt x="6132" y="7561"/>
                  </a:cubicBezTo>
                  <a:lnTo>
                    <a:pt x="6132" y="7430"/>
                  </a:lnTo>
                  <a:cubicBezTo>
                    <a:pt x="6132" y="7347"/>
                    <a:pt x="6061" y="7251"/>
                    <a:pt x="5954" y="7251"/>
                  </a:cubicBezTo>
                  <a:cubicBezTo>
                    <a:pt x="5870" y="7251"/>
                    <a:pt x="5775" y="7323"/>
                    <a:pt x="5775" y="7430"/>
                  </a:cubicBezTo>
                  <a:lnTo>
                    <a:pt x="5775" y="7561"/>
                  </a:lnTo>
                  <a:cubicBezTo>
                    <a:pt x="5775" y="7716"/>
                    <a:pt x="5823" y="7859"/>
                    <a:pt x="5906" y="8002"/>
                  </a:cubicBezTo>
                  <a:lnTo>
                    <a:pt x="4644" y="9073"/>
                  </a:lnTo>
                  <a:lnTo>
                    <a:pt x="3382" y="8002"/>
                  </a:lnTo>
                  <a:cubicBezTo>
                    <a:pt x="3465" y="7883"/>
                    <a:pt x="3513" y="7728"/>
                    <a:pt x="3513" y="7561"/>
                  </a:cubicBezTo>
                  <a:lnTo>
                    <a:pt x="3513" y="6966"/>
                  </a:lnTo>
                  <a:cubicBezTo>
                    <a:pt x="3858" y="7132"/>
                    <a:pt x="4239" y="7228"/>
                    <a:pt x="4644" y="7228"/>
                  </a:cubicBezTo>
                  <a:cubicBezTo>
                    <a:pt x="5954" y="7228"/>
                    <a:pt x="7037" y="6251"/>
                    <a:pt x="7216" y="4989"/>
                  </a:cubicBezTo>
                  <a:lnTo>
                    <a:pt x="7323" y="4989"/>
                  </a:lnTo>
                  <a:cubicBezTo>
                    <a:pt x="7668" y="4989"/>
                    <a:pt x="7954" y="4739"/>
                    <a:pt x="7990" y="4406"/>
                  </a:cubicBezTo>
                  <a:cubicBezTo>
                    <a:pt x="8002" y="4227"/>
                    <a:pt x="7954" y="4049"/>
                    <a:pt x="7835" y="3918"/>
                  </a:cubicBezTo>
                  <a:cubicBezTo>
                    <a:pt x="7775" y="3858"/>
                    <a:pt x="7716" y="3811"/>
                    <a:pt x="7633" y="3775"/>
                  </a:cubicBezTo>
                  <a:lnTo>
                    <a:pt x="7752" y="2406"/>
                  </a:lnTo>
                  <a:close/>
                  <a:moveTo>
                    <a:pt x="4656" y="9454"/>
                  </a:moveTo>
                  <a:cubicBezTo>
                    <a:pt x="4763" y="9454"/>
                    <a:pt x="4858" y="9549"/>
                    <a:pt x="4858" y="9645"/>
                  </a:cubicBezTo>
                  <a:lnTo>
                    <a:pt x="4858" y="10026"/>
                  </a:lnTo>
                  <a:cubicBezTo>
                    <a:pt x="4858" y="10121"/>
                    <a:pt x="4763" y="10216"/>
                    <a:pt x="4656" y="10216"/>
                  </a:cubicBezTo>
                  <a:cubicBezTo>
                    <a:pt x="4561" y="10216"/>
                    <a:pt x="4466" y="10121"/>
                    <a:pt x="4466" y="10026"/>
                  </a:cubicBezTo>
                  <a:lnTo>
                    <a:pt x="4466" y="9645"/>
                  </a:lnTo>
                  <a:cubicBezTo>
                    <a:pt x="4466" y="9549"/>
                    <a:pt x="4561" y="9454"/>
                    <a:pt x="4656" y="9454"/>
                  </a:cubicBezTo>
                  <a:close/>
                  <a:moveTo>
                    <a:pt x="4644" y="1"/>
                  </a:moveTo>
                  <a:cubicBezTo>
                    <a:pt x="2608" y="1"/>
                    <a:pt x="941" y="1667"/>
                    <a:pt x="941" y="3715"/>
                  </a:cubicBezTo>
                  <a:lnTo>
                    <a:pt x="941" y="4227"/>
                  </a:lnTo>
                  <a:cubicBezTo>
                    <a:pt x="941" y="5597"/>
                    <a:pt x="1537" y="6894"/>
                    <a:pt x="2596" y="7775"/>
                  </a:cubicBezTo>
                  <a:lnTo>
                    <a:pt x="2799" y="7954"/>
                  </a:lnTo>
                  <a:lnTo>
                    <a:pt x="929" y="8502"/>
                  </a:lnTo>
                  <a:cubicBezTo>
                    <a:pt x="370" y="8668"/>
                    <a:pt x="1" y="9168"/>
                    <a:pt x="1" y="9740"/>
                  </a:cubicBezTo>
                  <a:lnTo>
                    <a:pt x="1" y="11693"/>
                  </a:lnTo>
                  <a:cubicBezTo>
                    <a:pt x="1" y="11776"/>
                    <a:pt x="72" y="11871"/>
                    <a:pt x="179" y="11871"/>
                  </a:cubicBezTo>
                  <a:cubicBezTo>
                    <a:pt x="275" y="11871"/>
                    <a:pt x="358" y="11788"/>
                    <a:pt x="358" y="11693"/>
                  </a:cubicBezTo>
                  <a:lnTo>
                    <a:pt x="358" y="9740"/>
                  </a:lnTo>
                  <a:cubicBezTo>
                    <a:pt x="358" y="9609"/>
                    <a:pt x="394" y="9490"/>
                    <a:pt x="429" y="9383"/>
                  </a:cubicBezTo>
                  <a:lnTo>
                    <a:pt x="1489" y="10299"/>
                  </a:lnTo>
                  <a:cubicBezTo>
                    <a:pt x="1608" y="10407"/>
                    <a:pt x="1679" y="10573"/>
                    <a:pt x="1679" y="10740"/>
                  </a:cubicBezTo>
                  <a:lnTo>
                    <a:pt x="1679" y="11704"/>
                  </a:lnTo>
                  <a:cubicBezTo>
                    <a:pt x="1679" y="11788"/>
                    <a:pt x="1763" y="11883"/>
                    <a:pt x="1858" y="11883"/>
                  </a:cubicBezTo>
                  <a:cubicBezTo>
                    <a:pt x="1953" y="11883"/>
                    <a:pt x="2037" y="11812"/>
                    <a:pt x="2037" y="11704"/>
                  </a:cubicBezTo>
                  <a:lnTo>
                    <a:pt x="2037" y="10740"/>
                  </a:lnTo>
                  <a:cubicBezTo>
                    <a:pt x="2037" y="10466"/>
                    <a:pt x="1918" y="10216"/>
                    <a:pt x="1727" y="10049"/>
                  </a:cubicBezTo>
                  <a:lnTo>
                    <a:pt x="644" y="9097"/>
                  </a:lnTo>
                  <a:cubicBezTo>
                    <a:pt x="751" y="8978"/>
                    <a:pt x="894" y="8895"/>
                    <a:pt x="1048" y="8847"/>
                  </a:cubicBezTo>
                  <a:lnTo>
                    <a:pt x="3013" y="8264"/>
                  </a:lnTo>
                  <a:cubicBezTo>
                    <a:pt x="3049" y="8252"/>
                    <a:pt x="3084" y="8240"/>
                    <a:pt x="3132" y="8216"/>
                  </a:cubicBezTo>
                  <a:lnTo>
                    <a:pt x="4323" y="9228"/>
                  </a:lnTo>
                  <a:cubicBezTo>
                    <a:pt x="4180" y="9335"/>
                    <a:pt x="4108" y="9490"/>
                    <a:pt x="4108" y="9668"/>
                  </a:cubicBezTo>
                  <a:lnTo>
                    <a:pt x="4108" y="10038"/>
                  </a:lnTo>
                  <a:cubicBezTo>
                    <a:pt x="4108" y="10276"/>
                    <a:pt x="4263" y="10478"/>
                    <a:pt x="4477" y="10561"/>
                  </a:cubicBezTo>
                  <a:lnTo>
                    <a:pt x="4477" y="11716"/>
                  </a:lnTo>
                  <a:cubicBezTo>
                    <a:pt x="4477" y="11812"/>
                    <a:pt x="4561" y="11895"/>
                    <a:pt x="4656" y="11895"/>
                  </a:cubicBezTo>
                  <a:cubicBezTo>
                    <a:pt x="4751" y="11895"/>
                    <a:pt x="4835" y="11823"/>
                    <a:pt x="4835" y="11716"/>
                  </a:cubicBezTo>
                  <a:lnTo>
                    <a:pt x="4835" y="10561"/>
                  </a:lnTo>
                  <a:cubicBezTo>
                    <a:pt x="5061" y="10478"/>
                    <a:pt x="5216" y="10276"/>
                    <a:pt x="5216" y="10038"/>
                  </a:cubicBezTo>
                  <a:lnTo>
                    <a:pt x="5216" y="9668"/>
                  </a:lnTo>
                  <a:cubicBezTo>
                    <a:pt x="5216" y="9490"/>
                    <a:pt x="5132" y="9335"/>
                    <a:pt x="5001" y="9228"/>
                  </a:cubicBezTo>
                  <a:lnTo>
                    <a:pt x="6192" y="8216"/>
                  </a:lnTo>
                  <a:cubicBezTo>
                    <a:pt x="6240" y="8240"/>
                    <a:pt x="6263" y="8252"/>
                    <a:pt x="6311" y="8264"/>
                  </a:cubicBezTo>
                  <a:lnTo>
                    <a:pt x="8276" y="8847"/>
                  </a:lnTo>
                  <a:cubicBezTo>
                    <a:pt x="8442" y="8895"/>
                    <a:pt x="8573" y="8978"/>
                    <a:pt x="8680" y="9097"/>
                  </a:cubicBezTo>
                  <a:lnTo>
                    <a:pt x="7597" y="10049"/>
                  </a:lnTo>
                  <a:cubicBezTo>
                    <a:pt x="7394" y="10228"/>
                    <a:pt x="7275" y="10478"/>
                    <a:pt x="7275" y="10740"/>
                  </a:cubicBezTo>
                  <a:lnTo>
                    <a:pt x="7275" y="11704"/>
                  </a:lnTo>
                  <a:cubicBezTo>
                    <a:pt x="7275" y="11788"/>
                    <a:pt x="7359" y="11883"/>
                    <a:pt x="7454" y="11883"/>
                  </a:cubicBezTo>
                  <a:cubicBezTo>
                    <a:pt x="7549" y="11883"/>
                    <a:pt x="7633" y="11812"/>
                    <a:pt x="7633" y="11704"/>
                  </a:cubicBezTo>
                  <a:lnTo>
                    <a:pt x="7633" y="10740"/>
                  </a:lnTo>
                  <a:cubicBezTo>
                    <a:pt x="7633" y="10573"/>
                    <a:pt x="7716" y="10407"/>
                    <a:pt x="7835" y="10299"/>
                  </a:cubicBezTo>
                  <a:lnTo>
                    <a:pt x="8883" y="9383"/>
                  </a:lnTo>
                  <a:cubicBezTo>
                    <a:pt x="8930" y="9502"/>
                    <a:pt x="8966" y="9621"/>
                    <a:pt x="8966" y="9740"/>
                  </a:cubicBezTo>
                  <a:lnTo>
                    <a:pt x="8966" y="11693"/>
                  </a:lnTo>
                  <a:cubicBezTo>
                    <a:pt x="8966" y="11776"/>
                    <a:pt x="9038" y="11871"/>
                    <a:pt x="9145" y="11871"/>
                  </a:cubicBezTo>
                  <a:cubicBezTo>
                    <a:pt x="9228" y="11871"/>
                    <a:pt x="9323" y="11788"/>
                    <a:pt x="9323" y="11693"/>
                  </a:cubicBezTo>
                  <a:lnTo>
                    <a:pt x="9323" y="9740"/>
                  </a:lnTo>
                  <a:cubicBezTo>
                    <a:pt x="9299" y="9168"/>
                    <a:pt x="8918" y="8668"/>
                    <a:pt x="8371" y="8502"/>
                  </a:cubicBezTo>
                  <a:lnTo>
                    <a:pt x="6490" y="7954"/>
                  </a:lnTo>
                  <a:lnTo>
                    <a:pt x="6704" y="7775"/>
                  </a:lnTo>
                  <a:cubicBezTo>
                    <a:pt x="7752" y="6894"/>
                    <a:pt x="8347" y="5597"/>
                    <a:pt x="8347" y="4227"/>
                  </a:cubicBezTo>
                  <a:lnTo>
                    <a:pt x="8347" y="3715"/>
                  </a:lnTo>
                  <a:cubicBezTo>
                    <a:pt x="8347" y="1667"/>
                    <a:pt x="6680" y="1"/>
                    <a:pt x="4644" y="1"/>
                  </a:cubicBez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1"/>
            <p:cNvSpPr/>
            <p:nvPr/>
          </p:nvSpPr>
          <p:spPr>
            <a:xfrm>
              <a:off x="7676118" y="3435576"/>
              <a:ext cx="23412" cy="11341"/>
            </a:xfrm>
            <a:custGeom>
              <a:rect b="b" l="l" r="r" t="t"/>
              <a:pathLst>
                <a:path extrusionOk="0" h="358" w="739">
                  <a:moveTo>
                    <a:pt x="179" y="0"/>
                  </a:moveTo>
                  <a:cubicBezTo>
                    <a:pt x="96" y="0"/>
                    <a:pt x="1" y="84"/>
                    <a:pt x="1" y="179"/>
                  </a:cubicBezTo>
                  <a:cubicBezTo>
                    <a:pt x="1" y="274"/>
                    <a:pt x="84" y="358"/>
                    <a:pt x="179" y="358"/>
                  </a:cubicBezTo>
                  <a:lnTo>
                    <a:pt x="560" y="358"/>
                  </a:lnTo>
                  <a:cubicBezTo>
                    <a:pt x="644" y="358"/>
                    <a:pt x="739" y="286"/>
                    <a:pt x="739" y="179"/>
                  </a:cubicBezTo>
                  <a:cubicBezTo>
                    <a:pt x="739" y="84"/>
                    <a:pt x="656" y="0"/>
                    <a:pt x="560" y="0"/>
                  </a:cubicBez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1"/>
            <p:cNvSpPr/>
            <p:nvPr/>
          </p:nvSpPr>
          <p:spPr>
            <a:xfrm>
              <a:off x="7747049" y="3435576"/>
              <a:ext cx="23031" cy="11341"/>
            </a:xfrm>
            <a:custGeom>
              <a:rect b="b" l="l" r="r" t="t"/>
              <a:pathLst>
                <a:path extrusionOk="0" h="358" w="727">
                  <a:moveTo>
                    <a:pt x="179" y="0"/>
                  </a:moveTo>
                  <a:cubicBezTo>
                    <a:pt x="83" y="0"/>
                    <a:pt x="0" y="84"/>
                    <a:pt x="0" y="179"/>
                  </a:cubicBezTo>
                  <a:cubicBezTo>
                    <a:pt x="0" y="274"/>
                    <a:pt x="72" y="358"/>
                    <a:pt x="179" y="358"/>
                  </a:cubicBezTo>
                  <a:lnTo>
                    <a:pt x="548" y="358"/>
                  </a:lnTo>
                  <a:cubicBezTo>
                    <a:pt x="643" y="358"/>
                    <a:pt x="726" y="286"/>
                    <a:pt x="726" y="179"/>
                  </a:cubicBezTo>
                  <a:cubicBezTo>
                    <a:pt x="726" y="84"/>
                    <a:pt x="655" y="0"/>
                    <a:pt x="548" y="0"/>
                  </a:cubicBez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582650" y="528900"/>
            <a:ext cx="8129400" cy="41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b="1" lang="es">
                <a:solidFill>
                  <a:srgbClr val="666666"/>
                </a:solidFill>
              </a:rPr>
              <a:t>Para organizar campeonatos ya sea en las universidades, ligas prof</a:t>
            </a:r>
            <a:r>
              <a:rPr b="1" lang="es">
                <a:solidFill>
                  <a:srgbClr val="666666"/>
                </a:solidFill>
              </a:rPr>
              <a:t>esionales o incluso en tu propio barrio, se necesita seguir una lista de requerimientos para que puedan realizarse de forma efectiva y sin problemas. </a:t>
            </a:r>
            <a:endParaRPr b="1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b="1" lang="es">
                <a:solidFill>
                  <a:srgbClr val="666666"/>
                </a:solidFill>
              </a:rPr>
              <a:t>Estos requerimientos son esenciales para darle al campeonato un “resultado justo y correcto” para el bien de los participantes. </a:t>
            </a:r>
            <a:endParaRPr b="1">
              <a:solidFill>
                <a:srgbClr val="666666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42" name="Google Shape;142;p22"/>
          <p:cNvSpPr txBox="1"/>
          <p:nvPr/>
        </p:nvSpPr>
        <p:spPr>
          <a:xfrm>
            <a:off x="1746675" y="2901000"/>
            <a:ext cx="2493900" cy="20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000"/>
              <a:buChar char="➔"/>
            </a:pPr>
            <a:r>
              <a:rPr b="1" lang="es">
                <a:solidFill>
                  <a:srgbClr val="0C343D"/>
                </a:solidFill>
              </a:rPr>
              <a:t>Inscripciones </a:t>
            </a:r>
            <a:endParaRPr b="1">
              <a:solidFill>
                <a:srgbClr val="0C343D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000"/>
              <a:buChar char="➔"/>
            </a:pPr>
            <a:r>
              <a:rPr b="1" lang="es">
                <a:solidFill>
                  <a:srgbClr val="0C343D"/>
                </a:solidFill>
              </a:rPr>
              <a:t>Centros deportivos </a:t>
            </a:r>
            <a:endParaRPr b="1">
              <a:solidFill>
                <a:srgbClr val="0C343D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000"/>
              <a:buChar char="➔"/>
            </a:pPr>
            <a:r>
              <a:rPr b="1" lang="es">
                <a:solidFill>
                  <a:srgbClr val="0C343D"/>
                </a:solidFill>
              </a:rPr>
              <a:t>Fechas de Partidos</a:t>
            </a:r>
            <a:endParaRPr b="1">
              <a:solidFill>
                <a:srgbClr val="0C343D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000"/>
              <a:buChar char="➔"/>
            </a:pPr>
            <a:r>
              <a:rPr b="1" lang="es">
                <a:solidFill>
                  <a:srgbClr val="0C343D"/>
                </a:solidFill>
              </a:rPr>
              <a:t>Tabla de posiciones</a:t>
            </a:r>
            <a:endParaRPr b="1">
              <a:solidFill>
                <a:srgbClr val="0C343D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000"/>
              <a:buChar char="➔"/>
            </a:pPr>
            <a:r>
              <a:rPr b="1" lang="es">
                <a:solidFill>
                  <a:srgbClr val="0C343D"/>
                </a:solidFill>
              </a:rPr>
              <a:t>Estadísticas por partido</a:t>
            </a:r>
            <a:endParaRPr b="1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3200" y="2743750"/>
            <a:ext cx="1768850" cy="176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9525" y="3023974"/>
            <a:ext cx="1384713" cy="13846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5" name="Google Shape;145;p22"/>
          <p:cNvGrpSpPr/>
          <p:nvPr/>
        </p:nvGrpSpPr>
        <p:grpSpPr>
          <a:xfrm>
            <a:off x="308374" y="4131881"/>
            <a:ext cx="699543" cy="519317"/>
            <a:chOff x="4695875" y="2156025"/>
            <a:chExt cx="368200" cy="236150"/>
          </a:xfrm>
        </p:grpSpPr>
        <p:sp>
          <p:nvSpPr>
            <p:cNvPr id="146" name="Google Shape;146;p22"/>
            <p:cNvSpPr/>
            <p:nvPr/>
          </p:nvSpPr>
          <p:spPr>
            <a:xfrm>
              <a:off x="4695875" y="2156025"/>
              <a:ext cx="368200" cy="236150"/>
            </a:xfrm>
            <a:custGeom>
              <a:rect b="b" l="l" r="r" t="t"/>
              <a:pathLst>
                <a:path extrusionOk="0" h="9446" w="14728">
                  <a:moveTo>
                    <a:pt x="14139" y="588"/>
                  </a:moveTo>
                  <a:lnTo>
                    <a:pt x="14139" y="8857"/>
                  </a:lnTo>
                  <a:lnTo>
                    <a:pt x="589" y="8857"/>
                  </a:lnTo>
                  <a:lnTo>
                    <a:pt x="589" y="588"/>
                  </a:lnTo>
                  <a:close/>
                  <a:moveTo>
                    <a:pt x="295" y="0"/>
                  </a:moveTo>
                  <a:cubicBezTo>
                    <a:pt x="134" y="0"/>
                    <a:pt x="1" y="132"/>
                    <a:pt x="1" y="294"/>
                  </a:cubicBezTo>
                  <a:lnTo>
                    <a:pt x="1" y="9151"/>
                  </a:lnTo>
                  <a:cubicBezTo>
                    <a:pt x="1" y="9313"/>
                    <a:pt x="134" y="9446"/>
                    <a:pt x="295" y="9446"/>
                  </a:cubicBezTo>
                  <a:lnTo>
                    <a:pt x="14432" y="9446"/>
                  </a:lnTo>
                  <a:cubicBezTo>
                    <a:pt x="14594" y="9446"/>
                    <a:pt x="14727" y="9313"/>
                    <a:pt x="14727" y="9151"/>
                  </a:cubicBezTo>
                  <a:lnTo>
                    <a:pt x="14727" y="294"/>
                  </a:lnTo>
                  <a:cubicBezTo>
                    <a:pt x="14727" y="132"/>
                    <a:pt x="14594" y="0"/>
                    <a:pt x="1443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2"/>
            <p:cNvSpPr/>
            <p:nvPr/>
          </p:nvSpPr>
          <p:spPr>
            <a:xfrm>
              <a:off x="4725300" y="2186850"/>
              <a:ext cx="309325" cy="174475"/>
            </a:xfrm>
            <a:custGeom>
              <a:rect b="b" l="l" r="r" t="t"/>
              <a:pathLst>
                <a:path extrusionOk="0" h="6979" w="12373">
                  <a:moveTo>
                    <a:pt x="6651" y="589"/>
                  </a:moveTo>
                  <a:cubicBezTo>
                    <a:pt x="6557" y="740"/>
                    <a:pt x="6382" y="845"/>
                    <a:pt x="6187" y="845"/>
                  </a:cubicBezTo>
                  <a:cubicBezTo>
                    <a:pt x="5992" y="845"/>
                    <a:pt x="5817" y="740"/>
                    <a:pt x="5722" y="589"/>
                  </a:cubicBezTo>
                  <a:close/>
                  <a:moveTo>
                    <a:pt x="997" y="589"/>
                  </a:moveTo>
                  <a:cubicBezTo>
                    <a:pt x="916" y="773"/>
                    <a:pt x="769" y="920"/>
                    <a:pt x="584" y="996"/>
                  </a:cubicBezTo>
                  <a:lnTo>
                    <a:pt x="584" y="589"/>
                  </a:lnTo>
                  <a:close/>
                  <a:moveTo>
                    <a:pt x="11790" y="589"/>
                  </a:moveTo>
                  <a:lnTo>
                    <a:pt x="11790" y="996"/>
                  </a:lnTo>
                  <a:cubicBezTo>
                    <a:pt x="11604" y="920"/>
                    <a:pt x="11457" y="773"/>
                    <a:pt x="11377" y="589"/>
                  </a:cubicBezTo>
                  <a:close/>
                  <a:moveTo>
                    <a:pt x="584" y="5982"/>
                  </a:moveTo>
                  <a:cubicBezTo>
                    <a:pt x="769" y="6059"/>
                    <a:pt x="916" y="6210"/>
                    <a:pt x="997" y="6396"/>
                  </a:cubicBezTo>
                  <a:lnTo>
                    <a:pt x="584" y="6396"/>
                  </a:lnTo>
                  <a:lnTo>
                    <a:pt x="584" y="5982"/>
                  </a:lnTo>
                  <a:close/>
                  <a:moveTo>
                    <a:pt x="6187" y="6135"/>
                  </a:moveTo>
                  <a:cubicBezTo>
                    <a:pt x="6382" y="6135"/>
                    <a:pt x="6557" y="6239"/>
                    <a:pt x="6651" y="6396"/>
                  </a:cubicBezTo>
                  <a:lnTo>
                    <a:pt x="5722" y="6396"/>
                  </a:lnTo>
                  <a:cubicBezTo>
                    <a:pt x="5817" y="6239"/>
                    <a:pt x="5992" y="6135"/>
                    <a:pt x="6187" y="6135"/>
                  </a:cubicBezTo>
                  <a:close/>
                  <a:moveTo>
                    <a:pt x="10765" y="589"/>
                  </a:moveTo>
                  <a:cubicBezTo>
                    <a:pt x="10879" y="1097"/>
                    <a:pt x="11278" y="1495"/>
                    <a:pt x="11790" y="1609"/>
                  </a:cubicBezTo>
                  <a:lnTo>
                    <a:pt x="11790" y="5371"/>
                  </a:lnTo>
                  <a:cubicBezTo>
                    <a:pt x="11278" y="5485"/>
                    <a:pt x="10879" y="5883"/>
                    <a:pt x="10765" y="6396"/>
                  </a:cubicBezTo>
                  <a:lnTo>
                    <a:pt x="7288" y="6396"/>
                  </a:lnTo>
                  <a:cubicBezTo>
                    <a:pt x="7155" y="5907"/>
                    <a:pt x="6714" y="5551"/>
                    <a:pt x="6187" y="5551"/>
                  </a:cubicBezTo>
                  <a:cubicBezTo>
                    <a:pt x="5661" y="5551"/>
                    <a:pt x="5219" y="5907"/>
                    <a:pt x="5086" y="6396"/>
                  </a:cubicBezTo>
                  <a:lnTo>
                    <a:pt x="1609" y="6396"/>
                  </a:lnTo>
                  <a:cubicBezTo>
                    <a:pt x="1495" y="5883"/>
                    <a:pt x="1096" y="5485"/>
                    <a:pt x="584" y="5371"/>
                  </a:cubicBezTo>
                  <a:lnTo>
                    <a:pt x="584" y="1609"/>
                  </a:lnTo>
                  <a:cubicBezTo>
                    <a:pt x="1096" y="1495"/>
                    <a:pt x="1495" y="1097"/>
                    <a:pt x="1609" y="589"/>
                  </a:cubicBezTo>
                  <a:lnTo>
                    <a:pt x="5086" y="589"/>
                  </a:lnTo>
                  <a:cubicBezTo>
                    <a:pt x="5219" y="1073"/>
                    <a:pt x="5661" y="1433"/>
                    <a:pt x="6187" y="1433"/>
                  </a:cubicBezTo>
                  <a:cubicBezTo>
                    <a:pt x="6714" y="1433"/>
                    <a:pt x="7155" y="1073"/>
                    <a:pt x="7288" y="589"/>
                  </a:cubicBezTo>
                  <a:close/>
                  <a:moveTo>
                    <a:pt x="11790" y="5982"/>
                  </a:moveTo>
                  <a:lnTo>
                    <a:pt x="11790" y="6396"/>
                  </a:lnTo>
                  <a:lnTo>
                    <a:pt x="11377" y="6396"/>
                  </a:lnTo>
                  <a:cubicBezTo>
                    <a:pt x="11457" y="6210"/>
                    <a:pt x="11604" y="6059"/>
                    <a:pt x="11790" y="5982"/>
                  </a:cubicBezTo>
                  <a:close/>
                  <a:moveTo>
                    <a:pt x="290" y="0"/>
                  </a:moveTo>
                  <a:cubicBezTo>
                    <a:pt x="128" y="0"/>
                    <a:pt x="1" y="133"/>
                    <a:pt x="1" y="294"/>
                  </a:cubicBezTo>
                  <a:lnTo>
                    <a:pt x="1" y="1347"/>
                  </a:lnTo>
                  <a:lnTo>
                    <a:pt x="1" y="5632"/>
                  </a:lnTo>
                  <a:lnTo>
                    <a:pt x="1" y="6685"/>
                  </a:lnTo>
                  <a:cubicBezTo>
                    <a:pt x="1" y="6851"/>
                    <a:pt x="128" y="6979"/>
                    <a:pt x="290" y="6979"/>
                  </a:cubicBezTo>
                  <a:lnTo>
                    <a:pt x="12084" y="6979"/>
                  </a:lnTo>
                  <a:cubicBezTo>
                    <a:pt x="12245" y="6979"/>
                    <a:pt x="12373" y="6851"/>
                    <a:pt x="12373" y="6685"/>
                  </a:cubicBezTo>
                  <a:lnTo>
                    <a:pt x="12373" y="5632"/>
                  </a:lnTo>
                  <a:lnTo>
                    <a:pt x="12373" y="1347"/>
                  </a:lnTo>
                  <a:lnTo>
                    <a:pt x="12373" y="294"/>
                  </a:lnTo>
                  <a:cubicBezTo>
                    <a:pt x="12373" y="133"/>
                    <a:pt x="12245" y="0"/>
                    <a:pt x="1208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2"/>
            <p:cNvSpPr/>
            <p:nvPr/>
          </p:nvSpPr>
          <p:spPr>
            <a:xfrm>
              <a:off x="4772150" y="2226825"/>
              <a:ext cx="55400" cy="94550"/>
            </a:xfrm>
            <a:custGeom>
              <a:rect b="b" l="l" r="r" t="t"/>
              <a:pathLst>
                <a:path extrusionOk="0" h="3782" w="2216">
                  <a:moveTo>
                    <a:pt x="588" y="1001"/>
                  </a:moveTo>
                  <a:lnTo>
                    <a:pt x="1475" y="1893"/>
                  </a:lnTo>
                  <a:lnTo>
                    <a:pt x="588" y="2780"/>
                  </a:lnTo>
                  <a:lnTo>
                    <a:pt x="588" y="1001"/>
                  </a:lnTo>
                  <a:close/>
                  <a:moveTo>
                    <a:pt x="295" y="0"/>
                  </a:moveTo>
                  <a:cubicBezTo>
                    <a:pt x="257" y="0"/>
                    <a:pt x="219" y="8"/>
                    <a:pt x="181" y="24"/>
                  </a:cubicBezTo>
                  <a:cubicBezTo>
                    <a:pt x="72" y="67"/>
                    <a:pt x="1" y="175"/>
                    <a:pt x="1" y="295"/>
                  </a:cubicBezTo>
                  <a:lnTo>
                    <a:pt x="1" y="3487"/>
                  </a:lnTo>
                  <a:cubicBezTo>
                    <a:pt x="1" y="3606"/>
                    <a:pt x="72" y="3715"/>
                    <a:pt x="181" y="3757"/>
                  </a:cubicBezTo>
                  <a:cubicBezTo>
                    <a:pt x="218" y="3772"/>
                    <a:pt x="257" y="3781"/>
                    <a:pt x="295" y="3781"/>
                  </a:cubicBezTo>
                  <a:cubicBezTo>
                    <a:pt x="371" y="3781"/>
                    <a:pt x="446" y="3753"/>
                    <a:pt x="503" y="3696"/>
                  </a:cubicBezTo>
                  <a:lnTo>
                    <a:pt x="2097" y="2097"/>
                  </a:lnTo>
                  <a:cubicBezTo>
                    <a:pt x="2216" y="1983"/>
                    <a:pt x="2216" y="1798"/>
                    <a:pt x="2097" y="1684"/>
                  </a:cubicBezTo>
                  <a:lnTo>
                    <a:pt x="503" y="85"/>
                  </a:lnTo>
                  <a:cubicBezTo>
                    <a:pt x="446" y="31"/>
                    <a:pt x="372" y="0"/>
                    <a:pt x="29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2"/>
            <p:cNvSpPr/>
            <p:nvPr/>
          </p:nvSpPr>
          <p:spPr>
            <a:xfrm>
              <a:off x="4948150" y="2297525"/>
              <a:ext cx="14750" cy="27500"/>
            </a:xfrm>
            <a:custGeom>
              <a:rect b="b" l="l" r="r" t="t"/>
              <a:pathLst>
                <a:path extrusionOk="0" h="1100" w="590">
                  <a:moveTo>
                    <a:pt x="295" y="0"/>
                  </a:moveTo>
                  <a:cubicBezTo>
                    <a:pt x="134" y="0"/>
                    <a:pt x="1" y="132"/>
                    <a:pt x="1" y="294"/>
                  </a:cubicBezTo>
                  <a:lnTo>
                    <a:pt x="1" y="806"/>
                  </a:lnTo>
                  <a:cubicBezTo>
                    <a:pt x="1" y="972"/>
                    <a:pt x="134" y="1100"/>
                    <a:pt x="295" y="1100"/>
                  </a:cubicBezTo>
                  <a:cubicBezTo>
                    <a:pt x="456" y="1100"/>
                    <a:pt x="590" y="972"/>
                    <a:pt x="590" y="806"/>
                  </a:cubicBezTo>
                  <a:lnTo>
                    <a:pt x="590" y="294"/>
                  </a:lnTo>
                  <a:cubicBezTo>
                    <a:pt x="590" y="132"/>
                    <a:pt x="456" y="0"/>
                    <a:pt x="29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2"/>
            <p:cNvSpPr/>
            <p:nvPr/>
          </p:nvSpPr>
          <p:spPr>
            <a:xfrm>
              <a:off x="4948150" y="2223125"/>
              <a:ext cx="14750" cy="63475"/>
            </a:xfrm>
            <a:custGeom>
              <a:rect b="b" l="l" r="r" t="t"/>
              <a:pathLst>
                <a:path extrusionOk="0" h="2539" w="590">
                  <a:moveTo>
                    <a:pt x="295" y="1"/>
                  </a:moveTo>
                  <a:cubicBezTo>
                    <a:pt x="134" y="1"/>
                    <a:pt x="1" y="134"/>
                    <a:pt x="1" y="295"/>
                  </a:cubicBezTo>
                  <a:lnTo>
                    <a:pt x="1" y="2245"/>
                  </a:lnTo>
                  <a:cubicBezTo>
                    <a:pt x="1" y="2407"/>
                    <a:pt x="134" y="2539"/>
                    <a:pt x="295" y="2539"/>
                  </a:cubicBezTo>
                  <a:cubicBezTo>
                    <a:pt x="456" y="2539"/>
                    <a:pt x="590" y="2407"/>
                    <a:pt x="590" y="2245"/>
                  </a:cubicBezTo>
                  <a:lnTo>
                    <a:pt x="590" y="295"/>
                  </a:lnTo>
                  <a:cubicBezTo>
                    <a:pt x="590" y="134"/>
                    <a:pt x="456" y="1"/>
                    <a:pt x="29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2"/>
            <p:cNvSpPr/>
            <p:nvPr/>
          </p:nvSpPr>
          <p:spPr>
            <a:xfrm>
              <a:off x="4975325" y="2266775"/>
              <a:ext cx="14625" cy="14625"/>
            </a:xfrm>
            <a:custGeom>
              <a:rect b="b" l="l" r="r" t="t"/>
              <a:pathLst>
                <a:path extrusionOk="0" h="585" w="585">
                  <a:moveTo>
                    <a:pt x="289" y="0"/>
                  </a:moveTo>
                  <a:cubicBezTo>
                    <a:pt x="214" y="0"/>
                    <a:pt x="138" y="29"/>
                    <a:pt x="86" y="86"/>
                  </a:cubicBezTo>
                  <a:cubicBezTo>
                    <a:pt x="29" y="138"/>
                    <a:pt x="0" y="214"/>
                    <a:pt x="0" y="295"/>
                  </a:cubicBezTo>
                  <a:cubicBezTo>
                    <a:pt x="0" y="370"/>
                    <a:pt x="29" y="447"/>
                    <a:pt x="86" y="499"/>
                  </a:cubicBezTo>
                  <a:cubicBezTo>
                    <a:pt x="138" y="556"/>
                    <a:pt x="214" y="584"/>
                    <a:pt x="289" y="584"/>
                  </a:cubicBezTo>
                  <a:cubicBezTo>
                    <a:pt x="370" y="584"/>
                    <a:pt x="446" y="556"/>
                    <a:pt x="499" y="499"/>
                  </a:cubicBezTo>
                  <a:cubicBezTo>
                    <a:pt x="556" y="447"/>
                    <a:pt x="584" y="370"/>
                    <a:pt x="584" y="295"/>
                  </a:cubicBezTo>
                  <a:cubicBezTo>
                    <a:pt x="584" y="214"/>
                    <a:pt x="556" y="138"/>
                    <a:pt x="499" y="86"/>
                  </a:cubicBezTo>
                  <a:cubicBezTo>
                    <a:pt x="446" y="29"/>
                    <a:pt x="370" y="0"/>
                    <a:pt x="289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388800" y="544250"/>
            <a:ext cx="8409600" cy="40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b="1" lang="es">
                <a:solidFill>
                  <a:srgbClr val="666666"/>
                </a:solidFill>
              </a:rPr>
              <a:t>Uno de los problemas que los organizadores tienen es la planificación del campeonato, y </a:t>
            </a:r>
            <a:r>
              <a:rPr b="1" lang="es">
                <a:solidFill>
                  <a:srgbClr val="666666"/>
                </a:solidFill>
              </a:rPr>
              <a:t>más</a:t>
            </a:r>
            <a:r>
              <a:rPr b="1" lang="es">
                <a:solidFill>
                  <a:srgbClr val="666666"/>
                </a:solidFill>
              </a:rPr>
              <a:t> si no tienen experiencia. </a:t>
            </a:r>
            <a:endParaRPr b="1">
              <a:solidFill>
                <a:srgbClr val="666666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4325" y="2774849"/>
            <a:ext cx="660200" cy="6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6575" y="1949195"/>
            <a:ext cx="762600" cy="76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25898" y="3746200"/>
            <a:ext cx="943950" cy="94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60400" y="2774850"/>
            <a:ext cx="943950" cy="94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3"/>
          <p:cNvSpPr txBox="1"/>
          <p:nvPr/>
        </p:nvSpPr>
        <p:spPr>
          <a:xfrm>
            <a:off x="995125" y="2797150"/>
            <a:ext cx="133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C343D"/>
                </a:solidFill>
              </a:rPr>
              <a:t>Numero de Participantes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3825825" y="1549000"/>
            <a:ext cx="9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C343D"/>
                </a:solidFill>
              </a:rPr>
              <a:t>Árbitros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163" name="Google Shape;163;p23"/>
          <p:cNvSpPr txBox="1"/>
          <p:nvPr/>
        </p:nvSpPr>
        <p:spPr>
          <a:xfrm>
            <a:off x="6502775" y="2988275"/>
            <a:ext cx="166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C343D"/>
                </a:solidFill>
              </a:rPr>
              <a:t>Instalaciones y tiempo disponible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164" name="Google Shape;164;p23"/>
          <p:cNvSpPr txBox="1"/>
          <p:nvPr/>
        </p:nvSpPr>
        <p:spPr>
          <a:xfrm>
            <a:off x="4205175" y="4613125"/>
            <a:ext cx="83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C343D"/>
                </a:solidFill>
              </a:rPr>
              <a:t>Objetivo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165" name="Google Shape;165;p23"/>
          <p:cNvSpPr/>
          <p:nvPr/>
        </p:nvSpPr>
        <p:spPr>
          <a:xfrm rot="-1707646">
            <a:off x="2472250" y="1882111"/>
            <a:ext cx="1200486" cy="45211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3"/>
          <p:cNvSpPr/>
          <p:nvPr/>
        </p:nvSpPr>
        <p:spPr>
          <a:xfrm rot="8526295">
            <a:off x="4969594" y="4158549"/>
            <a:ext cx="1200552" cy="452115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3"/>
          <p:cNvSpPr/>
          <p:nvPr/>
        </p:nvSpPr>
        <p:spPr>
          <a:xfrm rot="1398233">
            <a:off x="4870125" y="1921822"/>
            <a:ext cx="1200432" cy="452181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3"/>
          <p:cNvSpPr/>
          <p:nvPr/>
        </p:nvSpPr>
        <p:spPr>
          <a:xfrm rot="-8847447">
            <a:off x="2472147" y="4067160"/>
            <a:ext cx="1200723" cy="452149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9" name="Google Shape;169;p23"/>
          <p:cNvGrpSpPr/>
          <p:nvPr/>
        </p:nvGrpSpPr>
        <p:grpSpPr>
          <a:xfrm>
            <a:off x="388802" y="4272812"/>
            <a:ext cx="479721" cy="476036"/>
            <a:chOff x="2240325" y="2616650"/>
            <a:chExt cx="368025" cy="368050"/>
          </a:xfrm>
        </p:grpSpPr>
        <p:sp>
          <p:nvSpPr>
            <p:cNvPr id="170" name="Google Shape;170;p23"/>
            <p:cNvSpPr/>
            <p:nvPr/>
          </p:nvSpPr>
          <p:spPr>
            <a:xfrm>
              <a:off x="2240325" y="2616650"/>
              <a:ext cx="368025" cy="368050"/>
            </a:xfrm>
            <a:custGeom>
              <a:rect b="b" l="l" r="r" t="t"/>
              <a:pathLst>
                <a:path extrusionOk="0" h="14722" w="14721">
                  <a:moveTo>
                    <a:pt x="7362" y="585"/>
                  </a:moveTo>
                  <a:cubicBezTo>
                    <a:pt x="7596" y="585"/>
                    <a:pt x="7828" y="599"/>
                    <a:pt x="8060" y="623"/>
                  </a:cubicBezTo>
                  <a:lnTo>
                    <a:pt x="7049" y="2492"/>
                  </a:lnTo>
                  <a:lnTo>
                    <a:pt x="4668" y="2492"/>
                  </a:lnTo>
                  <a:lnTo>
                    <a:pt x="4027" y="1467"/>
                  </a:lnTo>
                  <a:cubicBezTo>
                    <a:pt x="5014" y="907"/>
                    <a:pt x="6153" y="585"/>
                    <a:pt x="7362" y="585"/>
                  </a:cubicBezTo>
                  <a:close/>
                  <a:moveTo>
                    <a:pt x="8677" y="713"/>
                  </a:moveTo>
                  <a:cubicBezTo>
                    <a:pt x="10152" y="1006"/>
                    <a:pt x="11490" y="1775"/>
                    <a:pt x="12492" y="2937"/>
                  </a:cubicBezTo>
                  <a:lnTo>
                    <a:pt x="11410" y="4812"/>
                  </a:lnTo>
                  <a:lnTo>
                    <a:pt x="8734" y="4812"/>
                  </a:lnTo>
                  <a:lnTo>
                    <a:pt x="7561" y="2781"/>
                  </a:lnTo>
                  <a:lnTo>
                    <a:pt x="8677" y="713"/>
                  </a:lnTo>
                  <a:close/>
                  <a:moveTo>
                    <a:pt x="3530" y="1775"/>
                  </a:moveTo>
                  <a:lnTo>
                    <a:pt x="4165" y="2791"/>
                  </a:lnTo>
                  <a:lnTo>
                    <a:pt x="2979" y="4840"/>
                  </a:lnTo>
                  <a:lnTo>
                    <a:pt x="1071" y="4840"/>
                  </a:lnTo>
                  <a:cubicBezTo>
                    <a:pt x="1575" y="3592"/>
                    <a:pt x="2438" y="2530"/>
                    <a:pt x="3530" y="1775"/>
                  </a:cubicBezTo>
                  <a:close/>
                  <a:moveTo>
                    <a:pt x="7059" y="3080"/>
                  </a:moveTo>
                  <a:lnTo>
                    <a:pt x="8250" y="5144"/>
                  </a:lnTo>
                  <a:lnTo>
                    <a:pt x="7059" y="7207"/>
                  </a:lnTo>
                  <a:lnTo>
                    <a:pt x="4673" y="7207"/>
                  </a:lnTo>
                  <a:lnTo>
                    <a:pt x="3482" y="5144"/>
                  </a:lnTo>
                  <a:lnTo>
                    <a:pt x="4673" y="3080"/>
                  </a:lnTo>
                  <a:close/>
                  <a:moveTo>
                    <a:pt x="12880" y="3432"/>
                  </a:moveTo>
                  <a:cubicBezTo>
                    <a:pt x="13663" y="4531"/>
                    <a:pt x="14104" y="5856"/>
                    <a:pt x="14132" y="7207"/>
                  </a:cubicBezTo>
                  <a:lnTo>
                    <a:pt x="13084" y="7207"/>
                  </a:lnTo>
                  <a:lnTo>
                    <a:pt x="11894" y="5144"/>
                  </a:lnTo>
                  <a:lnTo>
                    <a:pt x="12880" y="3432"/>
                  </a:lnTo>
                  <a:close/>
                  <a:moveTo>
                    <a:pt x="2969" y="5424"/>
                  </a:moveTo>
                  <a:lnTo>
                    <a:pt x="4160" y="7487"/>
                  </a:lnTo>
                  <a:lnTo>
                    <a:pt x="2779" y="9902"/>
                  </a:lnTo>
                  <a:lnTo>
                    <a:pt x="1082" y="9902"/>
                  </a:lnTo>
                  <a:cubicBezTo>
                    <a:pt x="754" y="9096"/>
                    <a:pt x="588" y="8242"/>
                    <a:pt x="588" y="7360"/>
                  </a:cubicBezTo>
                  <a:cubicBezTo>
                    <a:pt x="588" y="6690"/>
                    <a:pt x="688" y="6040"/>
                    <a:pt x="868" y="5424"/>
                  </a:cubicBezTo>
                  <a:close/>
                  <a:moveTo>
                    <a:pt x="11362" y="5396"/>
                  </a:moveTo>
                  <a:lnTo>
                    <a:pt x="12567" y="7483"/>
                  </a:lnTo>
                  <a:lnTo>
                    <a:pt x="11196" y="9902"/>
                  </a:lnTo>
                  <a:lnTo>
                    <a:pt x="8776" y="9902"/>
                  </a:lnTo>
                  <a:lnTo>
                    <a:pt x="7543" y="7535"/>
                  </a:lnTo>
                  <a:lnTo>
                    <a:pt x="8781" y="5396"/>
                  </a:lnTo>
                  <a:close/>
                  <a:moveTo>
                    <a:pt x="14123" y="7796"/>
                  </a:moveTo>
                  <a:cubicBezTo>
                    <a:pt x="14029" y="9243"/>
                    <a:pt x="13478" y="10618"/>
                    <a:pt x="12543" y="11724"/>
                  </a:cubicBezTo>
                  <a:lnTo>
                    <a:pt x="11684" y="10235"/>
                  </a:lnTo>
                  <a:lnTo>
                    <a:pt x="13065" y="7796"/>
                  </a:lnTo>
                  <a:close/>
                  <a:moveTo>
                    <a:pt x="7016" y="7796"/>
                  </a:moveTo>
                  <a:lnTo>
                    <a:pt x="8264" y="10187"/>
                  </a:lnTo>
                  <a:lnTo>
                    <a:pt x="7068" y="12260"/>
                  </a:lnTo>
                  <a:lnTo>
                    <a:pt x="4441" y="12260"/>
                  </a:lnTo>
                  <a:lnTo>
                    <a:pt x="3269" y="10229"/>
                  </a:lnTo>
                  <a:lnTo>
                    <a:pt x="4664" y="7796"/>
                  </a:lnTo>
                  <a:close/>
                  <a:moveTo>
                    <a:pt x="2742" y="10491"/>
                  </a:moveTo>
                  <a:lnTo>
                    <a:pt x="3933" y="12554"/>
                  </a:lnTo>
                  <a:lnTo>
                    <a:pt x="3653" y="13033"/>
                  </a:lnTo>
                  <a:cubicBezTo>
                    <a:pt x="2685" y="12398"/>
                    <a:pt x="1888" y="11510"/>
                    <a:pt x="1352" y="10491"/>
                  </a:cubicBezTo>
                  <a:close/>
                  <a:moveTo>
                    <a:pt x="11154" y="10491"/>
                  </a:moveTo>
                  <a:lnTo>
                    <a:pt x="12126" y="12179"/>
                  </a:lnTo>
                  <a:cubicBezTo>
                    <a:pt x="11125" y="13171"/>
                    <a:pt x="9830" y="13826"/>
                    <a:pt x="8439" y="14049"/>
                  </a:cubicBezTo>
                  <a:lnTo>
                    <a:pt x="7576" y="12554"/>
                  </a:lnTo>
                  <a:lnTo>
                    <a:pt x="8767" y="10491"/>
                  </a:lnTo>
                  <a:close/>
                  <a:moveTo>
                    <a:pt x="7068" y="12843"/>
                  </a:moveTo>
                  <a:lnTo>
                    <a:pt x="7804" y="14120"/>
                  </a:lnTo>
                  <a:cubicBezTo>
                    <a:pt x="7653" y="14130"/>
                    <a:pt x="7501" y="14135"/>
                    <a:pt x="7350" y="14135"/>
                  </a:cubicBezTo>
                  <a:cubicBezTo>
                    <a:pt x="6234" y="14135"/>
                    <a:pt x="5138" y="13858"/>
                    <a:pt x="4160" y="13332"/>
                  </a:cubicBezTo>
                  <a:lnTo>
                    <a:pt x="4441" y="12843"/>
                  </a:lnTo>
                  <a:close/>
                  <a:moveTo>
                    <a:pt x="7362" y="1"/>
                  </a:moveTo>
                  <a:cubicBezTo>
                    <a:pt x="5394" y="1"/>
                    <a:pt x="3548" y="765"/>
                    <a:pt x="2159" y="2155"/>
                  </a:cubicBezTo>
                  <a:cubicBezTo>
                    <a:pt x="764" y="3545"/>
                    <a:pt x="0" y="5396"/>
                    <a:pt x="0" y="7360"/>
                  </a:cubicBezTo>
                  <a:cubicBezTo>
                    <a:pt x="0" y="8389"/>
                    <a:pt x="208" y="9381"/>
                    <a:pt x="616" y="10314"/>
                  </a:cubicBezTo>
                  <a:cubicBezTo>
                    <a:pt x="1229" y="11709"/>
                    <a:pt x="2291" y="12915"/>
                    <a:pt x="3605" y="13693"/>
                  </a:cubicBezTo>
                  <a:cubicBezTo>
                    <a:pt x="4739" y="14367"/>
                    <a:pt x="6039" y="14722"/>
                    <a:pt x="7362" y="14722"/>
                  </a:cubicBezTo>
                  <a:cubicBezTo>
                    <a:pt x="7681" y="14722"/>
                    <a:pt x="8008" y="14704"/>
                    <a:pt x="8325" y="14660"/>
                  </a:cubicBezTo>
                  <a:cubicBezTo>
                    <a:pt x="9991" y="14442"/>
                    <a:pt x="11542" y="13650"/>
                    <a:pt x="12705" y="12426"/>
                  </a:cubicBezTo>
                  <a:cubicBezTo>
                    <a:pt x="13972" y="11093"/>
                    <a:pt x="14683" y="9342"/>
                    <a:pt x="14721" y="7507"/>
                  </a:cubicBezTo>
                  <a:lnTo>
                    <a:pt x="14721" y="7360"/>
                  </a:lnTo>
                  <a:cubicBezTo>
                    <a:pt x="14721" y="5675"/>
                    <a:pt x="14137" y="4029"/>
                    <a:pt x="13075" y="2720"/>
                  </a:cubicBezTo>
                  <a:cubicBezTo>
                    <a:pt x="11671" y="993"/>
                    <a:pt x="9588" y="1"/>
                    <a:pt x="736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3"/>
            <p:cNvSpPr/>
            <p:nvPr/>
          </p:nvSpPr>
          <p:spPr>
            <a:xfrm>
              <a:off x="2455825" y="2645700"/>
              <a:ext cx="86125" cy="56050"/>
            </a:xfrm>
            <a:custGeom>
              <a:rect b="b" l="l" r="r" t="t"/>
              <a:pathLst>
                <a:path extrusionOk="0" h="2242" w="3445">
                  <a:moveTo>
                    <a:pt x="323" y="1"/>
                  </a:moveTo>
                  <a:cubicBezTo>
                    <a:pt x="193" y="1"/>
                    <a:pt x="74" y="88"/>
                    <a:pt x="42" y="220"/>
                  </a:cubicBezTo>
                  <a:cubicBezTo>
                    <a:pt x="0" y="376"/>
                    <a:pt x="95" y="538"/>
                    <a:pt x="251" y="575"/>
                  </a:cubicBezTo>
                  <a:cubicBezTo>
                    <a:pt x="290" y="584"/>
                    <a:pt x="327" y="595"/>
                    <a:pt x="360" y="608"/>
                  </a:cubicBezTo>
                  <a:cubicBezTo>
                    <a:pt x="706" y="704"/>
                    <a:pt x="1043" y="836"/>
                    <a:pt x="1367" y="1002"/>
                  </a:cubicBezTo>
                  <a:cubicBezTo>
                    <a:pt x="1941" y="1292"/>
                    <a:pt x="2462" y="1681"/>
                    <a:pt x="2908" y="2150"/>
                  </a:cubicBezTo>
                  <a:cubicBezTo>
                    <a:pt x="2965" y="2207"/>
                    <a:pt x="3040" y="2241"/>
                    <a:pt x="3121" y="2241"/>
                  </a:cubicBezTo>
                  <a:cubicBezTo>
                    <a:pt x="3193" y="2241"/>
                    <a:pt x="3264" y="2213"/>
                    <a:pt x="3321" y="2160"/>
                  </a:cubicBezTo>
                  <a:cubicBezTo>
                    <a:pt x="3439" y="2046"/>
                    <a:pt x="3445" y="1861"/>
                    <a:pt x="3331" y="1742"/>
                  </a:cubicBezTo>
                  <a:cubicBezTo>
                    <a:pt x="2837" y="1225"/>
                    <a:pt x="2267" y="799"/>
                    <a:pt x="1632" y="476"/>
                  </a:cubicBezTo>
                  <a:cubicBezTo>
                    <a:pt x="1276" y="295"/>
                    <a:pt x="906" y="153"/>
                    <a:pt x="522" y="44"/>
                  </a:cubicBezTo>
                  <a:cubicBezTo>
                    <a:pt x="484" y="30"/>
                    <a:pt x="441" y="21"/>
                    <a:pt x="399" y="11"/>
                  </a:cubicBezTo>
                  <a:cubicBezTo>
                    <a:pt x="374" y="4"/>
                    <a:pt x="348" y="1"/>
                    <a:pt x="32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3"/>
            <p:cNvSpPr/>
            <p:nvPr/>
          </p:nvSpPr>
          <p:spPr>
            <a:xfrm>
              <a:off x="2358775" y="2641425"/>
              <a:ext cx="62200" cy="26275"/>
            </a:xfrm>
            <a:custGeom>
              <a:rect b="b" l="l" r="r" t="t"/>
              <a:pathLst>
                <a:path extrusionOk="0" h="1051" w="2488">
                  <a:moveTo>
                    <a:pt x="2187" y="0"/>
                  </a:moveTo>
                  <a:cubicBezTo>
                    <a:pt x="2178" y="0"/>
                    <a:pt x="2169" y="1"/>
                    <a:pt x="2160" y="2"/>
                  </a:cubicBezTo>
                  <a:cubicBezTo>
                    <a:pt x="1486" y="59"/>
                    <a:pt x="837" y="220"/>
                    <a:pt x="219" y="490"/>
                  </a:cubicBezTo>
                  <a:cubicBezTo>
                    <a:pt x="73" y="552"/>
                    <a:pt x="1" y="727"/>
                    <a:pt x="68" y="875"/>
                  </a:cubicBezTo>
                  <a:cubicBezTo>
                    <a:pt x="115" y="983"/>
                    <a:pt x="224" y="1050"/>
                    <a:pt x="338" y="1050"/>
                  </a:cubicBezTo>
                  <a:cubicBezTo>
                    <a:pt x="375" y="1050"/>
                    <a:pt x="414" y="1046"/>
                    <a:pt x="452" y="1026"/>
                  </a:cubicBezTo>
                  <a:cubicBezTo>
                    <a:pt x="1012" y="784"/>
                    <a:pt x="1599" y="637"/>
                    <a:pt x="2207" y="585"/>
                  </a:cubicBezTo>
                  <a:cubicBezTo>
                    <a:pt x="2368" y="571"/>
                    <a:pt x="2488" y="429"/>
                    <a:pt x="2477" y="267"/>
                  </a:cubicBezTo>
                  <a:cubicBezTo>
                    <a:pt x="2464" y="115"/>
                    <a:pt x="2337" y="0"/>
                    <a:pt x="218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idx="1" type="body"/>
          </p:nvPr>
        </p:nvSpPr>
        <p:spPr>
          <a:xfrm>
            <a:off x="763200" y="496200"/>
            <a:ext cx="7110300" cy="36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b="1" lang="es">
                <a:solidFill>
                  <a:srgbClr val="666666"/>
                </a:solidFill>
              </a:rPr>
              <a:t> El sistema de clasificación del campeonato debe tener buenos criterios para que los resultados sean justos para cada equipo. </a:t>
            </a:r>
            <a:endParaRPr b="1">
              <a:solidFill>
                <a:srgbClr val="666666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78" name="Google Shape;178;p24"/>
          <p:cNvPicPr preferRelativeResize="0"/>
          <p:nvPr/>
        </p:nvPicPr>
        <p:blipFill rotWithShape="1">
          <a:blip r:embed="rId3">
            <a:alphaModFix/>
          </a:blip>
          <a:srcRect b="93020" l="-64040" r="64039" t="-93020"/>
          <a:stretch/>
        </p:blipFill>
        <p:spPr>
          <a:xfrm>
            <a:off x="4932825" y="2276275"/>
            <a:ext cx="944349" cy="944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5900" y="1916475"/>
            <a:ext cx="1864826" cy="1864826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4"/>
          <p:cNvSpPr txBox="1"/>
          <p:nvPr/>
        </p:nvSpPr>
        <p:spPr>
          <a:xfrm>
            <a:off x="4320125" y="2047100"/>
            <a:ext cx="3261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s"/>
              <a:t>Mayor </a:t>
            </a:r>
            <a:r>
              <a:rPr lang="es"/>
              <a:t>número</a:t>
            </a:r>
            <a:r>
              <a:rPr lang="es"/>
              <a:t> de puntos obtenidos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s"/>
              <a:t>Mayor diferencia de goles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s"/>
              <a:t>Menor </a:t>
            </a:r>
            <a:r>
              <a:rPr lang="es"/>
              <a:t>número</a:t>
            </a:r>
            <a:r>
              <a:rPr lang="es"/>
              <a:t> de tarjetas y faltas</a:t>
            </a:r>
            <a:endParaRPr/>
          </a:p>
        </p:txBody>
      </p:sp>
      <p:grpSp>
        <p:nvGrpSpPr>
          <p:cNvPr id="181" name="Google Shape;181;p24"/>
          <p:cNvGrpSpPr/>
          <p:nvPr/>
        </p:nvGrpSpPr>
        <p:grpSpPr>
          <a:xfrm rot="-1103396">
            <a:off x="422205" y="3604298"/>
            <a:ext cx="874036" cy="513902"/>
            <a:chOff x="7767725" y="1563450"/>
            <a:chExt cx="368050" cy="283375"/>
          </a:xfrm>
        </p:grpSpPr>
        <p:sp>
          <p:nvSpPr>
            <p:cNvPr id="182" name="Google Shape;182;p24"/>
            <p:cNvSpPr/>
            <p:nvPr/>
          </p:nvSpPr>
          <p:spPr>
            <a:xfrm>
              <a:off x="7767725" y="1563450"/>
              <a:ext cx="368050" cy="283375"/>
            </a:xfrm>
            <a:custGeom>
              <a:rect b="b" l="l" r="r" t="t"/>
              <a:pathLst>
                <a:path extrusionOk="0" h="11335" w="14722">
                  <a:moveTo>
                    <a:pt x="14134" y="585"/>
                  </a:moveTo>
                  <a:lnTo>
                    <a:pt x="14134" y="8308"/>
                  </a:lnTo>
                  <a:lnTo>
                    <a:pt x="585" y="8308"/>
                  </a:lnTo>
                  <a:lnTo>
                    <a:pt x="585" y="585"/>
                  </a:lnTo>
                  <a:close/>
                  <a:moveTo>
                    <a:pt x="3607" y="8891"/>
                  </a:moveTo>
                  <a:lnTo>
                    <a:pt x="3607" y="10747"/>
                  </a:lnTo>
                  <a:lnTo>
                    <a:pt x="2933" y="10747"/>
                  </a:lnTo>
                  <a:lnTo>
                    <a:pt x="2933" y="8891"/>
                  </a:lnTo>
                  <a:close/>
                  <a:moveTo>
                    <a:pt x="11790" y="8891"/>
                  </a:moveTo>
                  <a:lnTo>
                    <a:pt x="11790" y="10747"/>
                  </a:lnTo>
                  <a:lnTo>
                    <a:pt x="11117" y="10747"/>
                  </a:lnTo>
                  <a:lnTo>
                    <a:pt x="11117" y="8891"/>
                  </a:lnTo>
                  <a:close/>
                  <a:moveTo>
                    <a:pt x="290" y="1"/>
                  </a:moveTo>
                  <a:cubicBezTo>
                    <a:pt x="130" y="1"/>
                    <a:pt x="1" y="130"/>
                    <a:pt x="1" y="290"/>
                  </a:cubicBezTo>
                  <a:lnTo>
                    <a:pt x="1" y="8597"/>
                  </a:lnTo>
                  <a:cubicBezTo>
                    <a:pt x="1" y="8764"/>
                    <a:pt x="130" y="8891"/>
                    <a:pt x="290" y="8891"/>
                  </a:cubicBezTo>
                  <a:lnTo>
                    <a:pt x="2344" y="8891"/>
                  </a:lnTo>
                  <a:lnTo>
                    <a:pt x="2344" y="11041"/>
                  </a:lnTo>
                  <a:cubicBezTo>
                    <a:pt x="2344" y="11202"/>
                    <a:pt x="2477" y="11334"/>
                    <a:pt x="2639" y="11334"/>
                  </a:cubicBezTo>
                  <a:lnTo>
                    <a:pt x="3901" y="11334"/>
                  </a:lnTo>
                  <a:cubicBezTo>
                    <a:pt x="4062" y="11334"/>
                    <a:pt x="4194" y="11202"/>
                    <a:pt x="4194" y="11041"/>
                  </a:cubicBezTo>
                  <a:lnTo>
                    <a:pt x="4194" y="8891"/>
                  </a:lnTo>
                  <a:lnTo>
                    <a:pt x="10528" y="8891"/>
                  </a:lnTo>
                  <a:lnTo>
                    <a:pt x="10528" y="11041"/>
                  </a:lnTo>
                  <a:cubicBezTo>
                    <a:pt x="10528" y="11202"/>
                    <a:pt x="10662" y="11334"/>
                    <a:pt x="10822" y="11334"/>
                  </a:cubicBezTo>
                  <a:lnTo>
                    <a:pt x="12085" y="11334"/>
                  </a:lnTo>
                  <a:cubicBezTo>
                    <a:pt x="12245" y="11334"/>
                    <a:pt x="12374" y="11202"/>
                    <a:pt x="12374" y="11041"/>
                  </a:cubicBezTo>
                  <a:lnTo>
                    <a:pt x="12374" y="8891"/>
                  </a:lnTo>
                  <a:lnTo>
                    <a:pt x="14428" y="8891"/>
                  </a:lnTo>
                  <a:cubicBezTo>
                    <a:pt x="14590" y="8891"/>
                    <a:pt x="14722" y="8764"/>
                    <a:pt x="14722" y="8597"/>
                  </a:cubicBezTo>
                  <a:lnTo>
                    <a:pt x="14722" y="290"/>
                  </a:lnTo>
                  <a:cubicBezTo>
                    <a:pt x="14722" y="130"/>
                    <a:pt x="14590" y="1"/>
                    <a:pt x="14428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7820050" y="1625600"/>
              <a:ext cx="48425" cy="47000"/>
            </a:xfrm>
            <a:custGeom>
              <a:rect b="b" l="l" r="r" t="t"/>
              <a:pathLst>
                <a:path extrusionOk="0" h="1880" w="1937">
                  <a:moveTo>
                    <a:pt x="321" y="0"/>
                  </a:moveTo>
                  <a:cubicBezTo>
                    <a:pt x="246" y="0"/>
                    <a:pt x="171" y="29"/>
                    <a:pt x="114" y="86"/>
                  </a:cubicBezTo>
                  <a:cubicBezTo>
                    <a:pt x="1" y="200"/>
                    <a:pt x="1" y="390"/>
                    <a:pt x="114" y="504"/>
                  </a:cubicBezTo>
                  <a:lnTo>
                    <a:pt x="570" y="955"/>
                  </a:lnTo>
                  <a:lnTo>
                    <a:pt x="204" y="1320"/>
                  </a:lnTo>
                  <a:cubicBezTo>
                    <a:pt x="91" y="1434"/>
                    <a:pt x="91" y="1618"/>
                    <a:pt x="204" y="1732"/>
                  </a:cubicBezTo>
                  <a:cubicBezTo>
                    <a:pt x="261" y="1789"/>
                    <a:pt x="337" y="1818"/>
                    <a:pt x="408" y="1818"/>
                  </a:cubicBezTo>
                  <a:cubicBezTo>
                    <a:pt x="485" y="1818"/>
                    <a:pt x="560" y="1789"/>
                    <a:pt x="617" y="1732"/>
                  </a:cubicBezTo>
                  <a:lnTo>
                    <a:pt x="982" y="1372"/>
                  </a:lnTo>
                  <a:lnTo>
                    <a:pt x="1405" y="1794"/>
                  </a:lnTo>
                  <a:cubicBezTo>
                    <a:pt x="1461" y="1851"/>
                    <a:pt x="1538" y="1879"/>
                    <a:pt x="1613" y="1879"/>
                  </a:cubicBezTo>
                  <a:cubicBezTo>
                    <a:pt x="1689" y="1879"/>
                    <a:pt x="1765" y="1851"/>
                    <a:pt x="1822" y="1794"/>
                  </a:cubicBezTo>
                  <a:cubicBezTo>
                    <a:pt x="1936" y="1680"/>
                    <a:pt x="1936" y="1491"/>
                    <a:pt x="1822" y="1377"/>
                  </a:cubicBezTo>
                  <a:lnTo>
                    <a:pt x="1395" y="955"/>
                  </a:lnTo>
                  <a:lnTo>
                    <a:pt x="1775" y="575"/>
                  </a:lnTo>
                  <a:cubicBezTo>
                    <a:pt x="1888" y="462"/>
                    <a:pt x="1888" y="276"/>
                    <a:pt x="1775" y="162"/>
                  </a:cubicBezTo>
                  <a:cubicBezTo>
                    <a:pt x="1718" y="105"/>
                    <a:pt x="1643" y="77"/>
                    <a:pt x="1568" y="77"/>
                  </a:cubicBezTo>
                  <a:cubicBezTo>
                    <a:pt x="1493" y="77"/>
                    <a:pt x="1418" y="105"/>
                    <a:pt x="1361" y="162"/>
                  </a:cubicBezTo>
                  <a:lnTo>
                    <a:pt x="982" y="541"/>
                  </a:lnTo>
                  <a:lnTo>
                    <a:pt x="531" y="86"/>
                  </a:lnTo>
                  <a:cubicBezTo>
                    <a:pt x="472" y="29"/>
                    <a:pt x="396" y="0"/>
                    <a:pt x="32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7875800" y="1699750"/>
              <a:ext cx="48400" cy="46850"/>
            </a:xfrm>
            <a:custGeom>
              <a:rect b="b" l="l" r="r" t="t"/>
              <a:pathLst>
                <a:path extrusionOk="0" h="1874" w="1936">
                  <a:moveTo>
                    <a:pt x="320" y="0"/>
                  </a:moveTo>
                  <a:cubicBezTo>
                    <a:pt x="245" y="0"/>
                    <a:pt x="171" y="29"/>
                    <a:pt x="114" y="86"/>
                  </a:cubicBezTo>
                  <a:cubicBezTo>
                    <a:pt x="0" y="200"/>
                    <a:pt x="0" y="384"/>
                    <a:pt x="114" y="498"/>
                  </a:cubicBezTo>
                  <a:lnTo>
                    <a:pt x="565" y="949"/>
                  </a:lnTo>
                  <a:lnTo>
                    <a:pt x="204" y="1314"/>
                  </a:lnTo>
                  <a:cubicBezTo>
                    <a:pt x="85" y="1428"/>
                    <a:pt x="85" y="1617"/>
                    <a:pt x="204" y="1731"/>
                  </a:cubicBezTo>
                  <a:cubicBezTo>
                    <a:pt x="261" y="1788"/>
                    <a:pt x="332" y="1817"/>
                    <a:pt x="408" y="1817"/>
                  </a:cubicBezTo>
                  <a:cubicBezTo>
                    <a:pt x="484" y="1817"/>
                    <a:pt x="560" y="1788"/>
                    <a:pt x="617" y="1731"/>
                  </a:cubicBezTo>
                  <a:lnTo>
                    <a:pt x="981" y="1367"/>
                  </a:lnTo>
                  <a:lnTo>
                    <a:pt x="1404" y="1788"/>
                  </a:lnTo>
                  <a:cubicBezTo>
                    <a:pt x="1461" y="1845"/>
                    <a:pt x="1537" y="1873"/>
                    <a:pt x="1613" y="1873"/>
                  </a:cubicBezTo>
                  <a:cubicBezTo>
                    <a:pt x="1689" y="1873"/>
                    <a:pt x="1760" y="1845"/>
                    <a:pt x="1817" y="1788"/>
                  </a:cubicBezTo>
                  <a:cubicBezTo>
                    <a:pt x="1936" y="1674"/>
                    <a:pt x="1936" y="1490"/>
                    <a:pt x="1817" y="1376"/>
                  </a:cubicBezTo>
                  <a:lnTo>
                    <a:pt x="1395" y="949"/>
                  </a:lnTo>
                  <a:lnTo>
                    <a:pt x="1774" y="574"/>
                  </a:lnTo>
                  <a:cubicBezTo>
                    <a:pt x="1888" y="456"/>
                    <a:pt x="1888" y="270"/>
                    <a:pt x="1774" y="156"/>
                  </a:cubicBezTo>
                  <a:cubicBezTo>
                    <a:pt x="1717" y="100"/>
                    <a:pt x="1642" y="71"/>
                    <a:pt x="1568" y="71"/>
                  </a:cubicBezTo>
                  <a:cubicBezTo>
                    <a:pt x="1493" y="71"/>
                    <a:pt x="1419" y="100"/>
                    <a:pt x="1362" y="156"/>
                  </a:cubicBezTo>
                  <a:lnTo>
                    <a:pt x="981" y="536"/>
                  </a:lnTo>
                  <a:lnTo>
                    <a:pt x="526" y="86"/>
                  </a:lnTo>
                  <a:cubicBezTo>
                    <a:pt x="469" y="29"/>
                    <a:pt x="395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7881000" y="1623750"/>
              <a:ext cx="30025" cy="26075"/>
            </a:xfrm>
            <a:custGeom>
              <a:rect b="b" l="l" r="r" t="t"/>
              <a:pathLst>
                <a:path extrusionOk="0" h="1043" w="1201">
                  <a:moveTo>
                    <a:pt x="867" y="1"/>
                  </a:moveTo>
                  <a:cubicBezTo>
                    <a:pt x="811" y="1"/>
                    <a:pt x="753" y="17"/>
                    <a:pt x="703" y="52"/>
                  </a:cubicBezTo>
                  <a:cubicBezTo>
                    <a:pt x="495" y="199"/>
                    <a:pt x="295" y="359"/>
                    <a:pt x="114" y="545"/>
                  </a:cubicBezTo>
                  <a:cubicBezTo>
                    <a:pt x="0" y="659"/>
                    <a:pt x="0" y="843"/>
                    <a:pt x="114" y="957"/>
                  </a:cubicBezTo>
                  <a:cubicBezTo>
                    <a:pt x="171" y="1014"/>
                    <a:pt x="247" y="1042"/>
                    <a:pt x="318" y="1042"/>
                  </a:cubicBezTo>
                  <a:cubicBezTo>
                    <a:pt x="394" y="1042"/>
                    <a:pt x="471" y="1014"/>
                    <a:pt x="528" y="957"/>
                  </a:cubicBezTo>
                  <a:cubicBezTo>
                    <a:pt x="684" y="801"/>
                    <a:pt x="854" y="659"/>
                    <a:pt x="1035" y="536"/>
                  </a:cubicBezTo>
                  <a:cubicBezTo>
                    <a:pt x="1167" y="440"/>
                    <a:pt x="1200" y="260"/>
                    <a:pt x="1111" y="127"/>
                  </a:cubicBezTo>
                  <a:cubicBezTo>
                    <a:pt x="1052" y="45"/>
                    <a:pt x="960" y="1"/>
                    <a:pt x="86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7917775" y="1606175"/>
              <a:ext cx="108350" cy="35500"/>
            </a:xfrm>
            <a:custGeom>
              <a:rect b="b" l="l" r="r" t="t"/>
              <a:pathLst>
                <a:path extrusionOk="0" h="1420" w="4334">
                  <a:moveTo>
                    <a:pt x="1645" y="1"/>
                  </a:moveTo>
                  <a:cubicBezTo>
                    <a:pt x="1167" y="1"/>
                    <a:pt x="689" y="80"/>
                    <a:pt x="233" y="242"/>
                  </a:cubicBezTo>
                  <a:cubicBezTo>
                    <a:pt x="81" y="294"/>
                    <a:pt x="0" y="464"/>
                    <a:pt x="57" y="617"/>
                  </a:cubicBezTo>
                  <a:cubicBezTo>
                    <a:pt x="98" y="735"/>
                    <a:pt x="209" y="811"/>
                    <a:pt x="327" y="811"/>
                  </a:cubicBezTo>
                  <a:cubicBezTo>
                    <a:pt x="361" y="811"/>
                    <a:pt x="394" y="805"/>
                    <a:pt x="427" y="792"/>
                  </a:cubicBezTo>
                  <a:cubicBezTo>
                    <a:pt x="823" y="655"/>
                    <a:pt x="1236" y="587"/>
                    <a:pt x="1647" y="587"/>
                  </a:cubicBezTo>
                  <a:cubicBezTo>
                    <a:pt x="2115" y="587"/>
                    <a:pt x="2581" y="675"/>
                    <a:pt x="3018" y="849"/>
                  </a:cubicBezTo>
                  <a:lnTo>
                    <a:pt x="2965" y="930"/>
                  </a:lnTo>
                  <a:cubicBezTo>
                    <a:pt x="2847" y="1101"/>
                    <a:pt x="2961" y="1338"/>
                    <a:pt x="3169" y="1352"/>
                  </a:cubicBezTo>
                  <a:lnTo>
                    <a:pt x="3981" y="1418"/>
                  </a:lnTo>
                  <a:cubicBezTo>
                    <a:pt x="3987" y="1419"/>
                    <a:pt x="3994" y="1419"/>
                    <a:pt x="4000" y="1419"/>
                  </a:cubicBezTo>
                  <a:cubicBezTo>
                    <a:pt x="4198" y="1419"/>
                    <a:pt x="4333" y="1213"/>
                    <a:pt x="4246" y="1029"/>
                  </a:cubicBezTo>
                  <a:lnTo>
                    <a:pt x="3896" y="294"/>
                  </a:lnTo>
                  <a:cubicBezTo>
                    <a:pt x="3847" y="192"/>
                    <a:pt x="3749" y="139"/>
                    <a:pt x="3649" y="139"/>
                  </a:cubicBezTo>
                  <a:cubicBezTo>
                    <a:pt x="3565" y="139"/>
                    <a:pt x="3480" y="177"/>
                    <a:pt x="3425" y="256"/>
                  </a:cubicBezTo>
                  <a:lnTo>
                    <a:pt x="3359" y="356"/>
                  </a:lnTo>
                  <a:cubicBezTo>
                    <a:pt x="2818" y="121"/>
                    <a:pt x="2232" y="1"/>
                    <a:pt x="164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7" name="Google Shape;187;p24"/>
          <p:cNvGrpSpPr/>
          <p:nvPr/>
        </p:nvGrpSpPr>
        <p:grpSpPr>
          <a:xfrm>
            <a:off x="1225377" y="4190408"/>
            <a:ext cx="747841" cy="676351"/>
            <a:chOff x="5292100" y="2127900"/>
            <a:chExt cx="368050" cy="292375"/>
          </a:xfrm>
        </p:grpSpPr>
        <p:sp>
          <p:nvSpPr>
            <p:cNvPr id="188" name="Google Shape;188;p24"/>
            <p:cNvSpPr/>
            <p:nvPr/>
          </p:nvSpPr>
          <p:spPr>
            <a:xfrm>
              <a:off x="5292100" y="2127900"/>
              <a:ext cx="368050" cy="292375"/>
            </a:xfrm>
            <a:custGeom>
              <a:rect b="b" l="l" r="r" t="t"/>
              <a:pathLst>
                <a:path extrusionOk="0" h="11695" w="14722">
                  <a:moveTo>
                    <a:pt x="4712" y="3658"/>
                  </a:moveTo>
                  <a:lnTo>
                    <a:pt x="4712" y="11106"/>
                  </a:lnTo>
                  <a:lnTo>
                    <a:pt x="585" y="11106"/>
                  </a:lnTo>
                  <a:lnTo>
                    <a:pt x="585" y="3658"/>
                  </a:lnTo>
                  <a:close/>
                  <a:moveTo>
                    <a:pt x="9423" y="589"/>
                  </a:moveTo>
                  <a:lnTo>
                    <a:pt x="9423" y="5082"/>
                  </a:lnTo>
                  <a:lnTo>
                    <a:pt x="9423" y="11106"/>
                  </a:lnTo>
                  <a:lnTo>
                    <a:pt x="5295" y="11106"/>
                  </a:lnTo>
                  <a:lnTo>
                    <a:pt x="5295" y="3364"/>
                  </a:lnTo>
                  <a:lnTo>
                    <a:pt x="5295" y="589"/>
                  </a:lnTo>
                  <a:close/>
                  <a:moveTo>
                    <a:pt x="14134" y="5375"/>
                  </a:moveTo>
                  <a:lnTo>
                    <a:pt x="14134" y="11106"/>
                  </a:lnTo>
                  <a:lnTo>
                    <a:pt x="10011" y="11106"/>
                  </a:lnTo>
                  <a:lnTo>
                    <a:pt x="10011" y="5375"/>
                  </a:lnTo>
                  <a:close/>
                  <a:moveTo>
                    <a:pt x="5006" y="0"/>
                  </a:moveTo>
                  <a:cubicBezTo>
                    <a:pt x="4840" y="0"/>
                    <a:pt x="4712" y="133"/>
                    <a:pt x="4712" y="295"/>
                  </a:cubicBezTo>
                  <a:lnTo>
                    <a:pt x="4712" y="3070"/>
                  </a:lnTo>
                  <a:lnTo>
                    <a:pt x="290" y="3070"/>
                  </a:lnTo>
                  <a:cubicBezTo>
                    <a:pt x="129" y="3070"/>
                    <a:pt x="1" y="3203"/>
                    <a:pt x="1" y="3364"/>
                  </a:cubicBezTo>
                  <a:lnTo>
                    <a:pt x="1" y="11401"/>
                  </a:lnTo>
                  <a:cubicBezTo>
                    <a:pt x="1" y="11561"/>
                    <a:pt x="129" y="11695"/>
                    <a:pt x="290" y="11695"/>
                  </a:cubicBezTo>
                  <a:lnTo>
                    <a:pt x="14428" y="11695"/>
                  </a:lnTo>
                  <a:cubicBezTo>
                    <a:pt x="14590" y="11695"/>
                    <a:pt x="14722" y="11561"/>
                    <a:pt x="14722" y="11401"/>
                  </a:cubicBezTo>
                  <a:lnTo>
                    <a:pt x="14722" y="5082"/>
                  </a:lnTo>
                  <a:cubicBezTo>
                    <a:pt x="14722" y="4920"/>
                    <a:pt x="14590" y="4787"/>
                    <a:pt x="14428" y="4787"/>
                  </a:cubicBezTo>
                  <a:lnTo>
                    <a:pt x="10011" y="4787"/>
                  </a:lnTo>
                  <a:lnTo>
                    <a:pt x="10011" y="295"/>
                  </a:lnTo>
                  <a:cubicBezTo>
                    <a:pt x="10011" y="133"/>
                    <a:pt x="9878" y="0"/>
                    <a:pt x="971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5462625" y="2238450"/>
              <a:ext cx="21300" cy="66175"/>
            </a:xfrm>
            <a:custGeom>
              <a:rect b="b" l="l" r="r" t="t"/>
              <a:pathLst>
                <a:path extrusionOk="0" h="2647" w="852">
                  <a:moveTo>
                    <a:pt x="648" y="0"/>
                  </a:moveTo>
                  <a:cubicBezTo>
                    <a:pt x="595" y="5"/>
                    <a:pt x="552" y="19"/>
                    <a:pt x="519" y="47"/>
                  </a:cubicBezTo>
                  <a:lnTo>
                    <a:pt x="140" y="417"/>
                  </a:lnTo>
                  <a:cubicBezTo>
                    <a:pt x="0" y="557"/>
                    <a:pt x="132" y="751"/>
                    <a:pt x="280" y="751"/>
                  </a:cubicBezTo>
                  <a:cubicBezTo>
                    <a:pt x="324" y="751"/>
                    <a:pt x="369" y="734"/>
                    <a:pt x="410" y="693"/>
                  </a:cubicBezTo>
                  <a:lnTo>
                    <a:pt x="462" y="645"/>
                  </a:lnTo>
                  <a:lnTo>
                    <a:pt x="462" y="2458"/>
                  </a:lnTo>
                  <a:cubicBezTo>
                    <a:pt x="462" y="2583"/>
                    <a:pt x="559" y="2646"/>
                    <a:pt x="657" y="2646"/>
                  </a:cubicBezTo>
                  <a:cubicBezTo>
                    <a:pt x="754" y="2646"/>
                    <a:pt x="852" y="2583"/>
                    <a:pt x="852" y="2458"/>
                  </a:cubicBezTo>
                  <a:lnTo>
                    <a:pt x="852" y="194"/>
                  </a:lnTo>
                  <a:cubicBezTo>
                    <a:pt x="837" y="86"/>
                    <a:pt x="784" y="23"/>
                    <a:pt x="685" y="5"/>
                  </a:cubicBezTo>
                  <a:cubicBezTo>
                    <a:pt x="705" y="5"/>
                    <a:pt x="709" y="5"/>
                    <a:pt x="65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5336925" y="2274150"/>
              <a:ext cx="44275" cy="66550"/>
            </a:xfrm>
            <a:custGeom>
              <a:rect b="b" l="l" r="r" t="t"/>
              <a:pathLst>
                <a:path extrusionOk="0" h="2662" w="1771">
                  <a:moveTo>
                    <a:pt x="990" y="1823"/>
                  </a:moveTo>
                  <a:cubicBezTo>
                    <a:pt x="990" y="1823"/>
                    <a:pt x="976" y="1830"/>
                    <a:pt x="936" y="1850"/>
                  </a:cubicBezTo>
                  <a:cubicBezTo>
                    <a:pt x="963" y="1837"/>
                    <a:pt x="991" y="1823"/>
                    <a:pt x="990" y="1823"/>
                  </a:cubicBezTo>
                  <a:close/>
                  <a:moveTo>
                    <a:pt x="855" y="0"/>
                  </a:moveTo>
                  <a:cubicBezTo>
                    <a:pt x="623" y="0"/>
                    <a:pt x="419" y="81"/>
                    <a:pt x="253" y="246"/>
                  </a:cubicBezTo>
                  <a:cubicBezTo>
                    <a:pt x="86" y="412"/>
                    <a:pt x="1" y="616"/>
                    <a:pt x="1" y="854"/>
                  </a:cubicBezTo>
                  <a:cubicBezTo>
                    <a:pt x="1" y="977"/>
                    <a:pt x="96" y="1039"/>
                    <a:pt x="191" y="1039"/>
                  </a:cubicBezTo>
                  <a:cubicBezTo>
                    <a:pt x="286" y="1039"/>
                    <a:pt x="381" y="977"/>
                    <a:pt x="381" y="854"/>
                  </a:cubicBezTo>
                  <a:cubicBezTo>
                    <a:pt x="381" y="721"/>
                    <a:pt x="428" y="612"/>
                    <a:pt x="524" y="517"/>
                  </a:cubicBezTo>
                  <a:cubicBezTo>
                    <a:pt x="614" y="423"/>
                    <a:pt x="727" y="379"/>
                    <a:pt x="855" y="379"/>
                  </a:cubicBezTo>
                  <a:cubicBezTo>
                    <a:pt x="988" y="379"/>
                    <a:pt x="1102" y="423"/>
                    <a:pt x="1192" y="517"/>
                  </a:cubicBezTo>
                  <a:cubicBezTo>
                    <a:pt x="1286" y="612"/>
                    <a:pt x="1334" y="721"/>
                    <a:pt x="1334" y="854"/>
                  </a:cubicBezTo>
                  <a:cubicBezTo>
                    <a:pt x="1334" y="982"/>
                    <a:pt x="1286" y="1096"/>
                    <a:pt x="1192" y="1191"/>
                  </a:cubicBezTo>
                  <a:cubicBezTo>
                    <a:pt x="1102" y="1281"/>
                    <a:pt x="964" y="1376"/>
                    <a:pt x="780" y="1470"/>
                  </a:cubicBezTo>
                  <a:cubicBezTo>
                    <a:pt x="594" y="1566"/>
                    <a:pt x="419" y="1698"/>
                    <a:pt x="253" y="1864"/>
                  </a:cubicBezTo>
                  <a:cubicBezTo>
                    <a:pt x="86" y="2035"/>
                    <a:pt x="1" y="2234"/>
                    <a:pt x="1" y="2472"/>
                  </a:cubicBezTo>
                  <a:cubicBezTo>
                    <a:pt x="1" y="2523"/>
                    <a:pt x="20" y="2567"/>
                    <a:pt x="58" y="2604"/>
                  </a:cubicBezTo>
                  <a:cubicBezTo>
                    <a:pt x="91" y="2643"/>
                    <a:pt x="139" y="2661"/>
                    <a:pt x="191" y="2661"/>
                  </a:cubicBezTo>
                  <a:lnTo>
                    <a:pt x="1524" y="2661"/>
                  </a:lnTo>
                  <a:cubicBezTo>
                    <a:pt x="1770" y="2661"/>
                    <a:pt x="1770" y="2282"/>
                    <a:pt x="1524" y="2282"/>
                  </a:cubicBezTo>
                  <a:lnTo>
                    <a:pt x="419" y="2282"/>
                  </a:lnTo>
                  <a:cubicBezTo>
                    <a:pt x="443" y="2225"/>
                    <a:pt x="476" y="2177"/>
                    <a:pt x="524" y="2135"/>
                  </a:cubicBezTo>
                  <a:cubicBezTo>
                    <a:pt x="614" y="2039"/>
                    <a:pt x="751" y="1945"/>
                    <a:pt x="936" y="1850"/>
                  </a:cubicBezTo>
                  <a:cubicBezTo>
                    <a:pt x="1121" y="1755"/>
                    <a:pt x="1297" y="1627"/>
                    <a:pt x="1463" y="1457"/>
                  </a:cubicBezTo>
                  <a:cubicBezTo>
                    <a:pt x="1628" y="1290"/>
                    <a:pt x="1713" y="1091"/>
                    <a:pt x="1713" y="854"/>
                  </a:cubicBezTo>
                  <a:cubicBezTo>
                    <a:pt x="1713" y="616"/>
                    <a:pt x="1628" y="412"/>
                    <a:pt x="1463" y="246"/>
                  </a:cubicBezTo>
                  <a:cubicBezTo>
                    <a:pt x="1297" y="81"/>
                    <a:pt x="1093" y="0"/>
                    <a:pt x="85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5573100" y="2298800"/>
              <a:ext cx="44500" cy="66575"/>
            </a:xfrm>
            <a:custGeom>
              <a:rect b="b" l="l" r="r" t="t"/>
              <a:pathLst>
                <a:path extrusionOk="0" h="2663" w="1780">
                  <a:moveTo>
                    <a:pt x="830" y="0"/>
                  </a:moveTo>
                  <a:cubicBezTo>
                    <a:pt x="669" y="0"/>
                    <a:pt x="536" y="57"/>
                    <a:pt x="427" y="167"/>
                  </a:cubicBezTo>
                  <a:cubicBezTo>
                    <a:pt x="346" y="247"/>
                    <a:pt x="322" y="366"/>
                    <a:pt x="407" y="451"/>
                  </a:cubicBezTo>
                  <a:cubicBezTo>
                    <a:pt x="448" y="493"/>
                    <a:pt x="485" y="509"/>
                    <a:pt x="522" y="509"/>
                  </a:cubicBezTo>
                  <a:cubicBezTo>
                    <a:pt x="580" y="509"/>
                    <a:pt x="636" y="470"/>
                    <a:pt x="698" y="437"/>
                  </a:cubicBezTo>
                  <a:cubicBezTo>
                    <a:pt x="731" y="399"/>
                    <a:pt x="777" y="381"/>
                    <a:pt x="830" y="381"/>
                  </a:cubicBezTo>
                  <a:cubicBezTo>
                    <a:pt x="882" y="381"/>
                    <a:pt x="925" y="399"/>
                    <a:pt x="963" y="437"/>
                  </a:cubicBezTo>
                  <a:cubicBezTo>
                    <a:pt x="1001" y="475"/>
                    <a:pt x="1020" y="518"/>
                    <a:pt x="1020" y="575"/>
                  </a:cubicBezTo>
                  <a:cubicBezTo>
                    <a:pt x="1020" y="622"/>
                    <a:pt x="1001" y="670"/>
                    <a:pt x="963" y="707"/>
                  </a:cubicBezTo>
                  <a:cubicBezTo>
                    <a:pt x="925" y="746"/>
                    <a:pt x="882" y="764"/>
                    <a:pt x="830" y="764"/>
                  </a:cubicBezTo>
                  <a:cubicBezTo>
                    <a:pt x="584" y="764"/>
                    <a:pt x="584" y="1145"/>
                    <a:pt x="830" y="1145"/>
                  </a:cubicBezTo>
                  <a:cubicBezTo>
                    <a:pt x="987" y="1145"/>
                    <a:pt x="1119" y="1196"/>
                    <a:pt x="1233" y="1310"/>
                  </a:cubicBezTo>
                  <a:cubicBezTo>
                    <a:pt x="1342" y="1419"/>
                    <a:pt x="1399" y="1557"/>
                    <a:pt x="1399" y="1714"/>
                  </a:cubicBezTo>
                  <a:cubicBezTo>
                    <a:pt x="1399" y="1870"/>
                    <a:pt x="1342" y="2008"/>
                    <a:pt x="1233" y="2117"/>
                  </a:cubicBezTo>
                  <a:cubicBezTo>
                    <a:pt x="1119" y="2231"/>
                    <a:pt x="987" y="2283"/>
                    <a:pt x="830" y="2283"/>
                  </a:cubicBezTo>
                  <a:cubicBezTo>
                    <a:pt x="669" y="2283"/>
                    <a:pt x="536" y="2231"/>
                    <a:pt x="427" y="2117"/>
                  </a:cubicBezTo>
                  <a:cubicBezTo>
                    <a:pt x="380" y="2073"/>
                    <a:pt x="328" y="2054"/>
                    <a:pt x="278" y="2054"/>
                  </a:cubicBezTo>
                  <a:cubicBezTo>
                    <a:pt x="126" y="2054"/>
                    <a:pt x="1" y="2231"/>
                    <a:pt x="151" y="2378"/>
                  </a:cubicBezTo>
                  <a:cubicBezTo>
                    <a:pt x="151" y="2382"/>
                    <a:pt x="157" y="2382"/>
                    <a:pt x="157" y="2387"/>
                  </a:cubicBezTo>
                  <a:cubicBezTo>
                    <a:pt x="341" y="2572"/>
                    <a:pt x="565" y="2662"/>
                    <a:pt x="830" y="2662"/>
                  </a:cubicBezTo>
                  <a:cubicBezTo>
                    <a:pt x="1091" y="2662"/>
                    <a:pt x="1314" y="2572"/>
                    <a:pt x="1499" y="2387"/>
                  </a:cubicBezTo>
                  <a:cubicBezTo>
                    <a:pt x="1688" y="2202"/>
                    <a:pt x="1779" y="1975"/>
                    <a:pt x="1779" y="1714"/>
                  </a:cubicBezTo>
                  <a:cubicBezTo>
                    <a:pt x="1779" y="1452"/>
                    <a:pt x="1688" y="1224"/>
                    <a:pt x="1504" y="1040"/>
                  </a:cubicBezTo>
                  <a:cubicBezTo>
                    <a:pt x="1442" y="978"/>
                    <a:pt x="1375" y="931"/>
                    <a:pt x="1305" y="888"/>
                  </a:cubicBezTo>
                  <a:cubicBezTo>
                    <a:pt x="1366" y="797"/>
                    <a:pt x="1399" y="689"/>
                    <a:pt x="1399" y="575"/>
                  </a:cubicBezTo>
                  <a:cubicBezTo>
                    <a:pt x="1399" y="414"/>
                    <a:pt x="1342" y="280"/>
                    <a:pt x="1233" y="167"/>
                  </a:cubicBezTo>
                  <a:cubicBezTo>
                    <a:pt x="1119" y="57"/>
                    <a:pt x="987" y="0"/>
                    <a:pt x="83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5435750" y="2153175"/>
              <a:ext cx="52775" cy="14600"/>
            </a:xfrm>
            <a:custGeom>
              <a:rect b="b" l="l" r="r" t="t"/>
              <a:pathLst>
                <a:path extrusionOk="0" h="584" w="2111">
                  <a:moveTo>
                    <a:pt x="294" y="0"/>
                  </a:moveTo>
                  <a:cubicBezTo>
                    <a:pt x="133" y="0"/>
                    <a:pt x="0" y="128"/>
                    <a:pt x="0" y="289"/>
                  </a:cubicBezTo>
                  <a:cubicBezTo>
                    <a:pt x="0" y="456"/>
                    <a:pt x="133" y="583"/>
                    <a:pt x="294" y="583"/>
                  </a:cubicBezTo>
                  <a:lnTo>
                    <a:pt x="1817" y="583"/>
                  </a:lnTo>
                  <a:cubicBezTo>
                    <a:pt x="1983" y="583"/>
                    <a:pt x="2111" y="456"/>
                    <a:pt x="2111" y="289"/>
                  </a:cubicBezTo>
                  <a:cubicBezTo>
                    <a:pt x="2111" y="128"/>
                    <a:pt x="1983" y="0"/>
                    <a:pt x="181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5498850" y="2153175"/>
              <a:ext cx="20550" cy="14600"/>
            </a:xfrm>
            <a:custGeom>
              <a:rect b="b" l="l" r="r" t="t"/>
              <a:pathLst>
                <a:path extrusionOk="0" h="584" w="822">
                  <a:moveTo>
                    <a:pt x="294" y="0"/>
                  </a:moveTo>
                  <a:cubicBezTo>
                    <a:pt x="128" y="0"/>
                    <a:pt x="0" y="128"/>
                    <a:pt x="0" y="289"/>
                  </a:cubicBezTo>
                  <a:cubicBezTo>
                    <a:pt x="0" y="456"/>
                    <a:pt x="128" y="583"/>
                    <a:pt x="294" y="583"/>
                  </a:cubicBezTo>
                  <a:lnTo>
                    <a:pt x="526" y="583"/>
                  </a:lnTo>
                  <a:cubicBezTo>
                    <a:pt x="688" y="583"/>
                    <a:pt x="821" y="456"/>
                    <a:pt x="821" y="289"/>
                  </a:cubicBezTo>
                  <a:cubicBezTo>
                    <a:pt x="821" y="128"/>
                    <a:pt x="688" y="0"/>
                    <a:pt x="52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idx="1" type="body"/>
          </p:nvPr>
        </p:nvSpPr>
        <p:spPr>
          <a:xfrm>
            <a:off x="532800" y="448250"/>
            <a:ext cx="8181900" cy="4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b="1" lang="es">
                <a:solidFill>
                  <a:srgbClr val="666666"/>
                </a:solidFill>
              </a:rPr>
              <a:t>Manejo de datos de los participantes y los centros deportivos. Además, la </a:t>
            </a:r>
            <a:r>
              <a:rPr b="1" lang="es">
                <a:solidFill>
                  <a:srgbClr val="666666"/>
                </a:solidFill>
              </a:rPr>
              <a:t>obtención</a:t>
            </a:r>
            <a:r>
              <a:rPr b="1" lang="es">
                <a:solidFill>
                  <a:srgbClr val="666666"/>
                </a:solidFill>
              </a:rPr>
              <a:t> de los resultados por partido. </a:t>
            </a:r>
            <a:endParaRPr b="1"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99" name="Google Shape;199;p25"/>
          <p:cNvPicPr preferRelativeResize="0"/>
          <p:nvPr/>
        </p:nvPicPr>
        <p:blipFill rotWithShape="1">
          <a:blip r:embed="rId3">
            <a:alphaModFix/>
          </a:blip>
          <a:srcRect b="93020" l="-64040" r="64039" t="-93020"/>
          <a:stretch/>
        </p:blipFill>
        <p:spPr>
          <a:xfrm>
            <a:off x="4932825" y="2276275"/>
            <a:ext cx="944349" cy="94434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5"/>
          <p:cNvSpPr txBox="1"/>
          <p:nvPr/>
        </p:nvSpPr>
        <p:spPr>
          <a:xfrm>
            <a:off x="4572000" y="2221725"/>
            <a:ext cx="3261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400"/>
              <a:buChar char="➔"/>
            </a:pPr>
            <a:r>
              <a:rPr lang="es">
                <a:solidFill>
                  <a:srgbClr val="0C343D"/>
                </a:solidFill>
              </a:rPr>
              <a:t>Datos de los participantes</a:t>
            </a:r>
            <a:endParaRPr>
              <a:solidFill>
                <a:srgbClr val="0C343D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400"/>
              <a:buChar char="➔"/>
            </a:pPr>
            <a:r>
              <a:rPr lang="es">
                <a:solidFill>
                  <a:srgbClr val="0C343D"/>
                </a:solidFill>
              </a:rPr>
              <a:t>Cálculo</a:t>
            </a:r>
            <a:r>
              <a:rPr lang="es">
                <a:solidFill>
                  <a:srgbClr val="0C343D"/>
                </a:solidFill>
              </a:rPr>
              <a:t> de los resultados</a:t>
            </a:r>
            <a:endParaRPr>
              <a:solidFill>
                <a:srgbClr val="0C343D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400"/>
              <a:buChar char="➔"/>
            </a:pPr>
            <a:r>
              <a:rPr lang="es">
                <a:solidFill>
                  <a:srgbClr val="0C343D"/>
                </a:solidFill>
              </a:rPr>
              <a:t>Hora y fecha de los partidos</a:t>
            </a:r>
            <a:endParaRPr>
              <a:solidFill>
                <a:srgbClr val="0C343D"/>
              </a:solidFill>
            </a:endParaRPr>
          </a:p>
        </p:txBody>
      </p:sp>
      <p:pic>
        <p:nvPicPr>
          <p:cNvPr id="201" name="Google Shape;20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6375" y="1855913"/>
            <a:ext cx="1431651" cy="1431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91295" y="2790663"/>
            <a:ext cx="850374" cy="8503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3" name="Google Shape;203;p25"/>
          <p:cNvGrpSpPr/>
          <p:nvPr/>
        </p:nvGrpSpPr>
        <p:grpSpPr>
          <a:xfrm>
            <a:off x="397952" y="4130624"/>
            <a:ext cx="696390" cy="520575"/>
            <a:chOff x="1737258" y="1988371"/>
            <a:chExt cx="370815" cy="307359"/>
          </a:xfrm>
        </p:grpSpPr>
        <p:sp>
          <p:nvSpPr>
            <p:cNvPr id="204" name="Google Shape;204;p25"/>
            <p:cNvSpPr/>
            <p:nvPr/>
          </p:nvSpPr>
          <p:spPr>
            <a:xfrm>
              <a:off x="1963200" y="1996607"/>
              <a:ext cx="144873" cy="144492"/>
            </a:xfrm>
            <a:custGeom>
              <a:rect b="b" l="l" r="r" t="t"/>
              <a:pathLst>
                <a:path extrusionOk="0" h="4561" w="4573">
                  <a:moveTo>
                    <a:pt x="167" y="0"/>
                  </a:moveTo>
                  <a:cubicBezTo>
                    <a:pt x="72" y="0"/>
                    <a:pt x="1" y="83"/>
                    <a:pt x="1" y="167"/>
                  </a:cubicBezTo>
                  <a:lnTo>
                    <a:pt x="1" y="4393"/>
                  </a:lnTo>
                  <a:cubicBezTo>
                    <a:pt x="1" y="4489"/>
                    <a:pt x="72" y="4560"/>
                    <a:pt x="167" y="4560"/>
                  </a:cubicBezTo>
                  <a:lnTo>
                    <a:pt x="4394" y="4560"/>
                  </a:lnTo>
                  <a:cubicBezTo>
                    <a:pt x="4477" y="4560"/>
                    <a:pt x="4561" y="4489"/>
                    <a:pt x="4561" y="4393"/>
                  </a:cubicBezTo>
                  <a:cubicBezTo>
                    <a:pt x="4573" y="3596"/>
                    <a:pt x="4346" y="2798"/>
                    <a:pt x="3930" y="2119"/>
                  </a:cubicBezTo>
                  <a:cubicBezTo>
                    <a:pt x="3897" y="2070"/>
                    <a:pt x="3842" y="2038"/>
                    <a:pt x="3780" y="2038"/>
                  </a:cubicBezTo>
                  <a:cubicBezTo>
                    <a:pt x="3751" y="2038"/>
                    <a:pt x="3721" y="2045"/>
                    <a:pt x="3692" y="2060"/>
                  </a:cubicBezTo>
                  <a:cubicBezTo>
                    <a:pt x="3620" y="2107"/>
                    <a:pt x="3584" y="2203"/>
                    <a:pt x="3632" y="2298"/>
                  </a:cubicBezTo>
                  <a:cubicBezTo>
                    <a:pt x="3989" y="2881"/>
                    <a:pt x="4204" y="3548"/>
                    <a:pt x="4227" y="4227"/>
                  </a:cubicBezTo>
                  <a:lnTo>
                    <a:pt x="346" y="4227"/>
                  </a:lnTo>
                  <a:lnTo>
                    <a:pt x="346" y="345"/>
                  </a:lnTo>
                  <a:cubicBezTo>
                    <a:pt x="1465" y="393"/>
                    <a:pt x="2513" y="893"/>
                    <a:pt x="3251" y="1762"/>
                  </a:cubicBezTo>
                  <a:cubicBezTo>
                    <a:pt x="3276" y="1800"/>
                    <a:pt x="3317" y="1817"/>
                    <a:pt x="3363" y="1817"/>
                  </a:cubicBezTo>
                  <a:cubicBezTo>
                    <a:pt x="3404" y="1817"/>
                    <a:pt x="3449" y="1803"/>
                    <a:pt x="3489" y="1774"/>
                  </a:cubicBezTo>
                  <a:cubicBezTo>
                    <a:pt x="3561" y="1715"/>
                    <a:pt x="3561" y="1607"/>
                    <a:pt x="3501" y="1536"/>
                  </a:cubicBezTo>
                  <a:cubicBezTo>
                    <a:pt x="2668" y="560"/>
                    <a:pt x="144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5"/>
            <p:cNvSpPr/>
            <p:nvPr/>
          </p:nvSpPr>
          <p:spPr>
            <a:xfrm>
              <a:off x="1737258" y="1988371"/>
              <a:ext cx="350064" cy="307359"/>
            </a:xfrm>
            <a:custGeom>
              <a:rect b="b" l="l" r="r" t="t"/>
              <a:pathLst>
                <a:path extrusionOk="0" h="9702" w="11050">
                  <a:moveTo>
                    <a:pt x="10693" y="5463"/>
                  </a:moveTo>
                  <a:cubicBezTo>
                    <a:pt x="10621" y="7320"/>
                    <a:pt x="9323" y="8868"/>
                    <a:pt x="7502" y="9249"/>
                  </a:cubicBezTo>
                  <a:lnTo>
                    <a:pt x="6847" y="5463"/>
                  </a:lnTo>
                  <a:close/>
                  <a:moveTo>
                    <a:pt x="6537" y="5666"/>
                  </a:moveTo>
                  <a:lnTo>
                    <a:pt x="7168" y="9297"/>
                  </a:lnTo>
                  <a:cubicBezTo>
                    <a:pt x="7002" y="9345"/>
                    <a:pt x="6823" y="9345"/>
                    <a:pt x="6656" y="9345"/>
                  </a:cubicBezTo>
                  <a:cubicBezTo>
                    <a:pt x="5752" y="9345"/>
                    <a:pt x="4859" y="9035"/>
                    <a:pt x="4144" y="8463"/>
                  </a:cubicBezTo>
                  <a:lnTo>
                    <a:pt x="4561" y="7975"/>
                  </a:lnTo>
                  <a:lnTo>
                    <a:pt x="6537" y="5666"/>
                  </a:lnTo>
                  <a:close/>
                  <a:moveTo>
                    <a:pt x="2413" y="1"/>
                  </a:moveTo>
                  <a:cubicBezTo>
                    <a:pt x="1956" y="1"/>
                    <a:pt x="1511" y="130"/>
                    <a:pt x="1120" y="379"/>
                  </a:cubicBezTo>
                  <a:cubicBezTo>
                    <a:pt x="394" y="879"/>
                    <a:pt x="1" y="1725"/>
                    <a:pt x="96" y="2582"/>
                  </a:cubicBezTo>
                  <a:cubicBezTo>
                    <a:pt x="107" y="2670"/>
                    <a:pt x="169" y="2738"/>
                    <a:pt x="264" y="2738"/>
                  </a:cubicBezTo>
                  <a:cubicBezTo>
                    <a:pt x="271" y="2738"/>
                    <a:pt x="279" y="2737"/>
                    <a:pt x="287" y="2737"/>
                  </a:cubicBezTo>
                  <a:cubicBezTo>
                    <a:pt x="382" y="2725"/>
                    <a:pt x="453" y="2641"/>
                    <a:pt x="441" y="2546"/>
                  </a:cubicBezTo>
                  <a:cubicBezTo>
                    <a:pt x="346" y="1796"/>
                    <a:pt x="691" y="1070"/>
                    <a:pt x="1311" y="653"/>
                  </a:cubicBezTo>
                  <a:cubicBezTo>
                    <a:pt x="1648" y="431"/>
                    <a:pt x="2026" y="315"/>
                    <a:pt x="2408" y="315"/>
                  </a:cubicBezTo>
                  <a:cubicBezTo>
                    <a:pt x="2538" y="315"/>
                    <a:pt x="2669" y="328"/>
                    <a:pt x="2799" y="355"/>
                  </a:cubicBezTo>
                  <a:cubicBezTo>
                    <a:pt x="3323" y="462"/>
                    <a:pt x="3775" y="760"/>
                    <a:pt x="4073" y="1201"/>
                  </a:cubicBezTo>
                  <a:cubicBezTo>
                    <a:pt x="4168" y="1367"/>
                    <a:pt x="4263" y="1534"/>
                    <a:pt x="4311" y="1713"/>
                  </a:cubicBezTo>
                  <a:lnTo>
                    <a:pt x="4311" y="1725"/>
                  </a:lnTo>
                  <a:cubicBezTo>
                    <a:pt x="4501" y="2332"/>
                    <a:pt x="4382" y="3022"/>
                    <a:pt x="3966" y="3558"/>
                  </a:cubicBezTo>
                  <a:cubicBezTo>
                    <a:pt x="3930" y="3582"/>
                    <a:pt x="3918" y="3630"/>
                    <a:pt x="3930" y="3677"/>
                  </a:cubicBezTo>
                  <a:lnTo>
                    <a:pt x="3978" y="4665"/>
                  </a:lnTo>
                  <a:lnTo>
                    <a:pt x="3073" y="4249"/>
                  </a:lnTo>
                  <a:cubicBezTo>
                    <a:pt x="3037" y="4237"/>
                    <a:pt x="3001" y="4237"/>
                    <a:pt x="2954" y="4237"/>
                  </a:cubicBezTo>
                  <a:cubicBezTo>
                    <a:pt x="2799" y="4284"/>
                    <a:pt x="2644" y="4308"/>
                    <a:pt x="2489" y="4308"/>
                  </a:cubicBezTo>
                  <a:lnTo>
                    <a:pt x="2465" y="4308"/>
                  </a:lnTo>
                  <a:cubicBezTo>
                    <a:pt x="2442" y="4309"/>
                    <a:pt x="2418" y="4309"/>
                    <a:pt x="2395" y="4309"/>
                  </a:cubicBezTo>
                  <a:cubicBezTo>
                    <a:pt x="1742" y="4309"/>
                    <a:pt x="1119" y="3991"/>
                    <a:pt x="751" y="3439"/>
                  </a:cubicBezTo>
                  <a:cubicBezTo>
                    <a:pt x="691" y="3344"/>
                    <a:pt x="644" y="3272"/>
                    <a:pt x="596" y="3177"/>
                  </a:cubicBezTo>
                  <a:cubicBezTo>
                    <a:pt x="571" y="3119"/>
                    <a:pt x="512" y="3084"/>
                    <a:pt x="454" y="3084"/>
                  </a:cubicBezTo>
                  <a:cubicBezTo>
                    <a:pt x="429" y="3084"/>
                    <a:pt x="404" y="3091"/>
                    <a:pt x="382" y="3106"/>
                  </a:cubicBezTo>
                  <a:cubicBezTo>
                    <a:pt x="287" y="3153"/>
                    <a:pt x="263" y="3260"/>
                    <a:pt x="298" y="3332"/>
                  </a:cubicBezTo>
                  <a:cubicBezTo>
                    <a:pt x="346" y="3439"/>
                    <a:pt x="406" y="3534"/>
                    <a:pt x="477" y="3630"/>
                  </a:cubicBezTo>
                  <a:cubicBezTo>
                    <a:pt x="894" y="4249"/>
                    <a:pt x="1584" y="4630"/>
                    <a:pt x="2299" y="4653"/>
                  </a:cubicBezTo>
                  <a:cubicBezTo>
                    <a:pt x="2263" y="4868"/>
                    <a:pt x="2251" y="5082"/>
                    <a:pt x="2251" y="5308"/>
                  </a:cubicBezTo>
                  <a:cubicBezTo>
                    <a:pt x="2251" y="5916"/>
                    <a:pt x="2370" y="6499"/>
                    <a:pt x="2608" y="7047"/>
                  </a:cubicBezTo>
                  <a:cubicBezTo>
                    <a:pt x="2632" y="7106"/>
                    <a:pt x="2692" y="7154"/>
                    <a:pt x="2751" y="7154"/>
                  </a:cubicBezTo>
                  <a:cubicBezTo>
                    <a:pt x="2787" y="7154"/>
                    <a:pt x="2799" y="7154"/>
                    <a:pt x="2835" y="7142"/>
                  </a:cubicBezTo>
                  <a:cubicBezTo>
                    <a:pt x="2918" y="7094"/>
                    <a:pt x="2954" y="7011"/>
                    <a:pt x="2918" y="6916"/>
                  </a:cubicBezTo>
                  <a:cubicBezTo>
                    <a:pt x="2692" y="6416"/>
                    <a:pt x="2596" y="5868"/>
                    <a:pt x="2596" y="5308"/>
                  </a:cubicBezTo>
                  <a:cubicBezTo>
                    <a:pt x="2596" y="5082"/>
                    <a:pt x="2608" y="4856"/>
                    <a:pt x="2656" y="4653"/>
                  </a:cubicBezTo>
                  <a:cubicBezTo>
                    <a:pt x="2775" y="4642"/>
                    <a:pt x="2894" y="4630"/>
                    <a:pt x="3013" y="4594"/>
                  </a:cubicBezTo>
                  <a:lnTo>
                    <a:pt x="4108" y="5118"/>
                  </a:lnTo>
                  <a:cubicBezTo>
                    <a:pt x="4144" y="5130"/>
                    <a:pt x="4156" y="5130"/>
                    <a:pt x="4180" y="5130"/>
                  </a:cubicBezTo>
                  <a:cubicBezTo>
                    <a:pt x="4216" y="5130"/>
                    <a:pt x="4239" y="5118"/>
                    <a:pt x="4275" y="5106"/>
                  </a:cubicBezTo>
                  <a:cubicBezTo>
                    <a:pt x="4323" y="5070"/>
                    <a:pt x="4347" y="5011"/>
                    <a:pt x="4347" y="4951"/>
                  </a:cubicBezTo>
                  <a:lnTo>
                    <a:pt x="4287" y="3737"/>
                  </a:lnTo>
                  <a:cubicBezTo>
                    <a:pt x="4716" y="3153"/>
                    <a:pt x="4859" y="2439"/>
                    <a:pt x="4692" y="1772"/>
                  </a:cubicBezTo>
                  <a:cubicBezTo>
                    <a:pt x="5240" y="1475"/>
                    <a:pt x="5847" y="1296"/>
                    <a:pt x="6478" y="1260"/>
                  </a:cubicBezTo>
                  <a:lnTo>
                    <a:pt x="6478" y="5249"/>
                  </a:lnTo>
                  <a:lnTo>
                    <a:pt x="4787" y="7201"/>
                  </a:lnTo>
                  <a:lnTo>
                    <a:pt x="3870" y="8261"/>
                  </a:lnTo>
                  <a:cubicBezTo>
                    <a:pt x="3632" y="8035"/>
                    <a:pt x="3406" y="7785"/>
                    <a:pt x="3239" y="7499"/>
                  </a:cubicBezTo>
                  <a:cubicBezTo>
                    <a:pt x="3208" y="7453"/>
                    <a:pt x="3152" y="7421"/>
                    <a:pt x="3091" y="7421"/>
                  </a:cubicBezTo>
                  <a:cubicBezTo>
                    <a:pt x="3058" y="7421"/>
                    <a:pt x="3023" y="7431"/>
                    <a:pt x="2989" y="7451"/>
                  </a:cubicBezTo>
                  <a:cubicBezTo>
                    <a:pt x="2918" y="7499"/>
                    <a:pt x="2894" y="7606"/>
                    <a:pt x="2954" y="7690"/>
                  </a:cubicBezTo>
                  <a:cubicBezTo>
                    <a:pt x="3168" y="8047"/>
                    <a:pt x="3454" y="8356"/>
                    <a:pt x="3763" y="8642"/>
                  </a:cubicBezTo>
                  <a:cubicBezTo>
                    <a:pt x="4561" y="9333"/>
                    <a:pt x="5585" y="9702"/>
                    <a:pt x="6645" y="9702"/>
                  </a:cubicBezTo>
                  <a:cubicBezTo>
                    <a:pt x="6895" y="9702"/>
                    <a:pt x="7145" y="9690"/>
                    <a:pt x="7383" y="9642"/>
                  </a:cubicBezTo>
                  <a:cubicBezTo>
                    <a:pt x="8395" y="9464"/>
                    <a:pt x="9323" y="8940"/>
                    <a:pt x="9990" y="8154"/>
                  </a:cubicBezTo>
                  <a:cubicBezTo>
                    <a:pt x="10657" y="7368"/>
                    <a:pt x="11026" y="6356"/>
                    <a:pt x="11026" y="5308"/>
                  </a:cubicBezTo>
                  <a:cubicBezTo>
                    <a:pt x="11050" y="5201"/>
                    <a:pt x="10978" y="5130"/>
                    <a:pt x="10871" y="5130"/>
                  </a:cubicBezTo>
                  <a:lnTo>
                    <a:pt x="6823" y="5130"/>
                  </a:lnTo>
                  <a:lnTo>
                    <a:pt x="6823" y="1082"/>
                  </a:lnTo>
                  <a:cubicBezTo>
                    <a:pt x="6823" y="998"/>
                    <a:pt x="6752" y="915"/>
                    <a:pt x="6656" y="915"/>
                  </a:cubicBezTo>
                  <a:cubicBezTo>
                    <a:pt x="5930" y="915"/>
                    <a:pt x="5228" y="1094"/>
                    <a:pt x="4585" y="1439"/>
                  </a:cubicBezTo>
                  <a:cubicBezTo>
                    <a:pt x="4525" y="1308"/>
                    <a:pt x="4454" y="1177"/>
                    <a:pt x="4370" y="1034"/>
                  </a:cubicBezTo>
                  <a:cubicBezTo>
                    <a:pt x="4025" y="522"/>
                    <a:pt x="3489" y="177"/>
                    <a:pt x="2882" y="46"/>
                  </a:cubicBezTo>
                  <a:cubicBezTo>
                    <a:pt x="2725" y="16"/>
                    <a:pt x="2569" y="1"/>
                    <a:pt x="241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5"/>
            <p:cNvSpPr/>
            <p:nvPr/>
          </p:nvSpPr>
          <p:spPr>
            <a:xfrm>
              <a:off x="1799129" y="2040738"/>
              <a:ext cx="28322" cy="53571"/>
            </a:xfrm>
            <a:custGeom>
              <a:rect b="b" l="l" r="r" t="t"/>
              <a:pathLst>
                <a:path extrusionOk="0" h="1691" w="894">
                  <a:moveTo>
                    <a:pt x="179" y="0"/>
                  </a:moveTo>
                  <a:cubicBezTo>
                    <a:pt x="84" y="0"/>
                    <a:pt x="12" y="72"/>
                    <a:pt x="12" y="155"/>
                  </a:cubicBezTo>
                  <a:cubicBezTo>
                    <a:pt x="12" y="250"/>
                    <a:pt x="84" y="322"/>
                    <a:pt x="179" y="322"/>
                  </a:cubicBezTo>
                  <a:lnTo>
                    <a:pt x="262" y="322"/>
                  </a:lnTo>
                  <a:lnTo>
                    <a:pt x="262" y="1369"/>
                  </a:lnTo>
                  <a:lnTo>
                    <a:pt x="167" y="1369"/>
                  </a:lnTo>
                  <a:cubicBezTo>
                    <a:pt x="72" y="1369"/>
                    <a:pt x="0" y="1441"/>
                    <a:pt x="0" y="1524"/>
                  </a:cubicBezTo>
                  <a:cubicBezTo>
                    <a:pt x="0" y="1619"/>
                    <a:pt x="72" y="1691"/>
                    <a:pt x="167" y="1691"/>
                  </a:cubicBezTo>
                  <a:lnTo>
                    <a:pt x="727" y="1691"/>
                  </a:lnTo>
                  <a:cubicBezTo>
                    <a:pt x="822" y="1691"/>
                    <a:pt x="893" y="1619"/>
                    <a:pt x="893" y="1524"/>
                  </a:cubicBezTo>
                  <a:cubicBezTo>
                    <a:pt x="893" y="1441"/>
                    <a:pt x="834" y="1381"/>
                    <a:pt x="727" y="1381"/>
                  </a:cubicBezTo>
                  <a:lnTo>
                    <a:pt x="608" y="1381"/>
                  </a:lnTo>
                  <a:lnTo>
                    <a:pt x="608" y="155"/>
                  </a:lnTo>
                  <a:cubicBezTo>
                    <a:pt x="608" y="72"/>
                    <a:pt x="536" y="0"/>
                    <a:pt x="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1802899" y="2024137"/>
              <a:ext cx="16252" cy="15872"/>
            </a:xfrm>
            <a:custGeom>
              <a:rect b="b" l="l" r="r" t="t"/>
              <a:pathLst>
                <a:path extrusionOk="0" h="501" w="513">
                  <a:moveTo>
                    <a:pt x="251" y="0"/>
                  </a:moveTo>
                  <a:cubicBezTo>
                    <a:pt x="120" y="0"/>
                    <a:pt x="1" y="107"/>
                    <a:pt x="1" y="250"/>
                  </a:cubicBezTo>
                  <a:cubicBezTo>
                    <a:pt x="1" y="381"/>
                    <a:pt x="108" y="500"/>
                    <a:pt x="251" y="500"/>
                  </a:cubicBezTo>
                  <a:cubicBezTo>
                    <a:pt x="393" y="500"/>
                    <a:pt x="512" y="405"/>
                    <a:pt x="512" y="250"/>
                  </a:cubicBezTo>
                  <a:cubicBezTo>
                    <a:pt x="512" y="119"/>
                    <a:pt x="393" y="0"/>
                    <a:pt x="25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1944400" y="654825"/>
            <a:ext cx="32304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660">
                <a:solidFill>
                  <a:schemeClr val="lt1"/>
                </a:solidFill>
              </a:rPr>
              <a:t>APP PARA CAMPEONATOS </a:t>
            </a:r>
            <a:endParaRPr sz="2660">
              <a:solidFill>
                <a:schemeClr val="lt1"/>
              </a:solidFill>
            </a:endParaRPr>
          </a:p>
        </p:txBody>
      </p:sp>
      <p:sp>
        <p:nvSpPr>
          <p:cNvPr id="213" name="Google Shape;213;p26"/>
          <p:cNvSpPr txBox="1"/>
          <p:nvPr>
            <p:ph idx="1" type="subTitle"/>
          </p:nvPr>
        </p:nvSpPr>
        <p:spPr>
          <a:xfrm>
            <a:off x="2081925" y="2143788"/>
            <a:ext cx="2743800" cy="28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Interfaz simple  </a:t>
            </a:r>
            <a:endParaRPr sz="1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Seguridad de datos </a:t>
            </a:r>
            <a:endParaRPr sz="1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Diseño agradable </a:t>
            </a:r>
            <a:endParaRPr sz="1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6"/>
          <p:cNvSpPr/>
          <p:nvPr/>
        </p:nvSpPr>
        <p:spPr>
          <a:xfrm flipH="1" rot="-9606248">
            <a:off x="266172" y="430222"/>
            <a:ext cx="353499" cy="256282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6"/>
          <p:cNvSpPr/>
          <p:nvPr/>
        </p:nvSpPr>
        <p:spPr>
          <a:xfrm rot="-777684">
            <a:off x="268384" y="1617459"/>
            <a:ext cx="349094" cy="25842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8938" y="546900"/>
            <a:ext cx="1304975" cy="13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5600" y="2977245"/>
            <a:ext cx="478625" cy="47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72675" y="3815233"/>
            <a:ext cx="484475" cy="48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8000" y="2298052"/>
            <a:ext cx="484475" cy="48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32691" y="3193675"/>
            <a:ext cx="478625" cy="47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72675" y="2218575"/>
            <a:ext cx="484475" cy="399319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6"/>
          <p:cNvSpPr txBox="1"/>
          <p:nvPr/>
        </p:nvSpPr>
        <p:spPr>
          <a:xfrm>
            <a:off x="6164400" y="2735450"/>
            <a:ext cx="225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6"/>
          <p:cNvSpPr txBox="1"/>
          <p:nvPr/>
        </p:nvSpPr>
        <p:spPr>
          <a:xfrm>
            <a:off x="6372575" y="2339838"/>
            <a:ext cx="3000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Analítico </a:t>
            </a:r>
            <a:endParaRPr sz="1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Actualización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