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3460" autoAdjust="0"/>
  </p:normalViewPr>
  <p:slideViewPr>
    <p:cSldViewPr>
      <p:cViewPr>
        <p:scale>
          <a:sx n="25" d="100"/>
          <a:sy n="25" d="100"/>
        </p:scale>
        <p:origin x="749" y="14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FA0D4-2C76-4472-9D40-D707C9A34456}" type="doc">
      <dgm:prSet loTypeId="urn:microsoft.com/office/officeart/2005/8/layout/list1" loCatId="list" qsTypeId="urn:microsoft.com/office/officeart/2005/8/quickstyle/simple5" qsCatId="simple" csTypeId="urn:microsoft.com/office/officeart/2005/8/colors/accent3_3" csCatId="accent3" phldr="1"/>
      <dgm:spPr/>
      <dgm:t>
        <a:bodyPr/>
        <a:lstStyle/>
        <a:p>
          <a:endParaRPr lang="es-ES"/>
        </a:p>
      </dgm:t>
    </dgm:pt>
    <dgm:pt modelId="{9B4C1F3A-51CD-4449-81BF-39042A96FD89}">
      <dgm:prSet custT="1"/>
      <dgm:spPr/>
      <dgm:t>
        <a:bodyPr/>
        <a:lstStyle/>
        <a:p>
          <a:pPr rtl="0"/>
          <a:r>
            <a:rPr lang="es-ES" sz="4000" b="1" i="1" dirty="0"/>
            <a:t>BIBLIOGRAFÍA</a:t>
          </a:r>
          <a:endParaRPr lang="es-ES" sz="1400" dirty="0"/>
        </a:p>
      </dgm:t>
    </dgm:pt>
    <dgm:pt modelId="{E03E3F17-213E-46C9-8E29-38DA17498B6C}" type="parTrans" cxnId="{A5A58335-3F5D-4733-B535-A5580FD30F63}">
      <dgm:prSet/>
      <dgm:spPr/>
      <dgm:t>
        <a:bodyPr/>
        <a:lstStyle/>
        <a:p>
          <a:endParaRPr lang="es-ES"/>
        </a:p>
      </dgm:t>
    </dgm:pt>
    <dgm:pt modelId="{7D30061C-0CDE-49A9-8356-A9D8C5A877D8}" type="sibTrans" cxnId="{A5A58335-3F5D-4733-B535-A5580FD30F63}">
      <dgm:prSet/>
      <dgm:spPr/>
      <dgm:t>
        <a:bodyPr/>
        <a:lstStyle/>
        <a:p>
          <a:endParaRPr lang="es-ES"/>
        </a:p>
      </dgm:t>
    </dgm:pt>
    <dgm:pt modelId="{B40A395A-7701-43D4-9E3D-599BB11BB297}" type="pres">
      <dgm:prSet presAssocID="{2FDFA0D4-2C76-4472-9D40-D707C9A34456}" presName="linear" presStyleCnt="0">
        <dgm:presLayoutVars>
          <dgm:dir/>
          <dgm:animLvl val="lvl"/>
          <dgm:resizeHandles val="exact"/>
        </dgm:presLayoutVars>
      </dgm:prSet>
      <dgm:spPr/>
    </dgm:pt>
    <dgm:pt modelId="{D042C195-B467-4E6B-8092-07B6A817F914}" type="pres">
      <dgm:prSet presAssocID="{9B4C1F3A-51CD-4449-81BF-39042A96FD89}" presName="parentLin" presStyleCnt="0"/>
      <dgm:spPr/>
    </dgm:pt>
    <dgm:pt modelId="{50A5853A-9B9C-4F6F-B7D5-29FEA3588A15}" type="pres">
      <dgm:prSet presAssocID="{9B4C1F3A-51CD-4449-81BF-39042A96FD89}" presName="parentLeftMargin" presStyleLbl="node1" presStyleIdx="0" presStyleCnt="1"/>
      <dgm:spPr/>
    </dgm:pt>
    <dgm:pt modelId="{1F9D563E-B9CF-41AA-9893-E136FD297D26}" type="pres">
      <dgm:prSet presAssocID="{9B4C1F3A-51CD-4449-81BF-39042A96FD89}" presName="parentText" presStyleLbl="node1" presStyleIdx="0" presStyleCnt="1" custScaleX="111343" custScaleY="125734" custLinFactNeighborX="39585" custLinFactNeighborY="-742">
        <dgm:presLayoutVars>
          <dgm:chMax val="0"/>
          <dgm:bulletEnabled val="1"/>
        </dgm:presLayoutVars>
      </dgm:prSet>
      <dgm:spPr/>
    </dgm:pt>
    <dgm:pt modelId="{A2308160-D351-4A15-807F-634FCEBD8722}" type="pres">
      <dgm:prSet presAssocID="{9B4C1F3A-51CD-4449-81BF-39042A96FD89}" presName="negativeSpace" presStyleCnt="0"/>
      <dgm:spPr/>
    </dgm:pt>
    <dgm:pt modelId="{1C1C0019-3CD5-4FD9-A013-F6DD71277433}" type="pres">
      <dgm:prSet presAssocID="{9B4C1F3A-51CD-4449-81BF-39042A96FD89}" presName="childText" presStyleLbl="conFgAcc1" presStyleIdx="0" presStyleCnt="1" custLinFactNeighborX="948">
        <dgm:presLayoutVars>
          <dgm:bulletEnabled val="1"/>
        </dgm:presLayoutVars>
      </dgm:prSet>
      <dgm:spPr/>
    </dgm:pt>
  </dgm:ptLst>
  <dgm:cxnLst>
    <dgm:cxn modelId="{A5A58335-3F5D-4733-B535-A5580FD30F63}" srcId="{2FDFA0D4-2C76-4472-9D40-D707C9A34456}" destId="{9B4C1F3A-51CD-4449-81BF-39042A96FD89}" srcOrd="0" destOrd="0" parTransId="{E03E3F17-213E-46C9-8E29-38DA17498B6C}" sibTransId="{7D30061C-0CDE-49A9-8356-A9D8C5A877D8}"/>
    <dgm:cxn modelId="{375BA137-D24F-4C83-BD9C-058CFD18D3A7}" type="presOf" srcId="{9B4C1F3A-51CD-4449-81BF-39042A96FD89}" destId="{1F9D563E-B9CF-41AA-9893-E136FD297D26}" srcOrd="1" destOrd="0" presId="urn:microsoft.com/office/officeart/2005/8/layout/list1"/>
    <dgm:cxn modelId="{97281974-FE7C-42C7-8A45-2AF3B8CE6601}" type="presOf" srcId="{2FDFA0D4-2C76-4472-9D40-D707C9A34456}" destId="{B40A395A-7701-43D4-9E3D-599BB11BB297}" srcOrd="0" destOrd="0" presId="urn:microsoft.com/office/officeart/2005/8/layout/list1"/>
    <dgm:cxn modelId="{243E1BED-B99B-4D4B-BD93-7F945A4C3E39}" type="presOf" srcId="{9B4C1F3A-51CD-4449-81BF-39042A96FD89}" destId="{50A5853A-9B9C-4F6F-B7D5-29FEA3588A15}" srcOrd="0" destOrd="0" presId="urn:microsoft.com/office/officeart/2005/8/layout/list1"/>
    <dgm:cxn modelId="{056CDC29-7531-4649-B702-FBBBACC4FA80}" type="presParOf" srcId="{B40A395A-7701-43D4-9E3D-599BB11BB297}" destId="{D042C195-B467-4E6B-8092-07B6A817F914}" srcOrd="0" destOrd="0" presId="urn:microsoft.com/office/officeart/2005/8/layout/list1"/>
    <dgm:cxn modelId="{722AA801-2E9C-4DFC-82D5-0344B0044228}" type="presParOf" srcId="{D042C195-B467-4E6B-8092-07B6A817F914}" destId="{50A5853A-9B9C-4F6F-B7D5-29FEA3588A15}" srcOrd="0" destOrd="0" presId="urn:microsoft.com/office/officeart/2005/8/layout/list1"/>
    <dgm:cxn modelId="{81E16259-5460-4786-9163-02C57AD75247}" type="presParOf" srcId="{D042C195-B467-4E6B-8092-07B6A817F914}" destId="{1F9D563E-B9CF-41AA-9893-E136FD297D26}" srcOrd="1" destOrd="0" presId="urn:microsoft.com/office/officeart/2005/8/layout/list1"/>
    <dgm:cxn modelId="{050E8CD4-8E66-4592-8E47-2523604694F2}" type="presParOf" srcId="{B40A395A-7701-43D4-9E3D-599BB11BB297}" destId="{A2308160-D351-4A15-807F-634FCEBD8722}" srcOrd="1" destOrd="0" presId="urn:microsoft.com/office/officeart/2005/8/layout/list1"/>
    <dgm:cxn modelId="{E1977A3A-FDBD-45AC-827B-52C31598D747}" type="presParOf" srcId="{B40A395A-7701-43D4-9E3D-599BB11BB297}" destId="{1C1C0019-3CD5-4FD9-A013-F6DD7127743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A655D-9809-4CB6-8F34-1AB40ACFC9C1}" type="doc">
      <dgm:prSet loTypeId="urn:microsoft.com/office/officeart/2005/8/layout/hierarchy4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EA8D25EE-6372-4DDA-A56D-0EB44751C983}">
      <dgm:prSet custT="1"/>
      <dgm:spPr/>
      <dgm:t>
        <a:bodyPr/>
        <a:lstStyle/>
        <a:p>
          <a:pPr rtl="0"/>
          <a:r>
            <a:rPr lang="es-ES" sz="4400" dirty="0">
              <a:solidFill>
                <a:schemeClr val="tx1"/>
              </a:solidFill>
            </a:rPr>
            <a:t>Propuestas de </a:t>
          </a:r>
          <a:r>
            <a:rPr lang="es-ES" sz="4400" b="1" dirty="0">
              <a:solidFill>
                <a:schemeClr val="tx1"/>
              </a:solidFill>
            </a:rPr>
            <a:t>mejora</a:t>
          </a:r>
          <a:r>
            <a:rPr lang="es-ES" sz="2800" dirty="0">
              <a:solidFill>
                <a:schemeClr val="tx1"/>
              </a:solidFill>
            </a:rPr>
            <a:t>: </a:t>
          </a:r>
        </a:p>
      </dgm:t>
    </dgm:pt>
    <dgm:pt modelId="{026FBEDC-BD48-454B-B5C7-196AD7DB637A}" type="parTrans" cxnId="{C5D00276-F965-4B00-BB9F-14447D45422B}">
      <dgm:prSet/>
      <dgm:spPr/>
      <dgm:t>
        <a:bodyPr/>
        <a:lstStyle/>
        <a:p>
          <a:endParaRPr lang="es-ES"/>
        </a:p>
      </dgm:t>
    </dgm:pt>
    <dgm:pt modelId="{97A3EA17-4522-4B62-80B1-D7F953DA1EDB}" type="sibTrans" cxnId="{C5D00276-F965-4B00-BB9F-14447D45422B}">
      <dgm:prSet/>
      <dgm:spPr/>
      <dgm:t>
        <a:bodyPr/>
        <a:lstStyle/>
        <a:p>
          <a:endParaRPr lang="es-ES"/>
        </a:p>
      </dgm:t>
    </dgm:pt>
    <dgm:pt modelId="{31A00E65-4D03-4149-AB90-FD1575268429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170F0EA6-AAD3-4C56-B140-A8248AFA9F1B}" type="parTrans" cxnId="{789441FE-BFA4-4C5F-B079-198B3912B2A0}">
      <dgm:prSet/>
      <dgm:spPr/>
      <dgm:t>
        <a:bodyPr/>
        <a:lstStyle/>
        <a:p>
          <a:endParaRPr lang="es-ES"/>
        </a:p>
      </dgm:t>
    </dgm:pt>
    <dgm:pt modelId="{88E1D959-E039-4017-8803-4CA66F3EAB6F}" type="sibTrans" cxnId="{789441FE-BFA4-4C5F-B079-198B3912B2A0}">
      <dgm:prSet/>
      <dgm:spPr/>
      <dgm:t>
        <a:bodyPr/>
        <a:lstStyle/>
        <a:p>
          <a:endParaRPr lang="es-ES"/>
        </a:p>
      </dgm:t>
    </dgm:pt>
    <dgm:pt modelId="{F8BF2C40-6F7C-44EA-88BC-69F9089010F6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3AE906BA-6E09-497F-9C8E-F2AD8B22708A}" type="parTrans" cxnId="{35A5ECE3-4250-4986-88CC-431EC9EAF884}">
      <dgm:prSet/>
      <dgm:spPr/>
      <dgm:t>
        <a:bodyPr/>
        <a:lstStyle/>
        <a:p>
          <a:endParaRPr lang="es-ES"/>
        </a:p>
      </dgm:t>
    </dgm:pt>
    <dgm:pt modelId="{1FE16853-9138-4AEF-A38A-B6CDDF9D44BA}" type="sibTrans" cxnId="{35A5ECE3-4250-4986-88CC-431EC9EAF884}">
      <dgm:prSet/>
      <dgm:spPr/>
      <dgm:t>
        <a:bodyPr/>
        <a:lstStyle/>
        <a:p>
          <a:endParaRPr lang="es-ES"/>
        </a:p>
      </dgm:t>
    </dgm:pt>
    <dgm:pt modelId="{790EBBA1-7859-43A6-BA44-B129E9668E12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2FDC1EB0-4A18-46AF-B72A-96235D2910CA}" type="parTrans" cxnId="{1C584003-0F7B-4703-8613-CD4B094946AD}">
      <dgm:prSet/>
      <dgm:spPr/>
      <dgm:t>
        <a:bodyPr/>
        <a:lstStyle/>
        <a:p>
          <a:endParaRPr lang="es-ES"/>
        </a:p>
      </dgm:t>
    </dgm:pt>
    <dgm:pt modelId="{4EAA833A-1DEB-4C5E-BC51-B7BF98A14288}" type="sibTrans" cxnId="{1C584003-0F7B-4703-8613-CD4B094946AD}">
      <dgm:prSet/>
      <dgm:spPr/>
      <dgm:t>
        <a:bodyPr/>
        <a:lstStyle/>
        <a:p>
          <a:endParaRPr lang="es-ES"/>
        </a:p>
      </dgm:t>
    </dgm:pt>
    <dgm:pt modelId="{25CF4DE1-29D3-4527-B386-D0049AB3757A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xxxx</a:t>
          </a:r>
          <a:endParaRPr lang="es-ES" sz="2800" dirty="0">
            <a:solidFill>
              <a:schemeClr val="tx1"/>
            </a:solidFill>
          </a:endParaRPr>
        </a:p>
      </dgm:t>
    </dgm:pt>
    <dgm:pt modelId="{D831D0CD-DD18-4EE1-8751-AFF5364D8588}" type="parTrans" cxnId="{CF21C6D7-2560-490E-A0B9-8EF59AA8DC9A}">
      <dgm:prSet/>
      <dgm:spPr/>
      <dgm:t>
        <a:bodyPr/>
        <a:lstStyle/>
        <a:p>
          <a:endParaRPr lang="es-ES"/>
        </a:p>
      </dgm:t>
    </dgm:pt>
    <dgm:pt modelId="{F64237AA-DAE3-484B-9C5B-8E9125AFAF60}" type="sibTrans" cxnId="{CF21C6D7-2560-490E-A0B9-8EF59AA8DC9A}">
      <dgm:prSet/>
      <dgm:spPr/>
      <dgm:t>
        <a:bodyPr/>
        <a:lstStyle/>
        <a:p>
          <a:endParaRPr lang="es-ES"/>
        </a:p>
      </dgm:t>
    </dgm:pt>
    <dgm:pt modelId="{A14E103D-825B-4A60-8B8F-E721CA3BCAA5}">
      <dgm:prSet custT="1"/>
      <dgm:spPr/>
      <dgm:t>
        <a:bodyPr/>
        <a:lstStyle/>
        <a:p>
          <a:pPr rtl="0"/>
          <a:r>
            <a:rPr lang="es-ES" sz="2800" b="1" dirty="0" err="1">
              <a:solidFill>
                <a:schemeClr val="tx1"/>
              </a:solidFill>
            </a:rPr>
            <a:t>xxxx</a:t>
          </a:r>
          <a:endParaRPr lang="es-ES" dirty="0">
            <a:solidFill>
              <a:schemeClr val="tx1"/>
            </a:solidFill>
          </a:endParaRPr>
        </a:p>
      </dgm:t>
    </dgm:pt>
    <dgm:pt modelId="{30600309-7846-4B6F-A2F4-226BE017AF1D}" type="parTrans" cxnId="{ACB416DA-2759-43FB-8FB8-5AC5BBEB37DE}">
      <dgm:prSet/>
      <dgm:spPr/>
      <dgm:t>
        <a:bodyPr/>
        <a:lstStyle/>
        <a:p>
          <a:endParaRPr lang="es-ES"/>
        </a:p>
      </dgm:t>
    </dgm:pt>
    <dgm:pt modelId="{EF268516-42F3-477A-90E0-30FF0E61A0CA}" type="sibTrans" cxnId="{ACB416DA-2759-43FB-8FB8-5AC5BBEB37DE}">
      <dgm:prSet/>
      <dgm:spPr/>
      <dgm:t>
        <a:bodyPr/>
        <a:lstStyle/>
        <a:p>
          <a:endParaRPr lang="es-ES"/>
        </a:p>
      </dgm:t>
    </dgm:pt>
    <dgm:pt modelId="{E46D4B1C-D59E-4015-938A-3F2B0AF230AF}">
      <dgm:prSet custT="1"/>
      <dgm:spPr/>
      <dgm:t>
        <a:bodyPr/>
        <a:lstStyle/>
        <a:p>
          <a:pPr rtl="0"/>
          <a:r>
            <a:rPr lang="es-ES" sz="2800" dirty="0" err="1">
              <a:solidFill>
                <a:schemeClr val="tx1"/>
              </a:solidFill>
            </a:rPr>
            <a:t>xxx</a:t>
          </a:r>
          <a:endParaRPr lang="es-ES" sz="2800" dirty="0">
            <a:solidFill>
              <a:schemeClr val="tx1"/>
            </a:solidFill>
          </a:endParaRPr>
        </a:p>
      </dgm:t>
    </dgm:pt>
    <dgm:pt modelId="{2B956907-472C-44C1-950A-D90629F0BC60}" type="parTrans" cxnId="{53AE0846-87CB-4A8E-843A-8CA9465A697B}">
      <dgm:prSet/>
      <dgm:spPr/>
      <dgm:t>
        <a:bodyPr/>
        <a:lstStyle/>
        <a:p>
          <a:endParaRPr lang="es-ES"/>
        </a:p>
      </dgm:t>
    </dgm:pt>
    <dgm:pt modelId="{F04866D2-7AD3-47E2-B428-27FB6A753DB2}" type="sibTrans" cxnId="{53AE0846-87CB-4A8E-843A-8CA9465A697B}">
      <dgm:prSet/>
      <dgm:spPr/>
      <dgm:t>
        <a:bodyPr/>
        <a:lstStyle/>
        <a:p>
          <a:endParaRPr lang="es-ES"/>
        </a:p>
      </dgm:t>
    </dgm:pt>
    <dgm:pt modelId="{8CB81C0A-34E2-4AE9-AB17-C24A91D4BA44}">
      <dgm:prSet custT="1"/>
      <dgm:spPr/>
      <dgm:t>
        <a:bodyPr/>
        <a:lstStyle/>
        <a:p>
          <a:pPr rtl="0"/>
          <a:r>
            <a:rPr lang="es-ES_tradnl" sz="5400" b="1" dirty="0">
              <a:solidFill>
                <a:schemeClr val="bg1">
                  <a:lumMod val="95000"/>
                </a:schemeClr>
              </a:solidFill>
            </a:rPr>
            <a:t>Evaluación y conclusiones</a:t>
          </a:r>
          <a:endParaRPr lang="es-ES" sz="3600" dirty="0">
            <a:solidFill>
              <a:schemeClr val="bg1">
                <a:lumMod val="95000"/>
              </a:schemeClr>
            </a:solidFill>
          </a:endParaRPr>
        </a:p>
      </dgm:t>
    </dgm:pt>
    <dgm:pt modelId="{EC2CA722-2C22-4A0E-818F-0AC751DF145A}" type="parTrans" cxnId="{11707ACF-C19A-42B0-9ECE-8AF6E803DC4B}">
      <dgm:prSet/>
      <dgm:spPr/>
      <dgm:t>
        <a:bodyPr/>
        <a:lstStyle/>
        <a:p>
          <a:endParaRPr lang="es-ES"/>
        </a:p>
      </dgm:t>
    </dgm:pt>
    <dgm:pt modelId="{48B8B29D-68A4-41CA-8E9A-F8521D0C10F9}" type="sibTrans" cxnId="{11707ACF-C19A-42B0-9ECE-8AF6E803DC4B}">
      <dgm:prSet/>
      <dgm:spPr/>
      <dgm:t>
        <a:bodyPr/>
        <a:lstStyle/>
        <a:p>
          <a:endParaRPr lang="es-ES"/>
        </a:p>
      </dgm:t>
    </dgm:pt>
    <dgm:pt modelId="{6F7261F5-BABA-4710-BA93-CDF0B4078F98}" type="pres">
      <dgm:prSet presAssocID="{CACA655D-9809-4CB6-8F34-1AB40ACFC9C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330805-1976-443D-86C3-A44F4788CB3D}" type="pres">
      <dgm:prSet presAssocID="{8CB81C0A-34E2-4AE9-AB17-C24A91D4BA44}" presName="vertOne" presStyleCnt="0"/>
      <dgm:spPr/>
    </dgm:pt>
    <dgm:pt modelId="{2772D5D4-710E-4F98-B957-0005F07D1695}" type="pres">
      <dgm:prSet presAssocID="{8CB81C0A-34E2-4AE9-AB17-C24A91D4BA44}" presName="txOne" presStyleLbl="node0" presStyleIdx="0" presStyleCnt="2" custScaleY="27022" custLinFactNeighborX="-93" custLinFactNeighborY="-4304">
        <dgm:presLayoutVars>
          <dgm:chPref val="3"/>
        </dgm:presLayoutVars>
      </dgm:prSet>
      <dgm:spPr/>
    </dgm:pt>
    <dgm:pt modelId="{F983F93F-D37C-47FF-8D4F-C7D11CE0FC9E}" type="pres">
      <dgm:prSet presAssocID="{8CB81C0A-34E2-4AE9-AB17-C24A91D4BA44}" presName="parTransOne" presStyleCnt="0"/>
      <dgm:spPr/>
    </dgm:pt>
    <dgm:pt modelId="{2F2D8554-070C-4A81-98BC-3B1E3556FCEA}" type="pres">
      <dgm:prSet presAssocID="{8CB81C0A-34E2-4AE9-AB17-C24A91D4BA44}" presName="horzOne" presStyleCnt="0"/>
      <dgm:spPr/>
    </dgm:pt>
    <dgm:pt modelId="{C79DF737-FEE0-4C2D-89FD-81C32EDC29D1}" type="pres">
      <dgm:prSet presAssocID="{A14E103D-825B-4A60-8B8F-E721CA3BCAA5}" presName="vertTwo" presStyleCnt="0"/>
      <dgm:spPr/>
    </dgm:pt>
    <dgm:pt modelId="{82B2AAD9-DCFF-4D01-9DDE-A2F56559C90C}" type="pres">
      <dgm:prSet presAssocID="{A14E103D-825B-4A60-8B8F-E721CA3BCAA5}" presName="txTwo" presStyleLbl="node2" presStyleIdx="0" presStyleCnt="6">
        <dgm:presLayoutVars>
          <dgm:chPref val="3"/>
        </dgm:presLayoutVars>
      </dgm:prSet>
      <dgm:spPr/>
    </dgm:pt>
    <dgm:pt modelId="{BEC0C480-D772-41BB-A3F1-4112459D431E}" type="pres">
      <dgm:prSet presAssocID="{A14E103D-825B-4A60-8B8F-E721CA3BCAA5}" presName="horzTwo" presStyleCnt="0"/>
      <dgm:spPr/>
    </dgm:pt>
    <dgm:pt modelId="{D1782CD2-22CC-43D5-A9A1-AE05FB111523}" type="pres">
      <dgm:prSet presAssocID="{EF268516-42F3-477A-90E0-30FF0E61A0CA}" presName="sibSpaceTwo" presStyleCnt="0"/>
      <dgm:spPr/>
    </dgm:pt>
    <dgm:pt modelId="{EF624E44-FAAA-48DC-B004-AC578EB7A78D}" type="pres">
      <dgm:prSet presAssocID="{790EBBA1-7859-43A6-BA44-B129E9668E12}" presName="vertTwo" presStyleCnt="0"/>
      <dgm:spPr/>
    </dgm:pt>
    <dgm:pt modelId="{A0060307-516C-4D64-B779-DFA913160CB1}" type="pres">
      <dgm:prSet presAssocID="{790EBBA1-7859-43A6-BA44-B129E9668E12}" presName="txTwo" presStyleLbl="node2" presStyleIdx="1" presStyleCnt="6">
        <dgm:presLayoutVars>
          <dgm:chPref val="3"/>
        </dgm:presLayoutVars>
      </dgm:prSet>
      <dgm:spPr/>
    </dgm:pt>
    <dgm:pt modelId="{68CFDD05-EAAA-46D2-8EE7-EFA5742720D5}" type="pres">
      <dgm:prSet presAssocID="{790EBBA1-7859-43A6-BA44-B129E9668E12}" presName="horzTwo" presStyleCnt="0"/>
      <dgm:spPr/>
    </dgm:pt>
    <dgm:pt modelId="{F32A772E-C3ED-4761-9547-EF7338DA9993}" type="pres">
      <dgm:prSet presAssocID="{4EAA833A-1DEB-4C5E-BC51-B7BF98A14288}" presName="sibSpaceTwo" presStyleCnt="0"/>
      <dgm:spPr/>
    </dgm:pt>
    <dgm:pt modelId="{DD5DD866-2ED7-4416-9CAA-4E3B541361E2}" type="pres">
      <dgm:prSet presAssocID="{25CF4DE1-29D3-4527-B386-D0049AB3757A}" presName="vertTwo" presStyleCnt="0"/>
      <dgm:spPr/>
    </dgm:pt>
    <dgm:pt modelId="{EBA291B2-4E8C-40A4-A204-D6A724D16D96}" type="pres">
      <dgm:prSet presAssocID="{25CF4DE1-29D3-4527-B386-D0049AB3757A}" presName="txTwo" presStyleLbl="node2" presStyleIdx="2" presStyleCnt="6">
        <dgm:presLayoutVars>
          <dgm:chPref val="3"/>
        </dgm:presLayoutVars>
      </dgm:prSet>
      <dgm:spPr/>
    </dgm:pt>
    <dgm:pt modelId="{A65DBF60-EB04-4C1F-A82E-EE3A0586F336}" type="pres">
      <dgm:prSet presAssocID="{25CF4DE1-29D3-4527-B386-D0049AB3757A}" presName="horzTwo" presStyleCnt="0"/>
      <dgm:spPr/>
    </dgm:pt>
    <dgm:pt modelId="{EC197E3D-31A7-4AD7-8224-9AD74F85781C}" type="pres">
      <dgm:prSet presAssocID="{F64237AA-DAE3-484B-9C5B-8E9125AFAF60}" presName="sibSpaceTwo" presStyleCnt="0"/>
      <dgm:spPr/>
    </dgm:pt>
    <dgm:pt modelId="{633C0049-09DC-4969-B76D-351BB05B18B1}" type="pres">
      <dgm:prSet presAssocID="{E46D4B1C-D59E-4015-938A-3F2B0AF230AF}" presName="vertTwo" presStyleCnt="0"/>
      <dgm:spPr/>
    </dgm:pt>
    <dgm:pt modelId="{0E2C2E99-FFB3-4596-86C2-7B86B0983BC5}" type="pres">
      <dgm:prSet presAssocID="{E46D4B1C-D59E-4015-938A-3F2B0AF230AF}" presName="txTwo" presStyleLbl="node2" presStyleIdx="3" presStyleCnt="6">
        <dgm:presLayoutVars>
          <dgm:chPref val="3"/>
        </dgm:presLayoutVars>
      </dgm:prSet>
      <dgm:spPr/>
    </dgm:pt>
    <dgm:pt modelId="{0FFE2125-E9B1-46B5-B54E-CDB59CCD5F38}" type="pres">
      <dgm:prSet presAssocID="{E46D4B1C-D59E-4015-938A-3F2B0AF230AF}" presName="horzTwo" presStyleCnt="0"/>
      <dgm:spPr/>
    </dgm:pt>
    <dgm:pt modelId="{DF2E998B-C6A6-4EB5-90D1-0B434B92218F}" type="pres">
      <dgm:prSet presAssocID="{48B8B29D-68A4-41CA-8E9A-F8521D0C10F9}" presName="sibSpaceOne" presStyleCnt="0"/>
      <dgm:spPr/>
    </dgm:pt>
    <dgm:pt modelId="{B34DD7CC-75C2-4F1A-B259-7E86A82AFD92}" type="pres">
      <dgm:prSet presAssocID="{EA8D25EE-6372-4DDA-A56D-0EB44751C983}" presName="vertOne" presStyleCnt="0"/>
      <dgm:spPr/>
    </dgm:pt>
    <dgm:pt modelId="{2D2D4448-207B-4856-A169-ED2EA0569E8A}" type="pres">
      <dgm:prSet presAssocID="{EA8D25EE-6372-4DDA-A56D-0EB44751C983}" presName="txOne" presStyleLbl="node0" presStyleIdx="1" presStyleCnt="2" custScaleY="27022">
        <dgm:presLayoutVars>
          <dgm:chPref val="3"/>
        </dgm:presLayoutVars>
      </dgm:prSet>
      <dgm:spPr/>
    </dgm:pt>
    <dgm:pt modelId="{F3826D6D-3B63-4584-BF41-6511A58C55B4}" type="pres">
      <dgm:prSet presAssocID="{EA8D25EE-6372-4DDA-A56D-0EB44751C983}" presName="parTransOne" presStyleCnt="0"/>
      <dgm:spPr/>
    </dgm:pt>
    <dgm:pt modelId="{BCFCB8F7-BF43-4A49-B502-D29496548F84}" type="pres">
      <dgm:prSet presAssocID="{EA8D25EE-6372-4DDA-A56D-0EB44751C983}" presName="horzOne" presStyleCnt="0"/>
      <dgm:spPr/>
    </dgm:pt>
    <dgm:pt modelId="{C9FBF6BE-979B-46A3-99DC-181CE52162C3}" type="pres">
      <dgm:prSet presAssocID="{31A00E65-4D03-4149-AB90-FD1575268429}" presName="vertTwo" presStyleCnt="0"/>
      <dgm:spPr/>
    </dgm:pt>
    <dgm:pt modelId="{A6395FC7-D7F5-46B0-A735-84084C5D2EF7}" type="pres">
      <dgm:prSet presAssocID="{31A00E65-4D03-4149-AB90-FD1575268429}" presName="txTwo" presStyleLbl="node2" presStyleIdx="4" presStyleCnt="6">
        <dgm:presLayoutVars>
          <dgm:chPref val="3"/>
        </dgm:presLayoutVars>
      </dgm:prSet>
      <dgm:spPr/>
    </dgm:pt>
    <dgm:pt modelId="{C0019565-6120-4161-A153-CBAF79BD75E4}" type="pres">
      <dgm:prSet presAssocID="{31A00E65-4D03-4149-AB90-FD1575268429}" presName="horzTwo" presStyleCnt="0"/>
      <dgm:spPr/>
    </dgm:pt>
    <dgm:pt modelId="{307F84AF-5DFB-421B-BF29-D1B8ECCDBDFB}" type="pres">
      <dgm:prSet presAssocID="{88E1D959-E039-4017-8803-4CA66F3EAB6F}" presName="sibSpaceTwo" presStyleCnt="0"/>
      <dgm:spPr/>
    </dgm:pt>
    <dgm:pt modelId="{BB996A09-685C-4924-B9BA-BF111D327C31}" type="pres">
      <dgm:prSet presAssocID="{F8BF2C40-6F7C-44EA-88BC-69F9089010F6}" presName="vertTwo" presStyleCnt="0"/>
      <dgm:spPr/>
    </dgm:pt>
    <dgm:pt modelId="{43C47C1B-4A81-46EE-A4F2-08389190D746}" type="pres">
      <dgm:prSet presAssocID="{F8BF2C40-6F7C-44EA-88BC-69F9089010F6}" presName="txTwo" presStyleLbl="node2" presStyleIdx="5" presStyleCnt="6">
        <dgm:presLayoutVars>
          <dgm:chPref val="3"/>
        </dgm:presLayoutVars>
      </dgm:prSet>
      <dgm:spPr/>
    </dgm:pt>
    <dgm:pt modelId="{D92573F6-74D5-4ABB-8AE1-46C2555F98FB}" type="pres">
      <dgm:prSet presAssocID="{F8BF2C40-6F7C-44EA-88BC-69F9089010F6}" presName="horzTwo" presStyleCnt="0"/>
      <dgm:spPr/>
    </dgm:pt>
  </dgm:ptLst>
  <dgm:cxnLst>
    <dgm:cxn modelId="{1C584003-0F7B-4703-8613-CD4B094946AD}" srcId="{8CB81C0A-34E2-4AE9-AB17-C24A91D4BA44}" destId="{790EBBA1-7859-43A6-BA44-B129E9668E12}" srcOrd="1" destOrd="0" parTransId="{2FDC1EB0-4A18-46AF-B72A-96235D2910CA}" sibTransId="{4EAA833A-1DEB-4C5E-BC51-B7BF98A14288}"/>
    <dgm:cxn modelId="{19FCC316-5698-41F6-8C8E-7B3DD8603A43}" type="presOf" srcId="{8CB81C0A-34E2-4AE9-AB17-C24A91D4BA44}" destId="{2772D5D4-710E-4F98-B957-0005F07D1695}" srcOrd="0" destOrd="0" presId="urn:microsoft.com/office/officeart/2005/8/layout/hierarchy4"/>
    <dgm:cxn modelId="{330BF623-3B95-4B71-8DB2-BED6F5AA881A}" type="presOf" srcId="{790EBBA1-7859-43A6-BA44-B129E9668E12}" destId="{A0060307-516C-4D64-B779-DFA913160CB1}" srcOrd="0" destOrd="0" presId="urn:microsoft.com/office/officeart/2005/8/layout/hierarchy4"/>
    <dgm:cxn modelId="{F2D3DC35-509A-4F7D-AA74-695815EE84DF}" type="presOf" srcId="{A14E103D-825B-4A60-8B8F-E721CA3BCAA5}" destId="{82B2AAD9-DCFF-4D01-9DDE-A2F56559C90C}" srcOrd="0" destOrd="0" presId="urn:microsoft.com/office/officeart/2005/8/layout/hierarchy4"/>
    <dgm:cxn modelId="{53AE0846-87CB-4A8E-843A-8CA9465A697B}" srcId="{8CB81C0A-34E2-4AE9-AB17-C24A91D4BA44}" destId="{E46D4B1C-D59E-4015-938A-3F2B0AF230AF}" srcOrd="3" destOrd="0" parTransId="{2B956907-472C-44C1-950A-D90629F0BC60}" sibTransId="{F04866D2-7AD3-47E2-B428-27FB6A753DB2}"/>
    <dgm:cxn modelId="{3421434E-2446-499F-8426-73B700C1C452}" type="presOf" srcId="{E46D4B1C-D59E-4015-938A-3F2B0AF230AF}" destId="{0E2C2E99-FFB3-4596-86C2-7B86B0983BC5}" srcOrd="0" destOrd="0" presId="urn:microsoft.com/office/officeart/2005/8/layout/hierarchy4"/>
    <dgm:cxn modelId="{69FBE971-6316-4A1B-AD69-66F3634A3B26}" type="presOf" srcId="{CACA655D-9809-4CB6-8F34-1AB40ACFC9C1}" destId="{6F7261F5-BABA-4710-BA93-CDF0B4078F98}" srcOrd="0" destOrd="0" presId="urn:microsoft.com/office/officeart/2005/8/layout/hierarchy4"/>
    <dgm:cxn modelId="{C5D00276-F965-4B00-BB9F-14447D45422B}" srcId="{CACA655D-9809-4CB6-8F34-1AB40ACFC9C1}" destId="{EA8D25EE-6372-4DDA-A56D-0EB44751C983}" srcOrd="1" destOrd="0" parTransId="{026FBEDC-BD48-454B-B5C7-196AD7DB637A}" sibTransId="{97A3EA17-4522-4B62-80B1-D7F953DA1EDB}"/>
    <dgm:cxn modelId="{D65DF69B-DC9B-457A-B4B5-018BA067962E}" type="presOf" srcId="{31A00E65-4D03-4149-AB90-FD1575268429}" destId="{A6395FC7-D7F5-46B0-A735-84084C5D2EF7}" srcOrd="0" destOrd="0" presId="urn:microsoft.com/office/officeart/2005/8/layout/hierarchy4"/>
    <dgm:cxn modelId="{BE009A9D-03DE-479C-9A93-ADE294B3C692}" type="presOf" srcId="{F8BF2C40-6F7C-44EA-88BC-69F9089010F6}" destId="{43C47C1B-4A81-46EE-A4F2-08389190D746}" srcOrd="0" destOrd="0" presId="urn:microsoft.com/office/officeart/2005/8/layout/hierarchy4"/>
    <dgm:cxn modelId="{8A5F4ABD-BEDF-49D9-9595-6F0F72C08136}" type="presOf" srcId="{25CF4DE1-29D3-4527-B386-D0049AB3757A}" destId="{EBA291B2-4E8C-40A4-A204-D6A724D16D96}" srcOrd="0" destOrd="0" presId="urn:microsoft.com/office/officeart/2005/8/layout/hierarchy4"/>
    <dgm:cxn modelId="{11707ACF-C19A-42B0-9ECE-8AF6E803DC4B}" srcId="{CACA655D-9809-4CB6-8F34-1AB40ACFC9C1}" destId="{8CB81C0A-34E2-4AE9-AB17-C24A91D4BA44}" srcOrd="0" destOrd="0" parTransId="{EC2CA722-2C22-4A0E-818F-0AC751DF145A}" sibTransId="{48B8B29D-68A4-41CA-8E9A-F8521D0C10F9}"/>
    <dgm:cxn modelId="{CF21C6D7-2560-490E-A0B9-8EF59AA8DC9A}" srcId="{8CB81C0A-34E2-4AE9-AB17-C24A91D4BA44}" destId="{25CF4DE1-29D3-4527-B386-D0049AB3757A}" srcOrd="2" destOrd="0" parTransId="{D831D0CD-DD18-4EE1-8751-AFF5364D8588}" sibTransId="{F64237AA-DAE3-484B-9C5B-8E9125AFAF60}"/>
    <dgm:cxn modelId="{ACB416DA-2759-43FB-8FB8-5AC5BBEB37DE}" srcId="{8CB81C0A-34E2-4AE9-AB17-C24A91D4BA44}" destId="{A14E103D-825B-4A60-8B8F-E721CA3BCAA5}" srcOrd="0" destOrd="0" parTransId="{30600309-7846-4B6F-A2F4-226BE017AF1D}" sibTransId="{EF268516-42F3-477A-90E0-30FF0E61A0CA}"/>
    <dgm:cxn modelId="{35A5ECE3-4250-4986-88CC-431EC9EAF884}" srcId="{EA8D25EE-6372-4DDA-A56D-0EB44751C983}" destId="{F8BF2C40-6F7C-44EA-88BC-69F9089010F6}" srcOrd="1" destOrd="0" parTransId="{3AE906BA-6E09-497F-9C8E-F2AD8B22708A}" sibTransId="{1FE16853-9138-4AEF-A38A-B6CDDF9D44BA}"/>
    <dgm:cxn modelId="{8678FEEF-8CDE-4B66-9274-FA0D1BD4C4E4}" type="presOf" srcId="{EA8D25EE-6372-4DDA-A56D-0EB44751C983}" destId="{2D2D4448-207B-4856-A169-ED2EA0569E8A}" srcOrd="0" destOrd="0" presId="urn:microsoft.com/office/officeart/2005/8/layout/hierarchy4"/>
    <dgm:cxn modelId="{789441FE-BFA4-4C5F-B079-198B3912B2A0}" srcId="{EA8D25EE-6372-4DDA-A56D-0EB44751C983}" destId="{31A00E65-4D03-4149-AB90-FD1575268429}" srcOrd="0" destOrd="0" parTransId="{170F0EA6-AAD3-4C56-B140-A8248AFA9F1B}" sibTransId="{88E1D959-E039-4017-8803-4CA66F3EAB6F}"/>
    <dgm:cxn modelId="{792B94C4-C19D-4887-AD72-26D7B161F2FB}" type="presParOf" srcId="{6F7261F5-BABA-4710-BA93-CDF0B4078F98}" destId="{0E330805-1976-443D-86C3-A44F4788CB3D}" srcOrd="0" destOrd="0" presId="urn:microsoft.com/office/officeart/2005/8/layout/hierarchy4"/>
    <dgm:cxn modelId="{5E4E2B7C-4212-4661-A5E7-CC27EC2F23E2}" type="presParOf" srcId="{0E330805-1976-443D-86C3-A44F4788CB3D}" destId="{2772D5D4-710E-4F98-B957-0005F07D1695}" srcOrd="0" destOrd="0" presId="urn:microsoft.com/office/officeart/2005/8/layout/hierarchy4"/>
    <dgm:cxn modelId="{ABBF97AE-9513-4C85-A540-8C987938E218}" type="presParOf" srcId="{0E330805-1976-443D-86C3-A44F4788CB3D}" destId="{F983F93F-D37C-47FF-8D4F-C7D11CE0FC9E}" srcOrd="1" destOrd="0" presId="urn:microsoft.com/office/officeart/2005/8/layout/hierarchy4"/>
    <dgm:cxn modelId="{9DABC6D2-AF2E-406A-9231-B72B06A378EF}" type="presParOf" srcId="{0E330805-1976-443D-86C3-A44F4788CB3D}" destId="{2F2D8554-070C-4A81-98BC-3B1E3556FCEA}" srcOrd="2" destOrd="0" presId="urn:microsoft.com/office/officeart/2005/8/layout/hierarchy4"/>
    <dgm:cxn modelId="{44B0D585-D8B7-4F1B-BC2B-C5FD6F262B60}" type="presParOf" srcId="{2F2D8554-070C-4A81-98BC-3B1E3556FCEA}" destId="{C79DF737-FEE0-4C2D-89FD-81C32EDC29D1}" srcOrd="0" destOrd="0" presId="urn:microsoft.com/office/officeart/2005/8/layout/hierarchy4"/>
    <dgm:cxn modelId="{D80BF89D-C504-4A89-9714-CB2164D6BE4C}" type="presParOf" srcId="{C79DF737-FEE0-4C2D-89FD-81C32EDC29D1}" destId="{82B2AAD9-DCFF-4D01-9DDE-A2F56559C90C}" srcOrd="0" destOrd="0" presId="urn:microsoft.com/office/officeart/2005/8/layout/hierarchy4"/>
    <dgm:cxn modelId="{E5B4303A-EEF9-4DF5-B25B-1CBB1E79F9A9}" type="presParOf" srcId="{C79DF737-FEE0-4C2D-89FD-81C32EDC29D1}" destId="{BEC0C480-D772-41BB-A3F1-4112459D431E}" srcOrd="1" destOrd="0" presId="urn:microsoft.com/office/officeart/2005/8/layout/hierarchy4"/>
    <dgm:cxn modelId="{F1277471-92FB-4237-A059-720F9A7EF89F}" type="presParOf" srcId="{2F2D8554-070C-4A81-98BC-3B1E3556FCEA}" destId="{D1782CD2-22CC-43D5-A9A1-AE05FB111523}" srcOrd="1" destOrd="0" presId="urn:microsoft.com/office/officeart/2005/8/layout/hierarchy4"/>
    <dgm:cxn modelId="{0F8B2272-726D-4EAE-B6A4-616AEED580BB}" type="presParOf" srcId="{2F2D8554-070C-4A81-98BC-3B1E3556FCEA}" destId="{EF624E44-FAAA-48DC-B004-AC578EB7A78D}" srcOrd="2" destOrd="0" presId="urn:microsoft.com/office/officeart/2005/8/layout/hierarchy4"/>
    <dgm:cxn modelId="{5DE1B8C4-8E54-4DE5-9FF0-3E5D9CE7BE82}" type="presParOf" srcId="{EF624E44-FAAA-48DC-B004-AC578EB7A78D}" destId="{A0060307-516C-4D64-B779-DFA913160CB1}" srcOrd="0" destOrd="0" presId="urn:microsoft.com/office/officeart/2005/8/layout/hierarchy4"/>
    <dgm:cxn modelId="{E9E4B13F-3D63-48B8-B050-5CADB07745EB}" type="presParOf" srcId="{EF624E44-FAAA-48DC-B004-AC578EB7A78D}" destId="{68CFDD05-EAAA-46D2-8EE7-EFA5742720D5}" srcOrd="1" destOrd="0" presId="urn:microsoft.com/office/officeart/2005/8/layout/hierarchy4"/>
    <dgm:cxn modelId="{061F8ECA-FA21-4B8A-BAD0-D0A94EDC1597}" type="presParOf" srcId="{2F2D8554-070C-4A81-98BC-3B1E3556FCEA}" destId="{F32A772E-C3ED-4761-9547-EF7338DA9993}" srcOrd="3" destOrd="0" presId="urn:microsoft.com/office/officeart/2005/8/layout/hierarchy4"/>
    <dgm:cxn modelId="{FD1C5982-92CB-464B-86A3-B10091B39A24}" type="presParOf" srcId="{2F2D8554-070C-4A81-98BC-3B1E3556FCEA}" destId="{DD5DD866-2ED7-4416-9CAA-4E3B541361E2}" srcOrd="4" destOrd="0" presId="urn:microsoft.com/office/officeart/2005/8/layout/hierarchy4"/>
    <dgm:cxn modelId="{E3416EFF-5C39-4108-A9C1-B1022CD1CC62}" type="presParOf" srcId="{DD5DD866-2ED7-4416-9CAA-4E3B541361E2}" destId="{EBA291B2-4E8C-40A4-A204-D6A724D16D96}" srcOrd="0" destOrd="0" presId="urn:microsoft.com/office/officeart/2005/8/layout/hierarchy4"/>
    <dgm:cxn modelId="{46F88665-2BA5-4709-997B-C8EF1FB76EE4}" type="presParOf" srcId="{DD5DD866-2ED7-4416-9CAA-4E3B541361E2}" destId="{A65DBF60-EB04-4C1F-A82E-EE3A0586F336}" srcOrd="1" destOrd="0" presId="urn:microsoft.com/office/officeart/2005/8/layout/hierarchy4"/>
    <dgm:cxn modelId="{51420355-D8AE-43B1-BD11-F6672DEB0E08}" type="presParOf" srcId="{2F2D8554-070C-4A81-98BC-3B1E3556FCEA}" destId="{EC197E3D-31A7-4AD7-8224-9AD74F85781C}" srcOrd="5" destOrd="0" presId="urn:microsoft.com/office/officeart/2005/8/layout/hierarchy4"/>
    <dgm:cxn modelId="{42AEF6D7-36DF-4029-BCB0-8095B6F36398}" type="presParOf" srcId="{2F2D8554-070C-4A81-98BC-3B1E3556FCEA}" destId="{633C0049-09DC-4969-B76D-351BB05B18B1}" srcOrd="6" destOrd="0" presId="urn:microsoft.com/office/officeart/2005/8/layout/hierarchy4"/>
    <dgm:cxn modelId="{182A1DCE-1430-4CD0-A805-71E28313FF02}" type="presParOf" srcId="{633C0049-09DC-4969-B76D-351BB05B18B1}" destId="{0E2C2E99-FFB3-4596-86C2-7B86B0983BC5}" srcOrd="0" destOrd="0" presId="urn:microsoft.com/office/officeart/2005/8/layout/hierarchy4"/>
    <dgm:cxn modelId="{3552A7AD-7071-44FC-AFD9-CEB1BF74B29C}" type="presParOf" srcId="{633C0049-09DC-4969-B76D-351BB05B18B1}" destId="{0FFE2125-E9B1-46B5-B54E-CDB59CCD5F38}" srcOrd="1" destOrd="0" presId="urn:microsoft.com/office/officeart/2005/8/layout/hierarchy4"/>
    <dgm:cxn modelId="{B3BC7792-F088-4152-9C4C-1DB735D8F87D}" type="presParOf" srcId="{6F7261F5-BABA-4710-BA93-CDF0B4078F98}" destId="{DF2E998B-C6A6-4EB5-90D1-0B434B92218F}" srcOrd="1" destOrd="0" presId="urn:microsoft.com/office/officeart/2005/8/layout/hierarchy4"/>
    <dgm:cxn modelId="{C8006B15-02A3-453B-9A74-58D3A24CF35C}" type="presParOf" srcId="{6F7261F5-BABA-4710-BA93-CDF0B4078F98}" destId="{B34DD7CC-75C2-4F1A-B259-7E86A82AFD92}" srcOrd="2" destOrd="0" presId="urn:microsoft.com/office/officeart/2005/8/layout/hierarchy4"/>
    <dgm:cxn modelId="{C9DBC05B-454A-435A-9B01-2CFB51B757F4}" type="presParOf" srcId="{B34DD7CC-75C2-4F1A-B259-7E86A82AFD92}" destId="{2D2D4448-207B-4856-A169-ED2EA0569E8A}" srcOrd="0" destOrd="0" presId="urn:microsoft.com/office/officeart/2005/8/layout/hierarchy4"/>
    <dgm:cxn modelId="{F3AFB833-6771-4EF5-88F5-D022020D4C29}" type="presParOf" srcId="{B34DD7CC-75C2-4F1A-B259-7E86A82AFD92}" destId="{F3826D6D-3B63-4584-BF41-6511A58C55B4}" srcOrd="1" destOrd="0" presId="urn:microsoft.com/office/officeart/2005/8/layout/hierarchy4"/>
    <dgm:cxn modelId="{5545E408-484D-4B95-B730-B5B46DE607AE}" type="presParOf" srcId="{B34DD7CC-75C2-4F1A-B259-7E86A82AFD92}" destId="{BCFCB8F7-BF43-4A49-B502-D29496548F84}" srcOrd="2" destOrd="0" presId="urn:microsoft.com/office/officeart/2005/8/layout/hierarchy4"/>
    <dgm:cxn modelId="{9F31F856-DC05-42CC-A96C-8D2598867A43}" type="presParOf" srcId="{BCFCB8F7-BF43-4A49-B502-D29496548F84}" destId="{C9FBF6BE-979B-46A3-99DC-181CE52162C3}" srcOrd="0" destOrd="0" presId="urn:microsoft.com/office/officeart/2005/8/layout/hierarchy4"/>
    <dgm:cxn modelId="{060C6EAC-D49C-4838-A256-F6D2B81C02CB}" type="presParOf" srcId="{C9FBF6BE-979B-46A3-99DC-181CE52162C3}" destId="{A6395FC7-D7F5-46B0-A735-84084C5D2EF7}" srcOrd="0" destOrd="0" presId="urn:microsoft.com/office/officeart/2005/8/layout/hierarchy4"/>
    <dgm:cxn modelId="{E4E1FA6A-E5C6-4CDB-ACDF-1F541BADCB62}" type="presParOf" srcId="{C9FBF6BE-979B-46A3-99DC-181CE52162C3}" destId="{C0019565-6120-4161-A153-CBAF79BD75E4}" srcOrd="1" destOrd="0" presId="urn:microsoft.com/office/officeart/2005/8/layout/hierarchy4"/>
    <dgm:cxn modelId="{75E8994A-0829-4A88-903E-714FABAE4659}" type="presParOf" srcId="{BCFCB8F7-BF43-4A49-B502-D29496548F84}" destId="{307F84AF-5DFB-421B-BF29-D1B8ECCDBDFB}" srcOrd="1" destOrd="0" presId="urn:microsoft.com/office/officeart/2005/8/layout/hierarchy4"/>
    <dgm:cxn modelId="{45C2A6B9-9E7F-4D08-B75B-8BD3C9C45522}" type="presParOf" srcId="{BCFCB8F7-BF43-4A49-B502-D29496548F84}" destId="{BB996A09-685C-4924-B9BA-BF111D327C31}" srcOrd="2" destOrd="0" presId="urn:microsoft.com/office/officeart/2005/8/layout/hierarchy4"/>
    <dgm:cxn modelId="{0D02244C-7EA9-4452-B259-85318F1BA73D}" type="presParOf" srcId="{BB996A09-685C-4924-B9BA-BF111D327C31}" destId="{43C47C1B-4A81-46EE-A4F2-08389190D746}" srcOrd="0" destOrd="0" presId="urn:microsoft.com/office/officeart/2005/8/layout/hierarchy4"/>
    <dgm:cxn modelId="{512EBC9F-4A69-4B56-A943-54B98989EFB8}" type="presParOf" srcId="{BB996A09-685C-4924-B9BA-BF111D327C31}" destId="{D92573F6-74D5-4ABB-8AE1-46C2555F98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CAB2B-51A8-4E13-A2E9-6F331DF1C445}" type="doc">
      <dgm:prSet loTypeId="urn:microsoft.com/office/officeart/2005/8/layout/hierarchy4" loCatId="list" qsTypeId="urn:microsoft.com/office/officeart/2005/8/quickstyle/3d1" qsCatId="3D" csTypeId="urn:microsoft.com/office/officeart/2005/8/colors/accent5_5" csCatId="accent5" phldr="1"/>
      <dgm:spPr/>
      <dgm:t>
        <a:bodyPr/>
        <a:lstStyle/>
        <a:p>
          <a:endParaRPr lang="es-ES"/>
        </a:p>
      </dgm:t>
    </dgm:pt>
    <dgm:pt modelId="{0EA22A27-E87B-45FF-9B86-0C618B00B11A}">
      <dgm:prSet custT="1"/>
      <dgm:spPr/>
      <dgm:t>
        <a:bodyPr/>
        <a:lstStyle/>
        <a:p>
          <a:pPr rtl="0"/>
          <a:r>
            <a:rPr lang="es-ES" sz="2800" b="1" i="0" baseline="0" dirty="0" err="1"/>
            <a:t>xxxx</a:t>
          </a:r>
          <a:endParaRPr lang="es-ES" sz="2800" dirty="0"/>
        </a:p>
      </dgm:t>
    </dgm:pt>
    <dgm:pt modelId="{57E9D21F-8D11-423B-A52D-2B678575243B}" type="parTrans" cxnId="{78B93A67-44B3-4DD1-8009-FA683CF79308}">
      <dgm:prSet/>
      <dgm:spPr/>
      <dgm:t>
        <a:bodyPr/>
        <a:lstStyle/>
        <a:p>
          <a:endParaRPr lang="es-ES"/>
        </a:p>
      </dgm:t>
    </dgm:pt>
    <dgm:pt modelId="{2136FBF8-1796-4F2A-A243-3EB5B005AE51}" type="sibTrans" cxnId="{78B93A67-44B3-4DD1-8009-FA683CF79308}">
      <dgm:prSet/>
      <dgm:spPr/>
      <dgm:t>
        <a:bodyPr/>
        <a:lstStyle/>
        <a:p>
          <a:endParaRPr lang="es-ES"/>
        </a:p>
      </dgm:t>
    </dgm:pt>
    <dgm:pt modelId="{794A78EC-B751-45DD-9941-BD9B4018B147}">
      <dgm:prSet custT="1"/>
      <dgm:spPr/>
      <dgm:t>
        <a:bodyPr/>
        <a:lstStyle/>
        <a:p>
          <a:pPr rtl="0"/>
          <a:r>
            <a:rPr lang="es-ES" sz="2800" b="0" i="0" baseline="0" dirty="0" err="1"/>
            <a:t>xxxx</a:t>
          </a:r>
          <a:endParaRPr lang="es-ES" sz="2800" dirty="0"/>
        </a:p>
      </dgm:t>
    </dgm:pt>
    <dgm:pt modelId="{72DD2FCB-F1BF-441B-BBA0-5B33D0FD3244}" type="parTrans" cxnId="{FF410ED6-211C-4D13-ABEC-5BF9D181507F}">
      <dgm:prSet/>
      <dgm:spPr/>
      <dgm:t>
        <a:bodyPr/>
        <a:lstStyle/>
        <a:p>
          <a:endParaRPr lang="es-ES"/>
        </a:p>
      </dgm:t>
    </dgm:pt>
    <dgm:pt modelId="{082129FC-5CDC-4B88-8DE9-DDEA5532E874}" type="sibTrans" cxnId="{FF410ED6-211C-4D13-ABEC-5BF9D181507F}">
      <dgm:prSet/>
      <dgm:spPr/>
      <dgm:t>
        <a:bodyPr/>
        <a:lstStyle/>
        <a:p>
          <a:endParaRPr lang="es-ES"/>
        </a:p>
      </dgm:t>
    </dgm:pt>
    <dgm:pt modelId="{19B7B5E8-E216-4F33-BA5D-0DE502A0D7BA}">
      <dgm:prSet custT="1"/>
      <dgm:spPr/>
      <dgm:t>
        <a:bodyPr/>
        <a:lstStyle/>
        <a:p>
          <a:pPr rtl="0"/>
          <a:r>
            <a:rPr lang="es-ES" sz="3600" b="1" i="0" baseline="0" dirty="0"/>
            <a:t>Dificultad</a:t>
          </a:r>
          <a:r>
            <a:rPr lang="es-ES" sz="2800" b="0" i="0" baseline="0" dirty="0"/>
            <a:t>:</a:t>
          </a:r>
          <a:endParaRPr lang="es-ES" sz="2800" dirty="0"/>
        </a:p>
      </dgm:t>
    </dgm:pt>
    <dgm:pt modelId="{88DA244B-0FBA-409D-BD9B-EB9BFC3F2670}" type="parTrans" cxnId="{6FDB8740-C562-47AF-ADA6-F965D7FA801A}">
      <dgm:prSet/>
      <dgm:spPr/>
      <dgm:t>
        <a:bodyPr/>
        <a:lstStyle/>
        <a:p>
          <a:endParaRPr lang="es-ES"/>
        </a:p>
      </dgm:t>
    </dgm:pt>
    <dgm:pt modelId="{3E3BCBFF-B7F0-44F6-84DA-9D2EF797A411}" type="sibTrans" cxnId="{6FDB8740-C562-47AF-ADA6-F965D7FA801A}">
      <dgm:prSet/>
      <dgm:spPr/>
      <dgm:t>
        <a:bodyPr/>
        <a:lstStyle/>
        <a:p>
          <a:endParaRPr lang="es-ES"/>
        </a:p>
      </dgm:t>
    </dgm:pt>
    <dgm:pt modelId="{F42A20E8-3E95-47C1-AFBA-07DE9F624FC7}">
      <dgm:prSet custT="1"/>
      <dgm:spPr/>
      <dgm:t>
        <a:bodyPr/>
        <a:lstStyle/>
        <a:p>
          <a:pPr rtl="0"/>
          <a:r>
            <a:rPr lang="es-ES_tradnl" sz="3600" b="1" i="0" baseline="0" dirty="0"/>
            <a:t>FUTURO</a:t>
          </a:r>
          <a:r>
            <a:rPr lang="es-ES_tradnl" sz="2800" b="0" i="0" baseline="0" dirty="0"/>
            <a:t>:</a:t>
          </a:r>
          <a:endParaRPr lang="es-ES" sz="2800" dirty="0"/>
        </a:p>
      </dgm:t>
    </dgm:pt>
    <dgm:pt modelId="{2C32B428-2AF7-473E-A520-F20BA8B6E513}" type="parTrans" cxnId="{950769E4-8ED6-4153-80B4-D43226F97B20}">
      <dgm:prSet/>
      <dgm:spPr/>
      <dgm:t>
        <a:bodyPr/>
        <a:lstStyle/>
        <a:p>
          <a:endParaRPr lang="es-ES"/>
        </a:p>
      </dgm:t>
    </dgm:pt>
    <dgm:pt modelId="{D543CA29-F394-40BA-B08E-1D2548C336D9}" type="sibTrans" cxnId="{950769E4-8ED6-4153-80B4-D43226F97B20}">
      <dgm:prSet/>
      <dgm:spPr/>
      <dgm:t>
        <a:bodyPr/>
        <a:lstStyle/>
        <a:p>
          <a:endParaRPr lang="es-ES"/>
        </a:p>
      </dgm:t>
    </dgm:pt>
    <dgm:pt modelId="{9CCDF765-C882-4F7E-A38C-8C30987DE099}">
      <dgm:prSet custT="1"/>
      <dgm:spPr/>
      <dgm:t>
        <a:bodyPr/>
        <a:lstStyle/>
        <a:p>
          <a:pPr rtl="0"/>
          <a:r>
            <a:rPr lang="es-ES" sz="5400" b="1" dirty="0">
              <a:solidFill>
                <a:schemeClr val="tx1"/>
              </a:solidFill>
            </a:rPr>
            <a:t>Análisis</a:t>
          </a:r>
          <a:endParaRPr lang="es-ES" sz="6500" b="1" dirty="0">
            <a:solidFill>
              <a:schemeClr val="tx1"/>
            </a:solidFill>
          </a:endParaRPr>
        </a:p>
      </dgm:t>
    </dgm:pt>
    <dgm:pt modelId="{29CE1CD5-4402-4F53-B73C-E3ED2025C962}" type="parTrans" cxnId="{22F6193F-8309-4A09-93D3-D14FED03797F}">
      <dgm:prSet/>
      <dgm:spPr/>
      <dgm:t>
        <a:bodyPr/>
        <a:lstStyle/>
        <a:p>
          <a:endParaRPr lang="es-ES"/>
        </a:p>
      </dgm:t>
    </dgm:pt>
    <dgm:pt modelId="{BA0B17E6-9D54-4686-A460-880ED97EFE0B}" type="sibTrans" cxnId="{22F6193F-8309-4A09-93D3-D14FED03797F}">
      <dgm:prSet/>
      <dgm:spPr/>
      <dgm:t>
        <a:bodyPr/>
        <a:lstStyle/>
        <a:p>
          <a:endParaRPr lang="es-ES"/>
        </a:p>
      </dgm:t>
    </dgm:pt>
    <dgm:pt modelId="{B08167C9-E963-4A11-9672-A0812EBB7857}">
      <dgm:prSet custT="1"/>
      <dgm:spPr/>
      <dgm:t>
        <a:bodyPr/>
        <a:lstStyle/>
        <a:p>
          <a:pPr rtl="0"/>
          <a:r>
            <a:rPr lang="es-ES" sz="2800" b="0" i="0" baseline="0" dirty="0" err="1"/>
            <a:t>xxxx</a:t>
          </a:r>
          <a:endParaRPr lang="es-ES" sz="2800" dirty="0"/>
        </a:p>
      </dgm:t>
    </dgm:pt>
    <dgm:pt modelId="{DF8E9484-ED49-47B5-9AE2-463336786A00}" type="parTrans" cxnId="{D5DDC5D0-601D-4331-8B41-B7AB2CBB68DD}">
      <dgm:prSet/>
      <dgm:spPr/>
      <dgm:t>
        <a:bodyPr/>
        <a:lstStyle/>
        <a:p>
          <a:endParaRPr lang="es-ES"/>
        </a:p>
      </dgm:t>
    </dgm:pt>
    <dgm:pt modelId="{D32C0156-9660-41A4-824A-A35126684A78}" type="sibTrans" cxnId="{D5DDC5D0-601D-4331-8B41-B7AB2CBB68DD}">
      <dgm:prSet/>
      <dgm:spPr/>
      <dgm:t>
        <a:bodyPr/>
        <a:lstStyle/>
        <a:p>
          <a:endParaRPr lang="es-ES"/>
        </a:p>
      </dgm:t>
    </dgm:pt>
    <dgm:pt modelId="{EBEFFBCF-3439-43BC-AA73-A20B57F07FCD}">
      <dgm:prSet custT="1"/>
      <dgm:spPr/>
      <dgm:t>
        <a:bodyPr/>
        <a:lstStyle/>
        <a:p>
          <a:pPr rtl="0"/>
          <a:r>
            <a:rPr lang="es-ES" sz="2800" dirty="0" err="1"/>
            <a:t>xxxx</a:t>
          </a:r>
          <a:endParaRPr lang="es-ES" sz="2800" dirty="0"/>
        </a:p>
      </dgm:t>
    </dgm:pt>
    <dgm:pt modelId="{22F77917-E109-4F48-92E1-7CB47427C867}" type="parTrans" cxnId="{B6458B7E-A7CD-4238-9833-6E062F1696D4}">
      <dgm:prSet/>
      <dgm:spPr/>
      <dgm:t>
        <a:bodyPr/>
        <a:lstStyle/>
        <a:p>
          <a:endParaRPr lang="es-ES"/>
        </a:p>
      </dgm:t>
    </dgm:pt>
    <dgm:pt modelId="{9932E855-648A-4B7F-BC76-A4347C76146C}" type="sibTrans" cxnId="{B6458B7E-A7CD-4238-9833-6E062F1696D4}">
      <dgm:prSet/>
      <dgm:spPr/>
      <dgm:t>
        <a:bodyPr/>
        <a:lstStyle/>
        <a:p>
          <a:endParaRPr lang="es-ES"/>
        </a:p>
      </dgm:t>
    </dgm:pt>
    <dgm:pt modelId="{5CC8312C-67DC-4D3D-A789-141402B73E5E}" type="pres">
      <dgm:prSet presAssocID="{0AACAB2B-51A8-4E13-A2E9-6F331DF1C44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10854D-D037-4288-BA7F-B38E7D2CC17D}" type="pres">
      <dgm:prSet presAssocID="{9CCDF765-C882-4F7E-A38C-8C30987DE099}" presName="vertOne" presStyleCnt="0"/>
      <dgm:spPr/>
    </dgm:pt>
    <dgm:pt modelId="{F7766718-031A-494D-87AC-0C3AD5FB8996}" type="pres">
      <dgm:prSet presAssocID="{9CCDF765-C882-4F7E-A38C-8C30987DE099}" presName="txOne" presStyleLbl="node0" presStyleIdx="0" presStyleCnt="3" custScaleY="24967">
        <dgm:presLayoutVars>
          <dgm:chPref val="3"/>
        </dgm:presLayoutVars>
      </dgm:prSet>
      <dgm:spPr/>
    </dgm:pt>
    <dgm:pt modelId="{80D61B50-DD70-4BA9-B015-B1698CE25C25}" type="pres">
      <dgm:prSet presAssocID="{9CCDF765-C882-4F7E-A38C-8C30987DE099}" presName="parTransOne" presStyleCnt="0"/>
      <dgm:spPr/>
    </dgm:pt>
    <dgm:pt modelId="{BBAE50AF-9AE1-44DA-B1B2-7F039E380B22}" type="pres">
      <dgm:prSet presAssocID="{9CCDF765-C882-4F7E-A38C-8C30987DE099}" presName="horzOne" presStyleCnt="0"/>
      <dgm:spPr/>
    </dgm:pt>
    <dgm:pt modelId="{2A591C21-B2BC-48D9-9E94-DDE07CFCA320}" type="pres">
      <dgm:prSet presAssocID="{0EA22A27-E87B-45FF-9B86-0C618B00B11A}" presName="vertTwo" presStyleCnt="0"/>
      <dgm:spPr/>
    </dgm:pt>
    <dgm:pt modelId="{AF78A2B1-445A-417B-B639-828DE1F027CC}" type="pres">
      <dgm:prSet presAssocID="{0EA22A27-E87B-45FF-9B86-0C618B00B11A}" presName="txTwo" presStyleLbl="node2" presStyleIdx="0" presStyleCnt="4">
        <dgm:presLayoutVars>
          <dgm:chPref val="3"/>
        </dgm:presLayoutVars>
      </dgm:prSet>
      <dgm:spPr/>
    </dgm:pt>
    <dgm:pt modelId="{B2399268-728C-4EFC-ABBE-793710A168C7}" type="pres">
      <dgm:prSet presAssocID="{0EA22A27-E87B-45FF-9B86-0C618B00B11A}" presName="horzTwo" presStyleCnt="0"/>
      <dgm:spPr/>
    </dgm:pt>
    <dgm:pt modelId="{5A7853B8-F1A0-47FE-8F7F-B884E63429F0}" type="pres">
      <dgm:prSet presAssocID="{2136FBF8-1796-4F2A-A243-3EB5B005AE51}" presName="sibSpaceTwo" presStyleCnt="0"/>
      <dgm:spPr/>
    </dgm:pt>
    <dgm:pt modelId="{D90F90D1-64C8-40B3-BD48-A98EF9DDA0DD}" type="pres">
      <dgm:prSet presAssocID="{794A78EC-B751-45DD-9941-BD9B4018B147}" presName="vertTwo" presStyleCnt="0"/>
      <dgm:spPr/>
    </dgm:pt>
    <dgm:pt modelId="{DB446955-B6AA-4972-B27C-944073397A08}" type="pres">
      <dgm:prSet presAssocID="{794A78EC-B751-45DD-9941-BD9B4018B147}" presName="txTwo" presStyleLbl="node2" presStyleIdx="1" presStyleCnt="4">
        <dgm:presLayoutVars>
          <dgm:chPref val="3"/>
        </dgm:presLayoutVars>
      </dgm:prSet>
      <dgm:spPr/>
    </dgm:pt>
    <dgm:pt modelId="{A35C735E-390B-407C-8F9B-3EF564504A1B}" type="pres">
      <dgm:prSet presAssocID="{794A78EC-B751-45DD-9941-BD9B4018B147}" presName="horzTwo" presStyleCnt="0"/>
      <dgm:spPr/>
    </dgm:pt>
    <dgm:pt modelId="{FF57A4E3-0559-4BB6-A2FB-56FFFF4CA085}" type="pres">
      <dgm:prSet presAssocID="{BA0B17E6-9D54-4686-A460-880ED97EFE0B}" presName="sibSpaceOne" presStyleCnt="0"/>
      <dgm:spPr/>
    </dgm:pt>
    <dgm:pt modelId="{BAF9F4E8-1876-4479-A933-36332FD6230E}" type="pres">
      <dgm:prSet presAssocID="{19B7B5E8-E216-4F33-BA5D-0DE502A0D7BA}" presName="vertOne" presStyleCnt="0"/>
      <dgm:spPr/>
    </dgm:pt>
    <dgm:pt modelId="{C0892B50-29F8-47A7-A576-DD67F3F22AF3}" type="pres">
      <dgm:prSet presAssocID="{19B7B5E8-E216-4F33-BA5D-0DE502A0D7BA}" presName="txOne" presStyleLbl="node0" presStyleIdx="1" presStyleCnt="3" custScaleY="24967">
        <dgm:presLayoutVars>
          <dgm:chPref val="3"/>
        </dgm:presLayoutVars>
      </dgm:prSet>
      <dgm:spPr/>
    </dgm:pt>
    <dgm:pt modelId="{22D5570E-C6A8-47CE-B639-DCF13C8AB321}" type="pres">
      <dgm:prSet presAssocID="{19B7B5E8-E216-4F33-BA5D-0DE502A0D7BA}" presName="parTransOne" presStyleCnt="0"/>
      <dgm:spPr/>
    </dgm:pt>
    <dgm:pt modelId="{17309672-4F4C-471B-AE38-26DEC56697E5}" type="pres">
      <dgm:prSet presAssocID="{19B7B5E8-E216-4F33-BA5D-0DE502A0D7BA}" presName="horzOne" presStyleCnt="0"/>
      <dgm:spPr/>
    </dgm:pt>
    <dgm:pt modelId="{4E0E385B-FCF1-4F5A-9CEA-D021B40715E6}" type="pres">
      <dgm:prSet presAssocID="{B08167C9-E963-4A11-9672-A0812EBB7857}" presName="vertTwo" presStyleCnt="0"/>
      <dgm:spPr/>
    </dgm:pt>
    <dgm:pt modelId="{C8CA7714-2C5F-4CF2-8363-08E52D7D735B}" type="pres">
      <dgm:prSet presAssocID="{B08167C9-E963-4A11-9672-A0812EBB7857}" presName="txTwo" presStyleLbl="node2" presStyleIdx="2" presStyleCnt="4">
        <dgm:presLayoutVars>
          <dgm:chPref val="3"/>
        </dgm:presLayoutVars>
      </dgm:prSet>
      <dgm:spPr/>
    </dgm:pt>
    <dgm:pt modelId="{48E33A09-B3F4-4881-A1DA-10C12FAF2353}" type="pres">
      <dgm:prSet presAssocID="{B08167C9-E963-4A11-9672-A0812EBB7857}" presName="horzTwo" presStyleCnt="0"/>
      <dgm:spPr/>
    </dgm:pt>
    <dgm:pt modelId="{DD72A423-CF1B-48CF-96D9-0061CB86F4A8}" type="pres">
      <dgm:prSet presAssocID="{3E3BCBFF-B7F0-44F6-84DA-9D2EF797A411}" presName="sibSpaceOne" presStyleCnt="0"/>
      <dgm:spPr/>
    </dgm:pt>
    <dgm:pt modelId="{AF63F765-0BCE-4032-9682-2FE27D9CE8DC}" type="pres">
      <dgm:prSet presAssocID="{F42A20E8-3E95-47C1-AFBA-07DE9F624FC7}" presName="vertOne" presStyleCnt="0"/>
      <dgm:spPr/>
    </dgm:pt>
    <dgm:pt modelId="{BDCFCF14-0E21-4F62-8F89-048E40DDBDFE}" type="pres">
      <dgm:prSet presAssocID="{F42A20E8-3E95-47C1-AFBA-07DE9F624FC7}" presName="txOne" presStyleLbl="node0" presStyleIdx="2" presStyleCnt="3" custScaleY="24967">
        <dgm:presLayoutVars>
          <dgm:chPref val="3"/>
        </dgm:presLayoutVars>
      </dgm:prSet>
      <dgm:spPr/>
    </dgm:pt>
    <dgm:pt modelId="{9B8CC13B-9CAA-427A-B44A-9917805630FD}" type="pres">
      <dgm:prSet presAssocID="{F42A20E8-3E95-47C1-AFBA-07DE9F624FC7}" presName="parTransOne" presStyleCnt="0"/>
      <dgm:spPr/>
    </dgm:pt>
    <dgm:pt modelId="{2A94C09E-0F7C-458A-ABC2-EE5E49E02F3D}" type="pres">
      <dgm:prSet presAssocID="{F42A20E8-3E95-47C1-AFBA-07DE9F624FC7}" presName="horzOne" presStyleCnt="0"/>
      <dgm:spPr/>
    </dgm:pt>
    <dgm:pt modelId="{E8216951-B577-49AC-9C4E-06E45C1F56DE}" type="pres">
      <dgm:prSet presAssocID="{EBEFFBCF-3439-43BC-AA73-A20B57F07FCD}" presName="vertTwo" presStyleCnt="0"/>
      <dgm:spPr/>
    </dgm:pt>
    <dgm:pt modelId="{560B9356-13AE-44A1-8AE2-FEBA56E05804}" type="pres">
      <dgm:prSet presAssocID="{EBEFFBCF-3439-43BC-AA73-A20B57F07FCD}" presName="txTwo" presStyleLbl="node2" presStyleIdx="3" presStyleCnt="4">
        <dgm:presLayoutVars>
          <dgm:chPref val="3"/>
        </dgm:presLayoutVars>
      </dgm:prSet>
      <dgm:spPr/>
    </dgm:pt>
    <dgm:pt modelId="{84FA8F1A-D539-4D76-9A6C-98266F7F043D}" type="pres">
      <dgm:prSet presAssocID="{EBEFFBCF-3439-43BC-AA73-A20B57F07FCD}" presName="horzTwo" presStyleCnt="0"/>
      <dgm:spPr/>
    </dgm:pt>
  </dgm:ptLst>
  <dgm:cxnLst>
    <dgm:cxn modelId="{22F6193F-8309-4A09-93D3-D14FED03797F}" srcId="{0AACAB2B-51A8-4E13-A2E9-6F331DF1C445}" destId="{9CCDF765-C882-4F7E-A38C-8C30987DE099}" srcOrd="0" destOrd="0" parTransId="{29CE1CD5-4402-4F53-B73C-E3ED2025C962}" sibTransId="{BA0B17E6-9D54-4686-A460-880ED97EFE0B}"/>
    <dgm:cxn modelId="{6FDB8740-C562-47AF-ADA6-F965D7FA801A}" srcId="{0AACAB2B-51A8-4E13-A2E9-6F331DF1C445}" destId="{19B7B5E8-E216-4F33-BA5D-0DE502A0D7BA}" srcOrd="1" destOrd="0" parTransId="{88DA244B-0FBA-409D-BD9B-EB9BFC3F2670}" sibTransId="{3E3BCBFF-B7F0-44F6-84DA-9D2EF797A411}"/>
    <dgm:cxn modelId="{78B93A67-44B3-4DD1-8009-FA683CF79308}" srcId="{9CCDF765-C882-4F7E-A38C-8C30987DE099}" destId="{0EA22A27-E87B-45FF-9B86-0C618B00B11A}" srcOrd="0" destOrd="0" parTransId="{57E9D21F-8D11-423B-A52D-2B678575243B}" sibTransId="{2136FBF8-1796-4F2A-A243-3EB5B005AE51}"/>
    <dgm:cxn modelId="{F3D8F571-C7D8-4A97-B811-1287341FDBFA}" type="presOf" srcId="{0EA22A27-E87B-45FF-9B86-0C618B00B11A}" destId="{AF78A2B1-445A-417B-B639-828DE1F027CC}" srcOrd="0" destOrd="0" presId="urn:microsoft.com/office/officeart/2005/8/layout/hierarchy4"/>
    <dgm:cxn modelId="{F6C0AE73-2A89-4556-AC80-6EFE4C450173}" type="presOf" srcId="{B08167C9-E963-4A11-9672-A0812EBB7857}" destId="{C8CA7714-2C5F-4CF2-8363-08E52D7D735B}" srcOrd="0" destOrd="0" presId="urn:microsoft.com/office/officeart/2005/8/layout/hierarchy4"/>
    <dgm:cxn modelId="{2426E07A-6977-4772-9173-ADDF984BB561}" type="presOf" srcId="{0AACAB2B-51A8-4E13-A2E9-6F331DF1C445}" destId="{5CC8312C-67DC-4D3D-A789-141402B73E5E}" srcOrd="0" destOrd="0" presId="urn:microsoft.com/office/officeart/2005/8/layout/hierarchy4"/>
    <dgm:cxn modelId="{B6458B7E-A7CD-4238-9833-6E062F1696D4}" srcId="{F42A20E8-3E95-47C1-AFBA-07DE9F624FC7}" destId="{EBEFFBCF-3439-43BC-AA73-A20B57F07FCD}" srcOrd="0" destOrd="0" parTransId="{22F77917-E109-4F48-92E1-7CB47427C867}" sibTransId="{9932E855-648A-4B7F-BC76-A4347C76146C}"/>
    <dgm:cxn modelId="{05D60895-E2AB-4A8A-86F8-B5D44CD03621}" type="presOf" srcId="{9CCDF765-C882-4F7E-A38C-8C30987DE099}" destId="{F7766718-031A-494D-87AC-0C3AD5FB8996}" srcOrd="0" destOrd="0" presId="urn:microsoft.com/office/officeart/2005/8/layout/hierarchy4"/>
    <dgm:cxn modelId="{F2EAD7A2-6CD8-4D41-AF25-CDD6F92E6A2C}" type="presOf" srcId="{794A78EC-B751-45DD-9941-BD9B4018B147}" destId="{DB446955-B6AA-4972-B27C-944073397A08}" srcOrd="0" destOrd="0" presId="urn:microsoft.com/office/officeart/2005/8/layout/hierarchy4"/>
    <dgm:cxn modelId="{0270DCAA-4F4B-47C6-8B63-D5EA56BCADD8}" type="presOf" srcId="{F42A20E8-3E95-47C1-AFBA-07DE9F624FC7}" destId="{BDCFCF14-0E21-4F62-8F89-048E40DDBDFE}" srcOrd="0" destOrd="0" presId="urn:microsoft.com/office/officeart/2005/8/layout/hierarchy4"/>
    <dgm:cxn modelId="{D5DDC5D0-601D-4331-8B41-B7AB2CBB68DD}" srcId="{19B7B5E8-E216-4F33-BA5D-0DE502A0D7BA}" destId="{B08167C9-E963-4A11-9672-A0812EBB7857}" srcOrd="0" destOrd="0" parTransId="{DF8E9484-ED49-47B5-9AE2-463336786A00}" sibTransId="{D32C0156-9660-41A4-824A-A35126684A78}"/>
    <dgm:cxn modelId="{FF410ED6-211C-4D13-ABEC-5BF9D181507F}" srcId="{9CCDF765-C882-4F7E-A38C-8C30987DE099}" destId="{794A78EC-B751-45DD-9941-BD9B4018B147}" srcOrd="1" destOrd="0" parTransId="{72DD2FCB-F1BF-441B-BBA0-5B33D0FD3244}" sibTransId="{082129FC-5CDC-4B88-8DE9-DDEA5532E874}"/>
    <dgm:cxn modelId="{113A65E3-553A-4099-96CF-828DEC499FD4}" type="presOf" srcId="{EBEFFBCF-3439-43BC-AA73-A20B57F07FCD}" destId="{560B9356-13AE-44A1-8AE2-FEBA56E05804}" srcOrd="0" destOrd="0" presId="urn:microsoft.com/office/officeart/2005/8/layout/hierarchy4"/>
    <dgm:cxn modelId="{950769E4-8ED6-4153-80B4-D43226F97B20}" srcId="{0AACAB2B-51A8-4E13-A2E9-6F331DF1C445}" destId="{F42A20E8-3E95-47C1-AFBA-07DE9F624FC7}" srcOrd="2" destOrd="0" parTransId="{2C32B428-2AF7-473E-A520-F20BA8B6E513}" sibTransId="{D543CA29-F394-40BA-B08E-1D2548C336D9}"/>
    <dgm:cxn modelId="{C37D68ED-D9A1-4504-8D80-43647BFF353F}" type="presOf" srcId="{19B7B5E8-E216-4F33-BA5D-0DE502A0D7BA}" destId="{C0892B50-29F8-47A7-A576-DD67F3F22AF3}" srcOrd="0" destOrd="0" presId="urn:microsoft.com/office/officeart/2005/8/layout/hierarchy4"/>
    <dgm:cxn modelId="{ECE8E31A-BF29-494D-AF6E-C7A660A6EFA5}" type="presParOf" srcId="{5CC8312C-67DC-4D3D-A789-141402B73E5E}" destId="{B910854D-D037-4288-BA7F-B38E7D2CC17D}" srcOrd="0" destOrd="0" presId="urn:microsoft.com/office/officeart/2005/8/layout/hierarchy4"/>
    <dgm:cxn modelId="{38A51016-9AA8-4B5C-BAA9-FB002DA58DB3}" type="presParOf" srcId="{B910854D-D037-4288-BA7F-B38E7D2CC17D}" destId="{F7766718-031A-494D-87AC-0C3AD5FB8996}" srcOrd="0" destOrd="0" presId="urn:microsoft.com/office/officeart/2005/8/layout/hierarchy4"/>
    <dgm:cxn modelId="{A0FB64B2-2DD9-4025-89A2-186625DA6D98}" type="presParOf" srcId="{B910854D-D037-4288-BA7F-B38E7D2CC17D}" destId="{80D61B50-DD70-4BA9-B015-B1698CE25C25}" srcOrd="1" destOrd="0" presId="urn:microsoft.com/office/officeart/2005/8/layout/hierarchy4"/>
    <dgm:cxn modelId="{406F8E08-0AAE-4B58-8AA9-2A01D4C8B9AE}" type="presParOf" srcId="{B910854D-D037-4288-BA7F-B38E7D2CC17D}" destId="{BBAE50AF-9AE1-44DA-B1B2-7F039E380B22}" srcOrd="2" destOrd="0" presId="urn:microsoft.com/office/officeart/2005/8/layout/hierarchy4"/>
    <dgm:cxn modelId="{E2EC7142-4864-49CF-A04B-DA7CEBA9B289}" type="presParOf" srcId="{BBAE50AF-9AE1-44DA-B1B2-7F039E380B22}" destId="{2A591C21-B2BC-48D9-9E94-DDE07CFCA320}" srcOrd="0" destOrd="0" presId="urn:microsoft.com/office/officeart/2005/8/layout/hierarchy4"/>
    <dgm:cxn modelId="{5DE61476-BF21-49BD-9BED-43BF43FBA269}" type="presParOf" srcId="{2A591C21-B2BC-48D9-9E94-DDE07CFCA320}" destId="{AF78A2B1-445A-417B-B639-828DE1F027CC}" srcOrd="0" destOrd="0" presId="urn:microsoft.com/office/officeart/2005/8/layout/hierarchy4"/>
    <dgm:cxn modelId="{2A9D552E-FDB1-4C70-A6A5-31153031CD10}" type="presParOf" srcId="{2A591C21-B2BC-48D9-9E94-DDE07CFCA320}" destId="{B2399268-728C-4EFC-ABBE-793710A168C7}" srcOrd="1" destOrd="0" presId="urn:microsoft.com/office/officeart/2005/8/layout/hierarchy4"/>
    <dgm:cxn modelId="{0F87F324-3ADB-4688-B108-271AC7A4A5FC}" type="presParOf" srcId="{BBAE50AF-9AE1-44DA-B1B2-7F039E380B22}" destId="{5A7853B8-F1A0-47FE-8F7F-B884E63429F0}" srcOrd="1" destOrd="0" presId="urn:microsoft.com/office/officeart/2005/8/layout/hierarchy4"/>
    <dgm:cxn modelId="{C2F4A10B-DF2F-4A3A-AE3C-F271A9B9C4AE}" type="presParOf" srcId="{BBAE50AF-9AE1-44DA-B1B2-7F039E380B22}" destId="{D90F90D1-64C8-40B3-BD48-A98EF9DDA0DD}" srcOrd="2" destOrd="0" presId="urn:microsoft.com/office/officeart/2005/8/layout/hierarchy4"/>
    <dgm:cxn modelId="{E474C4AA-2543-4E69-9A08-45AF4C991F75}" type="presParOf" srcId="{D90F90D1-64C8-40B3-BD48-A98EF9DDA0DD}" destId="{DB446955-B6AA-4972-B27C-944073397A08}" srcOrd="0" destOrd="0" presId="urn:microsoft.com/office/officeart/2005/8/layout/hierarchy4"/>
    <dgm:cxn modelId="{51D43D41-A459-4F33-9E76-F2494D685868}" type="presParOf" srcId="{D90F90D1-64C8-40B3-BD48-A98EF9DDA0DD}" destId="{A35C735E-390B-407C-8F9B-3EF564504A1B}" srcOrd="1" destOrd="0" presId="urn:microsoft.com/office/officeart/2005/8/layout/hierarchy4"/>
    <dgm:cxn modelId="{065BC119-67BF-44D4-AB45-65A9D2D20E45}" type="presParOf" srcId="{5CC8312C-67DC-4D3D-A789-141402B73E5E}" destId="{FF57A4E3-0559-4BB6-A2FB-56FFFF4CA085}" srcOrd="1" destOrd="0" presId="urn:microsoft.com/office/officeart/2005/8/layout/hierarchy4"/>
    <dgm:cxn modelId="{FCFF42C5-A672-4AE8-A56C-0913F37238BF}" type="presParOf" srcId="{5CC8312C-67DC-4D3D-A789-141402B73E5E}" destId="{BAF9F4E8-1876-4479-A933-36332FD6230E}" srcOrd="2" destOrd="0" presId="urn:microsoft.com/office/officeart/2005/8/layout/hierarchy4"/>
    <dgm:cxn modelId="{3BE16DEC-7BB8-42B7-B570-0CAA836209CF}" type="presParOf" srcId="{BAF9F4E8-1876-4479-A933-36332FD6230E}" destId="{C0892B50-29F8-47A7-A576-DD67F3F22AF3}" srcOrd="0" destOrd="0" presId="urn:microsoft.com/office/officeart/2005/8/layout/hierarchy4"/>
    <dgm:cxn modelId="{DFED3649-C6DE-4E4B-BF20-96BBD97AF80A}" type="presParOf" srcId="{BAF9F4E8-1876-4479-A933-36332FD6230E}" destId="{22D5570E-C6A8-47CE-B639-DCF13C8AB321}" srcOrd="1" destOrd="0" presId="urn:microsoft.com/office/officeart/2005/8/layout/hierarchy4"/>
    <dgm:cxn modelId="{4C544464-1791-4D57-8F08-CFDDC42C116E}" type="presParOf" srcId="{BAF9F4E8-1876-4479-A933-36332FD6230E}" destId="{17309672-4F4C-471B-AE38-26DEC56697E5}" srcOrd="2" destOrd="0" presId="urn:microsoft.com/office/officeart/2005/8/layout/hierarchy4"/>
    <dgm:cxn modelId="{356D2BC0-10D0-4A1B-A596-5DBCBCDC6ED1}" type="presParOf" srcId="{17309672-4F4C-471B-AE38-26DEC56697E5}" destId="{4E0E385B-FCF1-4F5A-9CEA-D021B40715E6}" srcOrd="0" destOrd="0" presId="urn:microsoft.com/office/officeart/2005/8/layout/hierarchy4"/>
    <dgm:cxn modelId="{5DB1C0D1-93A0-4000-BD5A-75ED56C1325B}" type="presParOf" srcId="{4E0E385B-FCF1-4F5A-9CEA-D021B40715E6}" destId="{C8CA7714-2C5F-4CF2-8363-08E52D7D735B}" srcOrd="0" destOrd="0" presId="urn:microsoft.com/office/officeart/2005/8/layout/hierarchy4"/>
    <dgm:cxn modelId="{58A6331B-E4AD-4B09-88A5-2662221C3D52}" type="presParOf" srcId="{4E0E385B-FCF1-4F5A-9CEA-D021B40715E6}" destId="{48E33A09-B3F4-4881-A1DA-10C12FAF2353}" srcOrd="1" destOrd="0" presId="urn:microsoft.com/office/officeart/2005/8/layout/hierarchy4"/>
    <dgm:cxn modelId="{CA3282ED-F336-42F9-8084-BCF2CED49E3F}" type="presParOf" srcId="{5CC8312C-67DC-4D3D-A789-141402B73E5E}" destId="{DD72A423-CF1B-48CF-96D9-0061CB86F4A8}" srcOrd="3" destOrd="0" presId="urn:microsoft.com/office/officeart/2005/8/layout/hierarchy4"/>
    <dgm:cxn modelId="{50829678-1520-4557-84D5-BDC4CB0D48E2}" type="presParOf" srcId="{5CC8312C-67DC-4D3D-A789-141402B73E5E}" destId="{AF63F765-0BCE-4032-9682-2FE27D9CE8DC}" srcOrd="4" destOrd="0" presId="urn:microsoft.com/office/officeart/2005/8/layout/hierarchy4"/>
    <dgm:cxn modelId="{D938C703-617E-4429-872E-5382588FAB92}" type="presParOf" srcId="{AF63F765-0BCE-4032-9682-2FE27D9CE8DC}" destId="{BDCFCF14-0E21-4F62-8F89-048E40DDBDFE}" srcOrd="0" destOrd="0" presId="urn:microsoft.com/office/officeart/2005/8/layout/hierarchy4"/>
    <dgm:cxn modelId="{999AC268-CE8A-44AE-8917-CC048750AEB2}" type="presParOf" srcId="{AF63F765-0BCE-4032-9682-2FE27D9CE8DC}" destId="{9B8CC13B-9CAA-427A-B44A-9917805630FD}" srcOrd="1" destOrd="0" presId="urn:microsoft.com/office/officeart/2005/8/layout/hierarchy4"/>
    <dgm:cxn modelId="{E00C9674-E34D-4F1B-937D-33B5686170DF}" type="presParOf" srcId="{AF63F765-0BCE-4032-9682-2FE27D9CE8DC}" destId="{2A94C09E-0F7C-458A-ABC2-EE5E49E02F3D}" srcOrd="2" destOrd="0" presId="urn:microsoft.com/office/officeart/2005/8/layout/hierarchy4"/>
    <dgm:cxn modelId="{21B71F85-7C42-45B1-B23E-B28A316351A6}" type="presParOf" srcId="{2A94C09E-0F7C-458A-ABC2-EE5E49E02F3D}" destId="{E8216951-B577-49AC-9C4E-06E45C1F56DE}" srcOrd="0" destOrd="0" presId="urn:microsoft.com/office/officeart/2005/8/layout/hierarchy4"/>
    <dgm:cxn modelId="{A3FDC91A-5D8C-40DB-A300-B6464A96E876}" type="presParOf" srcId="{E8216951-B577-49AC-9C4E-06E45C1F56DE}" destId="{560B9356-13AE-44A1-8AE2-FEBA56E05804}" srcOrd="0" destOrd="0" presId="urn:microsoft.com/office/officeart/2005/8/layout/hierarchy4"/>
    <dgm:cxn modelId="{FE442837-5132-43BC-9C1E-198846353367}" type="presParOf" srcId="{E8216951-B577-49AC-9C4E-06E45C1F56DE}" destId="{84FA8F1A-D539-4D76-9A6C-98266F7F043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C0019-3CD5-4FD9-A013-F6DD71277433}">
      <dsp:nvSpPr>
        <dsp:cNvPr id="0" name=""/>
        <dsp:cNvSpPr/>
      </dsp:nvSpPr>
      <dsp:spPr>
        <a:xfrm>
          <a:off x="0" y="451455"/>
          <a:ext cx="6330916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9D563E-B9CF-41AA-9893-E136FD297D26}">
      <dsp:nvSpPr>
        <dsp:cNvPr id="0" name=""/>
        <dsp:cNvSpPr/>
      </dsp:nvSpPr>
      <dsp:spPr>
        <a:xfrm>
          <a:off x="441418" y="0"/>
          <a:ext cx="4929503" cy="742333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505" tIns="0" rIns="167505" bIns="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b="1" i="1" kern="1200" dirty="0"/>
            <a:t>BIBLIOGRAFÍA</a:t>
          </a:r>
          <a:endParaRPr lang="es-ES" sz="1400" kern="1200" dirty="0"/>
        </a:p>
      </dsp:txBody>
      <dsp:txXfrm>
        <a:off x="477656" y="36238"/>
        <a:ext cx="4857027" cy="6698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72D5D4-710E-4F98-B957-0005F07D1695}">
      <dsp:nvSpPr>
        <dsp:cNvPr id="0" name=""/>
        <dsp:cNvSpPr/>
      </dsp:nvSpPr>
      <dsp:spPr>
        <a:xfrm>
          <a:off x="17" y="0"/>
          <a:ext cx="9676745" cy="1417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5400" b="1" kern="1200" dirty="0">
              <a:solidFill>
                <a:schemeClr val="bg1">
                  <a:lumMod val="95000"/>
                </a:schemeClr>
              </a:solidFill>
            </a:rPr>
            <a:t>Evaluación y conclusiones</a:t>
          </a:r>
          <a:endParaRPr lang="es-ES" sz="36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41548" y="41531"/>
        <a:ext cx="9593683" cy="1334923"/>
      </dsp:txXfrm>
    </dsp:sp>
    <dsp:sp modelId="{82B2AAD9-DCFF-4D01-9DDE-A2F56559C90C}">
      <dsp:nvSpPr>
        <dsp:cNvPr id="0" name=""/>
        <dsp:cNvSpPr/>
      </dsp:nvSpPr>
      <dsp:spPr>
        <a:xfrm>
          <a:off x="9016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 err="1">
              <a:solidFill>
                <a:schemeClr val="tx1"/>
              </a:solidFill>
            </a:rPr>
            <a:t>xxxx</a:t>
          </a:r>
          <a:endParaRPr lang="es-ES" kern="1200" dirty="0">
            <a:solidFill>
              <a:schemeClr val="tx1"/>
            </a:solidFill>
          </a:endParaRPr>
        </a:p>
      </dsp:txBody>
      <dsp:txXfrm>
        <a:off x="75672" y="2086984"/>
        <a:ext cx="2142498" cy="5114208"/>
      </dsp:txXfrm>
    </dsp:sp>
    <dsp:sp modelId="{A0060307-516C-4D64-B779-DFA913160CB1}">
      <dsp:nvSpPr>
        <dsp:cNvPr id="0" name=""/>
        <dsp:cNvSpPr/>
      </dsp:nvSpPr>
      <dsp:spPr>
        <a:xfrm>
          <a:off x="2475994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2542650" y="2086984"/>
        <a:ext cx="2142498" cy="5114208"/>
      </dsp:txXfrm>
    </dsp:sp>
    <dsp:sp modelId="{EBA291B2-4E8C-40A4-A204-D6A724D16D96}">
      <dsp:nvSpPr>
        <dsp:cNvPr id="0" name=""/>
        <dsp:cNvSpPr/>
      </dsp:nvSpPr>
      <dsp:spPr>
        <a:xfrm>
          <a:off x="4942973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5009629" y="2086984"/>
        <a:ext cx="2142498" cy="5114208"/>
      </dsp:txXfrm>
    </dsp:sp>
    <dsp:sp modelId="{0E2C2E99-FFB3-4596-86C2-7B86B0983BC5}">
      <dsp:nvSpPr>
        <dsp:cNvPr id="0" name=""/>
        <dsp:cNvSpPr/>
      </dsp:nvSpPr>
      <dsp:spPr>
        <a:xfrm>
          <a:off x="7409951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7476607" y="2086984"/>
        <a:ext cx="2142498" cy="5114208"/>
      </dsp:txXfrm>
    </dsp:sp>
    <dsp:sp modelId="{2D2D4448-207B-4856-A169-ED2EA0569E8A}">
      <dsp:nvSpPr>
        <dsp:cNvPr id="0" name=""/>
        <dsp:cNvSpPr/>
      </dsp:nvSpPr>
      <dsp:spPr>
        <a:xfrm>
          <a:off x="10068097" y="3410"/>
          <a:ext cx="4742788" cy="1417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>
              <a:solidFill>
                <a:schemeClr val="tx1"/>
              </a:solidFill>
            </a:rPr>
            <a:t>Propuestas de </a:t>
          </a:r>
          <a:r>
            <a:rPr lang="es-ES" sz="4400" b="1" kern="1200" dirty="0">
              <a:solidFill>
                <a:schemeClr val="tx1"/>
              </a:solidFill>
            </a:rPr>
            <a:t>mejora</a:t>
          </a:r>
          <a:r>
            <a:rPr lang="es-ES" sz="2800" kern="1200" dirty="0">
              <a:solidFill>
                <a:schemeClr val="tx1"/>
              </a:solidFill>
            </a:rPr>
            <a:t>: </a:t>
          </a:r>
        </a:p>
      </dsp:txBody>
      <dsp:txXfrm>
        <a:off x="10109628" y="44941"/>
        <a:ext cx="4659726" cy="1334923"/>
      </dsp:txXfrm>
    </dsp:sp>
    <dsp:sp modelId="{A6395FC7-D7F5-46B0-A735-84084C5D2EF7}">
      <dsp:nvSpPr>
        <dsp:cNvPr id="0" name=""/>
        <dsp:cNvSpPr/>
      </dsp:nvSpPr>
      <dsp:spPr>
        <a:xfrm>
          <a:off x="10068097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10134753" y="2086984"/>
        <a:ext cx="2142498" cy="5114208"/>
      </dsp:txXfrm>
    </dsp:sp>
    <dsp:sp modelId="{43C47C1B-4A81-46EE-A4F2-08389190D746}">
      <dsp:nvSpPr>
        <dsp:cNvPr id="0" name=""/>
        <dsp:cNvSpPr/>
      </dsp:nvSpPr>
      <dsp:spPr>
        <a:xfrm>
          <a:off x="12535076" y="2020328"/>
          <a:ext cx="2275810" cy="5247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solidFill>
                <a:schemeClr val="tx1"/>
              </a:solidFill>
            </a:rPr>
            <a:t>xxxx</a:t>
          </a:r>
          <a:endParaRPr lang="es-ES" sz="2800" kern="1200" dirty="0">
            <a:solidFill>
              <a:schemeClr val="tx1"/>
            </a:solidFill>
          </a:endParaRPr>
        </a:p>
      </dsp:txBody>
      <dsp:txXfrm>
        <a:off x="12601732" y="2086984"/>
        <a:ext cx="2142498" cy="51142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766718-031A-494D-87AC-0C3AD5FB8996}">
      <dsp:nvSpPr>
        <dsp:cNvPr id="0" name=""/>
        <dsp:cNvSpPr/>
      </dsp:nvSpPr>
      <dsp:spPr>
        <a:xfrm>
          <a:off x="3316" y="627"/>
          <a:ext cx="4155416" cy="1376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400" b="1" kern="1200" dirty="0">
              <a:solidFill>
                <a:schemeClr val="tx1"/>
              </a:solidFill>
            </a:rPr>
            <a:t>Análisis</a:t>
          </a:r>
          <a:endParaRPr lang="es-ES" sz="6500" b="1" kern="1200" dirty="0">
            <a:solidFill>
              <a:schemeClr val="tx1"/>
            </a:solidFill>
          </a:endParaRPr>
        </a:p>
      </dsp:txBody>
      <dsp:txXfrm>
        <a:off x="43624" y="40935"/>
        <a:ext cx="4074800" cy="1295599"/>
      </dsp:txXfrm>
    </dsp:sp>
    <dsp:sp modelId="{AF78A2B1-445A-417B-B639-828DE1F027CC}">
      <dsp:nvSpPr>
        <dsp:cNvPr id="0" name=""/>
        <dsp:cNvSpPr/>
      </dsp:nvSpPr>
      <dsp:spPr>
        <a:xfrm>
          <a:off x="3316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i="0" kern="1200" baseline="0" dirty="0" err="1"/>
            <a:t>xxxx</a:t>
          </a:r>
          <a:endParaRPr lang="es-ES" sz="2800" kern="1200" dirty="0"/>
        </a:p>
      </dsp:txBody>
      <dsp:txXfrm>
        <a:off x="61717" y="1810023"/>
        <a:ext cx="1877159" cy="5395336"/>
      </dsp:txXfrm>
    </dsp:sp>
    <dsp:sp modelId="{DB446955-B6AA-4972-B27C-944073397A08}">
      <dsp:nvSpPr>
        <dsp:cNvPr id="0" name=""/>
        <dsp:cNvSpPr/>
      </dsp:nvSpPr>
      <dsp:spPr>
        <a:xfrm>
          <a:off x="2164770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baseline="0" dirty="0" err="1"/>
            <a:t>xxxx</a:t>
          </a:r>
          <a:endParaRPr lang="es-ES" sz="2800" kern="1200" dirty="0"/>
        </a:p>
      </dsp:txBody>
      <dsp:txXfrm>
        <a:off x="2223171" y="1810023"/>
        <a:ext cx="1877159" cy="5395336"/>
      </dsp:txXfrm>
    </dsp:sp>
    <dsp:sp modelId="{C0892B50-29F8-47A7-A576-DD67F3F22AF3}">
      <dsp:nvSpPr>
        <dsp:cNvPr id="0" name=""/>
        <dsp:cNvSpPr/>
      </dsp:nvSpPr>
      <dsp:spPr>
        <a:xfrm>
          <a:off x="4493718" y="627"/>
          <a:ext cx="1993961" cy="1376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b="1" i="0" kern="1200" baseline="0" dirty="0"/>
            <a:t>Dificultad</a:t>
          </a:r>
          <a:r>
            <a:rPr lang="es-ES" sz="2800" b="0" i="0" kern="1200" baseline="0" dirty="0"/>
            <a:t>:</a:t>
          </a:r>
          <a:endParaRPr lang="es-ES" sz="2800" kern="1200" dirty="0"/>
        </a:p>
      </dsp:txBody>
      <dsp:txXfrm>
        <a:off x="4534026" y="40935"/>
        <a:ext cx="1913345" cy="1295599"/>
      </dsp:txXfrm>
    </dsp:sp>
    <dsp:sp modelId="{C8CA7714-2C5F-4CF2-8363-08E52D7D735B}">
      <dsp:nvSpPr>
        <dsp:cNvPr id="0" name=""/>
        <dsp:cNvSpPr/>
      </dsp:nvSpPr>
      <dsp:spPr>
        <a:xfrm>
          <a:off x="4493718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 baseline="0" dirty="0" err="1"/>
            <a:t>xxxx</a:t>
          </a:r>
          <a:endParaRPr lang="es-ES" sz="2800" kern="1200" dirty="0"/>
        </a:p>
      </dsp:txBody>
      <dsp:txXfrm>
        <a:off x="4552119" y="1810023"/>
        <a:ext cx="1877159" cy="5395336"/>
      </dsp:txXfrm>
    </dsp:sp>
    <dsp:sp modelId="{BDCFCF14-0E21-4F62-8F89-048E40DDBDFE}">
      <dsp:nvSpPr>
        <dsp:cNvPr id="0" name=""/>
        <dsp:cNvSpPr/>
      </dsp:nvSpPr>
      <dsp:spPr>
        <a:xfrm>
          <a:off x="6822665" y="627"/>
          <a:ext cx="1993961" cy="1376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600" b="1" i="0" kern="1200" baseline="0" dirty="0"/>
            <a:t>FUTURO</a:t>
          </a:r>
          <a:r>
            <a:rPr lang="es-ES_tradnl" sz="2800" b="0" i="0" kern="1200" baseline="0" dirty="0"/>
            <a:t>:</a:t>
          </a:r>
          <a:endParaRPr lang="es-ES" sz="2800" kern="1200" dirty="0"/>
        </a:p>
      </dsp:txBody>
      <dsp:txXfrm>
        <a:off x="6862973" y="40935"/>
        <a:ext cx="1913345" cy="1295599"/>
      </dsp:txXfrm>
    </dsp:sp>
    <dsp:sp modelId="{560B9356-13AE-44A1-8AE2-FEBA56E05804}">
      <dsp:nvSpPr>
        <dsp:cNvPr id="0" name=""/>
        <dsp:cNvSpPr/>
      </dsp:nvSpPr>
      <dsp:spPr>
        <a:xfrm>
          <a:off x="6822665" y="1751622"/>
          <a:ext cx="1993961" cy="551213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7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/>
            <a:t>xxxx</a:t>
          </a:r>
          <a:endParaRPr lang="es-ES" sz="2800" kern="1200" dirty="0"/>
        </a:p>
      </dsp:txBody>
      <dsp:txXfrm>
        <a:off x="6881066" y="1810023"/>
        <a:ext cx="1877159" cy="5395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1.tiff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19" Type="http://schemas.openxmlformats.org/officeDocument/2006/relationships/image" Target="../media/image2.png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50 Rectángulo redondeado"/>
          <p:cNvSpPr/>
          <p:nvPr/>
        </p:nvSpPr>
        <p:spPr>
          <a:xfrm>
            <a:off x="238005" y="34808148"/>
            <a:ext cx="26760015" cy="209196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607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594623" y="494006"/>
            <a:ext cx="19369809" cy="2213106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449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itchFamily="34" charset="0"/>
                <a:cs typeface="Times New Roman" pitchFamily="18" charset="0"/>
              </a:rPr>
              <a:t>CREDENTIA. </a:t>
            </a:r>
          </a:p>
          <a:p>
            <a:pPr marL="285704" indent="-285704" algn="ctr" eaLnBrk="0" hangingPunct="0">
              <a:defRPr/>
            </a:pP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Mateo González Alonso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dirty="0"/>
              <a:t>Grado en Ingeniería Informática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19" y="149162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228322734"/>
              </p:ext>
            </p:extLst>
          </p:nvPr>
        </p:nvGraphicFramePr>
        <p:xfrm>
          <a:off x="209229" y="33711943"/>
          <a:ext cx="6330916" cy="959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4051791711"/>
              </p:ext>
            </p:extLst>
          </p:nvPr>
        </p:nvGraphicFramePr>
        <p:xfrm>
          <a:off x="420185" y="26062303"/>
          <a:ext cx="14819903" cy="727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9" name="Diagrama 18"/>
          <p:cNvGraphicFramePr/>
          <p:nvPr>
            <p:extLst>
              <p:ext uri="{D42A27DB-BD31-4B8C-83A1-F6EECF244321}">
                <p14:modId xmlns:p14="http://schemas.microsoft.com/office/powerpoint/2010/main" val="3639291357"/>
              </p:ext>
            </p:extLst>
          </p:nvPr>
        </p:nvGraphicFramePr>
        <p:xfrm>
          <a:off x="16962038" y="26152242"/>
          <a:ext cx="8819944" cy="726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203" y="234486"/>
            <a:ext cx="3878491" cy="273214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E6138-7C13-A1E2-A79E-7E9B25C12265}"/>
              </a:ext>
            </a:extLst>
          </p:cNvPr>
          <p:cNvSpPr/>
          <p:nvPr/>
        </p:nvSpPr>
        <p:spPr>
          <a:xfrm>
            <a:off x="1038962" y="4309460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A287AD-E5DC-CE29-5C68-024C61550AD2}"/>
              </a:ext>
            </a:extLst>
          </p:cNvPr>
          <p:cNvSpPr/>
          <p:nvPr/>
        </p:nvSpPr>
        <p:spPr>
          <a:xfrm>
            <a:off x="1025118" y="6765457"/>
            <a:ext cx="10516921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Lento (requiere contacto con universidades).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Costoso (inversión en sistemas centralizados).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Inseguro (documentos manipulables o falsificados).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E0E8F-C55E-541D-25EE-66D868BA1C1C}"/>
              </a:ext>
            </a:extLst>
          </p:cNvPr>
          <p:cNvSpPr/>
          <p:nvPr/>
        </p:nvSpPr>
        <p:spPr>
          <a:xfrm>
            <a:off x="14436203" y="4358144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6E479-19C4-D909-BFFE-9B999432B27D}"/>
              </a:ext>
            </a:extLst>
          </p:cNvPr>
          <p:cNvSpPr/>
          <p:nvPr/>
        </p:nvSpPr>
        <p:spPr>
          <a:xfrm>
            <a:off x="14436204" y="6765457"/>
            <a:ext cx="11079490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Garantizar la autenticidad de títulos académicos.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Reducir la falsificación y aumentar la confianza institucional.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Simplificar la verificación para empresas y universidades.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Ofrecer a los estudiantes control y portabilidad de sus credenciales.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Desarrollar un prototipo funcional web conectado a blockchain.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77018EE-A53B-3CC8-0579-61025232FED6}"/>
              </a:ext>
            </a:extLst>
          </p:cNvPr>
          <p:cNvSpPr/>
          <p:nvPr/>
        </p:nvSpPr>
        <p:spPr>
          <a:xfrm>
            <a:off x="1025117" y="12187949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22383-8A33-4BAC-72F0-A7B4A43994BB}"/>
              </a:ext>
            </a:extLst>
          </p:cNvPr>
          <p:cNvSpPr/>
          <p:nvPr/>
        </p:nvSpPr>
        <p:spPr>
          <a:xfrm>
            <a:off x="1011273" y="14643946"/>
            <a:ext cx="10516921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Lento (requiere contacto con universidades).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Costoso (inversión en sistemas centralizados).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Inseguro (documentos manipulables o falsificados).</a:t>
            </a:r>
          </a:p>
        </p:txBody>
      </p:sp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174</Words>
  <Application>Microsoft Office PowerPoint</Application>
  <PresentationFormat>Personalizado</PresentationFormat>
  <Paragraphs>40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346</cp:revision>
  <cp:lastPrinted>2014-07-03T09:01:44Z</cp:lastPrinted>
  <dcterms:created xsi:type="dcterms:W3CDTF">2011-07-28T08:16:40Z</dcterms:created>
  <dcterms:modified xsi:type="dcterms:W3CDTF">2025-09-22T10:03:54Z</dcterms:modified>
</cp:coreProperties>
</file>