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27000200" cy="37799963"/>
  <p:notesSz cx="10234613" cy="7099300"/>
  <p:defaultTextStyle>
    <a:defPPr>
      <a:defRPr lang="es-ES"/>
    </a:defPPr>
    <a:lvl1pPr marL="0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1pPr>
    <a:lvl2pPr marL="1851351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2pPr>
    <a:lvl3pPr marL="3702703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3pPr>
    <a:lvl4pPr marL="5554054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4pPr>
    <a:lvl5pPr marL="7405406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5pPr>
    <a:lvl6pPr marL="9256757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6pPr>
    <a:lvl7pPr marL="11108108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7pPr>
    <a:lvl8pPr marL="12959460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8pPr>
    <a:lvl9pPr marL="14810811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06" userDrawn="1">
          <p15:clr>
            <a:srgbClr val="A4A3A4"/>
          </p15:clr>
        </p15:guide>
        <p15:guide id="2" pos="8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C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6" autoAdjust="0"/>
    <p:restoredTop sz="93460" autoAdjust="0"/>
  </p:normalViewPr>
  <p:slideViewPr>
    <p:cSldViewPr>
      <p:cViewPr>
        <p:scale>
          <a:sx n="50" d="100"/>
          <a:sy n="50" d="100"/>
        </p:scale>
        <p:origin x="954" y="36"/>
      </p:cViewPr>
      <p:guideLst>
        <p:guide orient="horz" pos="11906"/>
        <p:guide pos="8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AFFDF-AA30-495F-B4FD-A0E96C4BEFF6}" type="datetimeFigureOut">
              <a:rPr lang="es-ES" smtClean="0"/>
              <a:t>22/09/2025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167188" y="531813"/>
            <a:ext cx="1901825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0FD4C-91EF-4D68-8CA9-66C98C1C2E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57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1pPr>
    <a:lvl2pPr marL="391820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2pPr>
    <a:lvl3pPr marL="783641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3pPr>
    <a:lvl4pPr marL="1175461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4pPr>
    <a:lvl5pPr marL="1567282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5pPr>
    <a:lvl6pPr marL="1959102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6pPr>
    <a:lvl7pPr marL="2350922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7pPr>
    <a:lvl8pPr marL="2742743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8pPr>
    <a:lvl9pPr marL="3134563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167188" y="531813"/>
            <a:ext cx="1901825" cy="266223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0FD4C-91EF-4D68-8CA9-66C98C1C2EC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612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25017" y="11742496"/>
            <a:ext cx="22950170" cy="810249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050032" y="21419979"/>
            <a:ext cx="18900140" cy="96599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99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99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399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199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999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799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599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399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9575145" y="1513757"/>
            <a:ext cx="6075045" cy="3225246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350011" y="1513757"/>
            <a:ext cx="17775131" cy="3225246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32832" y="24289979"/>
            <a:ext cx="22950170" cy="7507493"/>
          </a:xfrm>
        </p:spPr>
        <p:txBody>
          <a:bodyPr anchor="t"/>
          <a:lstStyle>
            <a:lvl1pPr algn="l">
              <a:defRPr sz="15747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132832" y="16021244"/>
            <a:ext cx="22950170" cy="8268738"/>
          </a:xfrm>
        </p:spPr>
        <p:txBody>
          <a:bodyPr anchor="b"/>
          <a:lstStyle>
            <a:lvl1pPr marL="0" indent="0">
              <a:buNone/>
              <a:defRPr sz="7915">
                <a:solidFill>
                  <a:schemeClr val="tx1">
                    <a:tint val="75000"/>
                  </a:schemeClr>
                </a:solidFill>
              </a:defRPr>
            </a:lvl1pPr>
            <a:lvl2pPr marL="1799937" indent="0">
              <a:buNone/>
              <a:defRPr sz="7082">
                <a:solidFill>
                  <a:schemeClr val="tx1">
                    <a:tint val="75000"/>
                  </a:schemeClr>
                </a:solidFill>
              </a:defRPr>
            </a:lvl2pPr>
            <a:lvl3pPr marL="3599874" indent="0">
              <a:buNone/>
              <a:defRPr sz="6332">
                <a:solidFill>
                  <a:schemeClr val="tx1">
                    <a:tint val="75000"/>
                  </a:schemeClr>
                </a:solidFill>
              </a:defRPr>
            </a:lvl3pPr>
            <a:lvl4pPr marL="5399811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4pPr>
            <a:lvl5pPr marL="7199748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5pPr>
            <a:lvl6pPr marL="8999685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6pPr>
            <a:lvl7pPr marL="10799622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7pPr>
            <a:lvl8pPr marL="12599559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8pPr>
            <a:lvl9pPr marL="14399496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350010" y="8820000"/>
            <a:ext cx="11925089" cy="24946227"/>
          </a:xfrm>
        </p:spPr>
        <p:txBody>
          <a:bodyPr/>
          <a:lstStyle>
            <a:lvl1pPr>
              <a:defRPr sz="10998"/>
            </a:lvl1pPr>
            <a:lvl2pPr>
              <a:defRPr sz="9415"/>
            </a:lvl2pPr>
            <a:lvl3pPr>
              <a:defRPr sz="7915"/>
            </a:lvl3pPr>
            <a:lvl4pPr>
              <a:defRPr sz="7082"/>
            </a:lvl4pPr>
            <a:lvl5pPr>
              <a:defRPr sz="7082"/>
            </a:lvl5pPr>
            <a:lvl6pPr>
              <a:defRPr sz="7082"/>
            </a:lvl6pPr>
            <a:lvl7pPr>
              <a:defRPr sz="7082"/>
            </a:lvl7pPr>
            <a:lvl8pPr>
              <a:defRPr sz="7082"/>
            </a:lvl8pPr>
            <a:lvl9pPr>
              <a:defRPr sz="708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3725103" y="8820000"/>
            <a:ext cx="11925089" cy="24946227"/>
          </a:xfrm>
        </p:spPr>
        <p:txBody>
          <a:bodyPr/>
          <a:lstStyle>
            <a:lvl1pPr>
              <a:defRPr sz="10998"/>
            </a:lvl1pPr>
            <a:lvl2pPr>
              <a:defRPr sz="9415"/>
            </a:lvl2pPr>
            <a:lvl3pPr>
              <a:defRPr sz="7915"/>
            </a:lvl3pPr>
            <a:lvl4pPr>
              <a:defRPr sz="7082"/>
            </a:lvl4pPr>
            <a:lvl5pPr>
              <a:defRPr sz="7082"/>
            </a:lvl5pPr>
            <a:lvl6pPr>
              <a:defRPr sz="7082"/>
            </a:lvl6pPr>
            <a:lvl7pPr>
              <a:defRPr sz="7082"/>
            </a:lvl7pPr>
            <a:lvl8pPr>
              <a:defRPr sz="7082"/>
            </a:lvl8pPr>
            <a:lvl9pPr>
              <a:defRPr sz="708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0012" y="8461245"/>
            <a:ext cx="11929777" cy="3526244"/>
          </a:xfrm>
        </p:spPr>
        <p:txBody>
          <a:bodyPr anchor="b"/>
          <a:lstStyle>
            <a:lvl1pPr marL="0" indent="0">
              <a:buNone/>
              <a:defRPr sz="9415" b="1"/>
            </a:lvl1pPr>
            <a:lvl2pPr marL="1799937" indent="0">
              <a:buNone/>
              <a:defRPr sz="7915" b="1"/>
            </a:lvl2pPr>
            <a:lvl3pPr marL="3599874" indent="0">
              <a:buNone/>
              <a:defRPr sz="7082" b="1"/>
            </a:lvl3pPr>
            <a:lvl4pPr marL="5399811" indent="0">
              <a:buNone/>
              <a:defRPr sz="6332" b="1"/>
            </a:lvl4pPr>
            <a:lvl5pPr marL="7199748" indent="0">
              <a:buNone/>
              <a:defRPr sz="6332" b="1"/>
            </a:lvl5pPr>
            <a:lvl6pPr marL="8999685" indent="0">
              <a:buNone/>
              <a:defRPr sz="6332" b="1"/>
            </a:lvl6pPr>
            <a:lvl7pPr marL="10799622" indent="0">
              <a:buNone/>
              <a:defRPr sz="6332" b="1"/>
            </a:lvl7pPr>
            <a:lvl8pPr marL="12599559" indent="0">
              <a:buNone/>
              <a:defRPr sz="6332" b="1"/>
            </a:lvl8pPr>
            <a:lvl9pPr marL="14399496" indent="0">
              <a:buNone/>
              <a:defRPr sz="633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350012" y="11987487"/>
            <a:ext cx="11929777" cy="21778731"/>
          </a:xfrm>
        </p:spPr>
        <p:txBody>
          <a:bodyPr/>
          <a:lstStyle>
            <a:lvl1pPr>
              <a:defRPr sz="9415"/>
            </a:lvl1pPr>
            <a:lvl2pPr>
              <a:defRPr sz="7915"/>
            </a:lvl2pPr>
            <a:lvl3pPr>
              <a:defRPr sz="7082"/>
            </a:lvl3pPr>
            <a:lvl4pPr>
              <a:defRPr sz="6332"/>
            </a:lvl4pPr>
            <a:lvl5pPr>
              <a:defRPr sz="6332"/>
            </a:lvl5pPr>
            <a:lvl6pPr>
              <a:defRPr sz="6332"/>
            </a:lvl6pPr>
            <a:lvl7pPr>
              <a:defRPr sz="6332"/>
            </a:lvl7pPr>
            <a:lvl8pPr>
              <a:defRPr sz="6332"/>
            </a:lvl8pPr>
            <a:lvl9pPr>
              <a:defRPr sz="633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3715731" y="8461245"/>
            <a:ext cx="11934462" cy="3526244"/>
          </a:xfrm>
        </p:spPr>
        <p:txBody>
          <a:bodyPr anchor="b"/>
          <a:lstStyle>
            <a:lvl1pPr marL="0" indent="0">
              <a:buNone/>
              <a:defRPr sz="9415" b="1"/>
            </a:lvl1pPr>
            <a:lvl2pPr marL="1799937" indent="0">
              <a:buNone/>
              <a:defRPr sz="7915" b="1"/>
            </a:lvl2pPr>
            <a:lvl3pPr marL="3599874" indent="0">
              <a:buNone/>
              <a:defRPr sz="7082" b="1"/>
            </a:lvl3pPr>
            <a:lvl4pPr marL="5399811" indent="0">
              <a:buNone/>
              <a:defRPr sz="6332" b="1"/>
            </a:lvl4pPr>
            <a:lvl5pPr marL="7199748" indent="0">
              <a:buNone/>
              <a:defRPr sz="6332" b="1"/>
            </a:lvl5pPr>
            <a:lvl6pPr marL="8999685" indent="0">
              <a:buNone/>
              <a:defRPr sz="6332" b="1"/>
            </a:lvl6pPr>
            <a:lvl7pPr marL="10799622" indent="0">
              <a:buNone/>
              <a:defRPr sz="6332" b="1"/>
            </a:lvl7pPr>
            <a:lvl8pPr marL="12599559" indent="0">
              <a:buNone/>
              <a:defRPr sz="6332" b="1"/>
            </a:lvl8pPr>
            <a:lvl9pPr marL="14399496" indent="0">
              <a:buNone/>
              <a:defRPr sz="633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3715731" y="11987487"/>
            <a:ext cx="11934462" cy="21778731"/>
          </a:xfrm>
        </p:spPr>
        <p:txBody>
          <a:bodyPr/>
          <a:lstStyle>
            <a:lvl1pPr>
              <a:defRPr sz="9415"/>
            </a:lvl1pPr>
            <a:lvl2pPr>
              <a:defRPr sz="7915"/>
            </a:lvl2pPr>
            <a:lvl3pPr>
              <a:defRPr sz="7082"/>
            </a:lvl3pPr>
            <a:lvl4pPr>
              <a:defRPr sz="6332"/>
            </a:lvl4pPr>
            <a:lvl5pPr>
              <a:defRPr sz="6332"/>
            </a:lvl5pPr>
            <a:lvl6pPr>
              <a:defRPr sz="6332"/>
            </a:lvl6pPr>
            <a:lvl7pPr>
              <a:defRPr sz="6332"/>
            </a:lvl7pPr>
            <a:lvl8pPr>
              <a:defRPr sz="6332"/>
            </a:lvl8pPr>
            <a:lvl9pPr>
              <a:defRPr sz="633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50013" y="1505002"/>
            <a:ext cx="8882880" cy="6404994"/>
          </a:xfrm>
        </p:spPr>
        <p:txBody>
          <a:bodyPr anchor="b"/>
          <a:lstStyle>
            <a:lvl1pPr algn="l">
              <a:defRPr sz="7915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556329" y="1505004"/>
            <a:ext cx="15093863" cy="32261222"/>
          </a:xfrm>
        </p:spPr>
        <p:txBody>
          <a:bodyPr/>
          <a:lstStyle>
            <a:lvl1pPr>
              <a:defRPr sz="12581"/>
            </a:lvl1pPr>
            <a:lvl2pPr>
              <a:defRPr sz="10998"/>
            </a:lvl2pPr>
            <a:lvl3pPr>
              <a:defRPr sz="9415"/>
            </a:lvl3pPr>
            <a:lvl4pPr>
              <a:defRPr sz="7915"/>
            </a:lvl4pPr>
            <a:lvl5pPr>
              <a:defRPr sz="7915"/>
            </a:lvl5pPr>
            <a:lvl6pPr>
              <a:defRPr sz="7915"/>
            </a:lvl6pPr>
            <a:lvl7pPr>
              <a:defRPr sz="7915"/>
            </a:lvl7pPr>
            <a:lvl8pPr>
              <a:defRPr sz="7915"/>
            </a:lvl8pPr>
            <a:lvl9pPr>
              <a:defRPr sz="791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50013" y="7909996"/>
            <a:ext cx="8882880" cy="25856228"/>
          </a:xfrm>
        </p:spPr>
        <p:txBody>
          <a:bodyPr/>
          <a:lstStyle>
            <a:lvl1pPr marL="0" indent="0">
              <a:buNone/>
              <a:defRPr sz="5499"/>
            </a:lvl1pPr>
            <a:lvl2pPr marL="1799937" indent="0">
              <a:buNone/>
              <a:defRPr sz="4749"/>
            </a:lvl2pPr>
            <a:lvl3pPr marL="3599874" indent="0">
              <a:buNone/>
              <a:defRPr sz="3916"/>
            </a:lvl3pPr>
            <a:lvl4pPr marL="5399811" indent="0">
              <a:buNone/>
              <a:defRPr sz="3583"/>
            </a:lvl4pPr>
            <a:lvl5pPr marL="7199748" indent="0">
              <a:buNone/>
              <a:defRPr sz="3583"/>
            </a:lvl5pPr>
            <a:lvl6pPr marL="8999685" indent="0">
              <a:buNone/>
              <a:defRPr sz="3583"/>
            </a:lvl6pPr>
            <a:lvl7pPr marL="10799622" indent="0">
              <a:buNone/>
              <a:defRPr sz="3583"/>
            </a:lvl7pPr>
            <a:lvl8pPr marL="12599559" indent="0">
              <a:buNone/>
              <a:defRPr sz="3583"/>
            </a:lvl8pPr>
            <a:lvl9pPr marL="14399496" indent="0">
              <a:buNone/>
              <a:defRPr sz="3583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92229" y="26459978"/>
            <a:ext cx="16200120" cy="3123751"/>
          </a:xfrm>
        </p:spPr>
        <p:txBody>
          <a:bodyPr anchor="b"/>
          <a:lstStyle>
            <a:lvl1pPr algn="l">
              <a:defRPr sz="7915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292229" y="3377495"/>
            <a:ext cx="16200120" cy="22679978"/>
          </a:xfrm>
        </p:spPr>
        <p:txBody>
          <a:bodyPr/>
          <a:lstStyle>
            <a:lvl1pPr marL="0" indent="0">
              <a:buNone/>
              <a:defRPr sz="12581"/>
            </a:lvl1pPr>
            <a:lvl2pPr marL="1799937" indent="0">
              <a:buNone/>
              <a:defRPr sz="10998"/>
            </a:lvl2pPr>
            <a:lvl3pPr marL="3599874" indent="0">
              <a:buNone/>
              <a:defRPr sz="9415"/>
            </a:lvl3pPr>
            <a:lvl4pPr marL="5399811" indent="0">
              <a:buNone/>
              <a:defRPr sz="7915"/>
            </a:lvl4pPr>
            <a:lvl5pPr marL="7199748" indent="0">
              <a:buNone/>
              <a:defRPr sz="7915"/>
            </a:lvl5pPr>
            <a:lvl6pPr marL="8999685" indent="0">
              <a:buNone/>
              <a:defRPr sz="7915"/>
            </a:lvl6pPr>
            <a:lvl7pPr marL="10799622" indent="0">
              <a:buNone/>
              <a:defRPr sz="7915"/>
            </a:lvl7pPr>
            <a:lvl8pPr marL="12599559" indent="0">
              <a:buNone/>
              <a:defRPr sz="7915"/>
            </a:lvl8pPr>
            <a:lvl9pPr marL="14399496" indent="0">
              <a:buNone/>
              <a:defRPr sz="7915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292229" y="29583729"/>
            <a:ext cx="16200120" cy="4436242"/>
          </a:xfrm>
        </p:spPr>
        <p:txBody>
          <a:bodyPr/>
          <a:lstStyle>
            <a:lvl1pPr marL="0" indent="0">
              <a:buNone/>
              <a:defRPr sz="5499"/>
            </a:lvl1pPr>
            <a:lvl2pPr marL="1799937" indent="0">
              <a:buNone/>
              <a:defRPr sz="4749"/>
            </a:lvl2pPr>
            <a:lvl3pPr marL="3599874" indent="0">
              <a:buNone/>
              <a:defRPr sz="3916"/>
            </a:lvl3pPr>
            <a:lvl4pPr marL="5399811" indent="0">
              <a:buNone/>
              <a:defRPr sz="3583"/>
            </a:lvl4pPr>
            <a:lvl5pPr marL="7199748" indent="0">
              <a:buNone/>
              <a:defRPr sz="3583"/>
            </a:lvl5pPr>
            <a:lvl6pPr marL="8999685" indent="0">
              <a:buNone/>
              <a:defRPr sz="3583"/>
            </a:lvl6pPr>
            <a:lvl7pPr marL="10799622" indent="0">
              <a:buNone/>
              <a:defRPr sz="3583"/>
            </a:lvl7pPr>
            <a:lvl8pPr marL="12599559" indent="0">
              <a:buNone/>
              <a:defRPr sz="3583"/>
            </a:lvl8pPr>
            <a:lvl9pPr marL="14399496" indent="0">
              <a:buNone/>
              <a:defRPr sz="3583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350012" y="1513751"/>
            <a:ext cx="24300180" cy="6299994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0012" y="8820000"/>
            <a:ext cx="24300180" cy="2494622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350011" y="35034970"/>
            <a:ext cx="6300047" cy="201249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4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225070" y="35034970"/>
            <a:ext cx="8550064" cy="201249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4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9350145" y="35034970"/>
            <a:ext cx="6300047" cy="201249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4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99874" rtl="0" eaLnBrk="1" latinLnBrk="0" hangingPunct="1">
        <a:spcBef>
          <a:spcPct val="0"/>
        </a:spcBef>
        <a:buNone/>
        <a:defRPr sz="173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53" indent="-1349953" algn="l" defTabSz="3599874" rtl="0" eaLnBrk="1" latinLnBrk="0" hangingPunct="1">
        <a:spcBef>
          <a:spcPct val="20000"/>
        </a:spcBef>
        <a:buFont typeface="Arial" pitchFamily="34" charset="0"/>
        <a:buChar char="•"/>
        <a:defRPr sz="12581" kern="1200">
          <a:solidFill>
            <a:schemeClr val="tx1"/>
          </a:solidFill>
          <a:latin typeface="+mn-lt"/>
          <a:ea typeface="+mn-ea"/>
          <a:cs typeface="+mn-cs"/>
        </a:defRPr>
      </a:lvl1pPr>
      <a:lvl2pPr marL="2924898" indent="-1124961" algn="l" defTabSz="3599874" rtl="0" eaLnBrk="1" latinLnBrk="0" hangingPunct="1">
        <a:spcBef>
          <a:spcPct val="20000"/>
        </a:spcBef>
        <a:buFont typeface="Arial" pitchFamily="34" charset="0"/>
        <a:buChar char="–"/>
        <a:defRPr sz="10998" kern="1200">
          <a:solidFill>
            <a:schemeClr val="tx1"/>
          </a:solidFill>
          <a:latin typeface="+mn-lt"/>
          <a:ea typeface="+mn-ea"/>
          <a:cs typeface="+mn-cs"/>
        </a:defRPr>
      </a:lvl2pPr>
      <a:lvl3pPr marL="4499842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9415" kern="1200">
          <a:solidFill>
            <a:schemeClr val="tx1"/>
          </a:solidFill>
          <a:latin typeface="+mn-lt"/>
          <a:ea typeface="+mn-ea"/>
          <a:cs typeface="+mn-cs"/>
        </a:defRPr>
      </a:lvl3pPr>
      <a:lvl4pPr marL="6299779" indent="-899968" algn="l" defTabSz="3599874" rtl="0" eaLnBrk="1" latinLnBrk="0" hangingPunct="1">
        <a:spcBef>
          <a:spcPct val="20000"/>
        </a:spcBef>
        <a:buFont typeface="Arial" pitchFamily="34" charset="0"/>
        <a:buChar char="–"/>
        <a:defRPr sz="7915" kern="1200">
          <a:solidFill>
            <a:schemeClr val="tx1"/>
          </a:solidFill>
          <a:latin typeface="+mn-lt"/>
          <a:ea typeface="+mn-ea"/>
          <a:cs typeface="+mn-cs"/>
        </a:defRPr>
      </a:lvl4pPr>
      <a:lvl5pPr marL="8099716" indent="-899968" algn="l" defTabSz="3599874" rtl="0" eaLnBrk="1" latinLnBrk="0" hangingPunct="1">
        <a:spcBef>
          <a:spcPct val="20000"/>
        </a:spcBef>
        <a:buFont typeface="Arial" pitchFamily="34" charset="0"/>
        <a:buChar char="»"/>
        <a:defRPr sz="7915" kern="1200">
          <a:solidFill>
            <a:schemeClr val="tx1"/>
          </a:solidFill>
          <a:latin typeface="+mn-lt"/>
          <a:ea typeface="+mn-ea"/>
          <a:cs typeface="+mn-cs"/>
        </a:defRPr>
      </a:lvl5pPr>
      <a:lvl6pPr marL="9899653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6pPr>
      <a:lvl7pPr marL="11699590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7pPr>
      <a:lvl8pPr marL="13499527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8pPr>
      <a:lvl9pPr marL="15299464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1pPr>
      <a:lvl2pPr marL="1799937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4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3pPr>
      <a:lvl4pPr marL="5399811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4pPr>
      <a:lvl5pPr marL="7199748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5pPr>
      <a:lvl6pPr marL="8999685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6pPr>
      <a:lvl7pPr marL="10799622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7pPr>
      <a:lvl8pPr marL="12599559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8pPr>
      <a:lvl9pPr marL="14399496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tif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3418980" y="2112055"/>
            <a:ext cx="19369809" cy="1520737"/>
          </a:xfrm>
          <a:prstGeom prst="rect">
            <a:avLst/>
          </a:prstGeom>
          <a:noFill/>
          <a:ln w="31750" cap="rnd" cmpd="tri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04" indent="-285704" algn="ctr" eaLnBrk="0" hangingPunct="0">
              <a:defRPr/>
            </a:pPr>
            <a:r>
              <a:rPr lang="es-ES" sz="3666" dirty="0">
                <a:ln w="0"/>
                <a:latin typeface="Arial Black" pitchFamily="34" charset="0"/>
                <a:cs typeface="Times New Roman" pitchFamily="18" charset="0"/>
              </a:rPr>
              <a:t>Curso 2025/2026</a:t>
            </a:r>
            <a:endParaRPr lang="es-ES" sz="4499" dirty="0">
              <a:ln w="0"/>
              <a:latin typeface="Arial Black" pitchFamily="34" charset="0"/>
              <a:cs typeface="Times New Roman" pitchFamily="18" charset="0"/>
            </a:endParaRPr>
          </a:p>
          <a:p>
            <a:pPr marL="285704" indent="-285704" algn="ctr" eaLnBrk="0" hangingPunct="0">
              <a:defRPr/>
            </a:pPr>
            <a:endParaRPr lang="es-ES" sz="333" b="1" dirty="0">
              <a:cs typeface="Times New Roman" pitchFamily="18" charset="0"/>
            </a:endParaRPr>
          </a:p>
          <a:p>
            <a:pPr marL="285704" indent="-285704" algn="ctr" eaLnBrk="0" hangingPunct="0">
              <a:defRPr/>
            </a:pPr>
            <a:r>
              <a:rPr lang="es-ES" sz="2800" b="1" dirty="0">
                <a:latin typeface="Arial Black" pitchFamily="34" charset="0"/>
                <a:cs typeface="Times New Roman" pitchFamily="18" charset="0"/>
              </a:rPr>
              <a:t>Mateo González Alonso</a:t>
            </a:r>
          </a:p>
          <a:p>
            <a:pPr marL="285704" indent="-285704" algn="ctr" eaLnBrk="0" hangingPunct="0">
              <a:spcBef>
                <a:spcPts val="50"/>
              </a:spcBef>
              <a:spcAft>
                <a:spcPts val="50"/>
              </a:spcAft>
              <a:defRPr/>
            </a:pPr>
            <a:r>
              <a:rPr lang="es-ES" sz="2400" dirty="0"/>
              <a:t>Grado en Ingeniería Informática</a:t>
            </a:r>
            <a:endParaRPr lang="en-US" sz="1666" dirty="0">
              <a:cs typeface="Times New Roman" pitchFamily="18" charset="0"/>
            </a:endParaRPr>
          </a:p>
        </p:txBody>
      </p:sp>
      <p:pic>
        <p:nvPicPr>
          <p:cNvPr id="1026" name="Picture 2" descr="C:\Users\Usuario\Dropbox\Dirección EIII\escudos y roller escuela\EscudoEscuelaSinFondo_PEQUEÑO (1).TI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19" y="149162"/>
            <a:ext cx="1957487" cy="319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233CAD-61B1-4B31-8CDD-262D6E2566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7203" y="234486"/>
            <a:ext cx="3878491" cy="2732141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B0E6138-7C13-A1E2-A79E-7E9B25C12265}"/>
              </a:ext>
            </a:extLst>
          </p:cNvPr>
          <p:cNvSpPr/>
          <p:nvPr/>
        </p:nvSpPr>
        <p:spPr>
          <a:xfrm>
            <a:off x="1038962" y="4309460"/>
            <a:ext cx="10516922" cy="1648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Problema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FA287AD-E5DC-CE29-5C68-024C61550AD2}"/>
              </a:ext>
            </a:extLst>
          </p:cNvPr>
          <p:cNvSpPr/>
          <p:nvPr/>
        </p:nvSpPr>
        <p:spPr>
          <a:xfrm>
            <a:off x="1025118" y="6765457"/>
            <a:ext cx="10516921" cy="38536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3200" dirty="0">
                <a:solidFill>
                  <a:schemeClr val="tx1"/>
                </a:solidFill>
              </a:rPr>
              <a:t>El fraude en títulos y diplomas académicos es un desafío creciente a nivel mundial. Actualmente, la verificación de credenciales es un proceso: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Lento (requiere contacto con universidades).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Costoso (inversión en sistemas centralizados).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Inseguro (documentos manipulables o falsificados).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DEE0E8F-C55E-541D-25EE-66D868BA1C1C}"/>
              </a:ext>
            </a:extLst>
          </p:cNvPr>
          <p:cNvSpPr/>
          <p:nvPr/>
        </p:nvSpPr>
        <p:spPr>
          <a:xfrm>
            <a:off x="14436203" y="4358144"/>
            <a:ext cx="10516922" cy="1648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Objetivos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2F6E479-19C4-D909-BFFE-9B999432B27D}"/>
              </a:ext>
            </a:extLst>
          </p:cNvPr>
          <p:cNvSpPr/>
          <p:nvPr/>
        </p:nvSpPr>
        <p:spPr>
          <a:xfrm>
            <a:off x="14436204" y="6765457"/>
            <a:ext cx="11079490" cy="38536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Garantizar la autenticidad de títulos académicos.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Reducir la falsificación y aumentar la confianza institucional.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Simplificar la verificación para empresas y universidades.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Ofrecer a los estudiantes control y portabilidad de sus credenciales.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Desarrollar un prototipo funcional web conectado a blockchain.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77018EE-A53B-3CC8-0579-61025232FED6}"/>
              </a:ext>
            </a:extLst>
          </p:cNvPr>
          <p:cNvSpPr/>
          <p:nvPr/>
        </p:nvSpPr>
        <p:spPr>
          <a:xfrm>
            <a:off x="1025117" y="12187949"/>
            <a:ext cx="10516922" cy="1648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Funcionamiento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7D22383-8A33-4BAC-72F0-A7B4A43994BB}"/>
              </a:ext>
            </a:extLst>
          </p:cNvPr>
          <p:cNvSpPr/>
          <p:nvPr/>
        </p:nvSpPr>
        <p:spPr>
          <a:xfrm>
            <a:off x="1011273" y="14643946"/>
            <a:ext cx="10516921" cy="38536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3200" dirty="0">
                <a:solidFill>
                  <a:schemeClr val="tx1"/>
                </a:solidFill>
              </a:rPr>
              <a:t>- Emisión: la universidad genera un diploma digital. (token NFT en su contrato inteligente)</a:t>
            </a:r>
          </a:p>
          <a:p>
            <a:r>
              <a:rPr lang="es-ES" sz="3200" dirty="0">
                <a:solidFill>
                  <a:schemeClr val="tx1"/>
                </a:solidFill>
              </a:rPr>
              <a:t>- Registro: el diploma se almacena como un hash en blockchain (inmutable).</a:t>
            </a:r>
          </a:p>
          <a:p>
            <a:r>
              <a:rPr lang="es-ES" sz="3200" dirty="0">
                <a:solidFill>
                  <a:schemeClr val="tx1"/>
                </a:solidFill>
              </a:rPr>
              <a:t>- Verificación: cualquier persona puede introducir el ID en la web para comprobar la autenticidad además de verlo en un explorador de bloques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CFD07C5-C46B-46FB-4FA8-36B1FF09A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5723" y="11507856"/>
            <a:ext cx="12996164" cy="7392125"/>
          </a:xfrm>
          <a:prstGeom prst="rect">
            <a:avLst/>
          </a:prstGeom>
        </p:spPr>
      </p:pic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CD3613F-22F5-290B-522E-08D9A11A3075}"/>
              </a:ext>
            </a:extLst>
          </p:cNvPr>
          <p:cNvSpPr/>
          <p:nvPr/>
        </p:nvSpPr>
        <p:spPr>
          <a:xfrm>
            <a:off x="1074322" y="19908093"/>
            <a:ext cx="10516922" cy="1648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Futuro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3B4593E-8715-C874-0B1D-67D21536CF12}"/>
              </a:ext>
            </a:extLst>
          </p:cNvPr>
          <p:cNvSpPr/>
          <p:nvPr/>
        </p:nvSpPr>
        <p:spPr>
          <a:xfrm>
            <a:off x="1060478" y="22364090"/>
            <a:ext cx="10516921" cy="38536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3200" dirty="0">
                <a:solidFill>
                  <a:schemeClr val="tx1"/>
                </a:solidFill>
              </a:rPr>
              <a:t>🔒 Seguridad: los diplomas no pueden ser falsificados (registro inmutable).</a:t>
            </a:r>
          </a:p>
          <a:p>
            <a:r>
              <a:rPr lang="es-ES" sz="3200" dirty="0">
                <a:solidFill>
                  <a:schemeClr val="tx1"/>
                </a:solidFill>
              </a:rPr>
              <a:t>⚡ Rapidez: la verificación se realiza en segundos.</a:t>
            </a:r>
          </a:p>
          <a:p>
            <a:r>
              <a:rPr lang="es-ES" sz="3200" dirty="0">
                <a:solidFill>
                  <a:schemeClr val="tx1"/>
                </a:solidFill>
              </a:rPr>
              <a:t>🌍 Transparencia: confianza para instituciones y empresas.</a:t>
            </a:r>
          </a:p>
          <a:p>
            <a:r>
              <a:rPr lang="es-ES" sz="3200" dirty="0">
                <a:solidFill>
                  <a:schemeClr val="tx1"/>
                </a:solidFill>
              </a:rPr>
              <a:t>🎓 Impacto social: facilita movilidad internacional de estudiantes y profesionales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28338D2F-D749-F8C4-74AE-FCB569D47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36203" y="20196125"/>
            <a:ext cx="10118884" cy="5691872"/>
          </a:xfrm>
          <a:prstGeom prst="rect">
            <a:avLst/>
          </a:prstGeom>
        </p:spPr>
      </p:pic>
      <p:pic>
        <p:nvPicPr>
          <p:cNvPr id="24" name="Imagen 23" descr="Diagrama&#10;&#10;El contenido generado por IA puede ser incorrecto.">
            <a:extLst>
              <a:ext uri="{FF2B5EF4-FFF2-40B4-BE49-F238E27FC236}">
                <a16:creationId xmlns:a16="http://schemas.microsoft.com/office/drawing/2014/main" id="{11D93032-5397-88D3-0059-F92F2A1492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055" y="24971528"/>
            <a:ext cx="11334750" cy="9820275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9C33B2B0-F22A-9EDF-0B32-CDB3D508A4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00294" y="11043156"/>
            <a:ext cx="3333750" cy="333375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434EBDE5-F22D-925F-C213-5B299B6A02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2703">
                        <a14:foregroundMark x1="59730" y1="40811" x2="42703" y2="54595"/>
                        <a14:foregroundMark x1="42703" y1="54595" x2="43514" y2="81892"/>
                        <a14:foregroundMark x1="43514" y1="81892" x2="43514" y2="81351"/>
                        <a14:foregroundMark x1="35405" y1="35946" x2="39730" y2="71622"/>
                        <a14:foregroundMark x1="39730" y1="71622" x2="33784" y2="44865"/>
                        <a14:foregroundMark x1="33784" y1="44865" x2="74054" y2="79730"/>
                        <a14:foregroundMark x1="74054" y1="79730" x2="58649" y2="79189"/>
                        <a14:foregroundMark x1="58649" y1="79189" x2="71622" y2="80270"/>
                        <a14:foregroundMark x1="80270" y1="77568" x2="63243" y2="78108"/>
                        <a14:foregroundMark x1="63243" y1="78108" x2="50541" y2="71081"/>
                        <a14:foregroundMark x1="64595" y1="80811" x2="41892" y2="70000"/>
                        <a14:foregroundMark x1="41892" y1="70000" x2="31081" y2="72162"/>
                        <a14:foregroundMark x1="35946" y1="79189" x2="31622" y2="77027"/>
                        <a14:foregroundMark x1="58649" y1="35946" x2="59189" y2="51081"/>
                        <a14:foregroundMark x1="59189" y1="51081" x2="71351" y2="58649"/>
                        <a14:foregroundMark x1="71351" y1="58649" x2="71081" y2="61351"/>
                        <a14:foregroundMark x1="60811" y1="60270" x2="71622" y2="55405"/>
                        <a14:foregroundMark x1="66216" y1="40270" x2="67838" y2="41892"/>
                        <a14:foregroundMark x1="57027" y1="31622" x2="58108" y2="24054"/>
                        <a14:foregroundMark x1="39730" y1="28919" x2="34865" y2="27297"/>
                        <a14:foregroundMark x1="15405" y1="19730" x2="20811" y2="27297"/>
                        <a14:foregroundMark x1="11622" y1="30000" x2="10000" y2="21351"/>
                        <a14:foregroundMark x1="41892" y1="19730" x2="41892" y2="19730"/>
                        <a14:foregroundMark x1="53784" y1="21351" x2="53784" y2="21351"/>
                        <a14:foregroundMark x1="48919" y1="23514" x2="48919" y2="23514"/>
                        <a14:foregroundMark x1="44595" y1="23514" x2="42973" y2="24595"/>
                        <a14:foregroundMark x1="42973" y1="24595" x2="42973" y2="35405"/>
                        <a14:foregroundMark x1="42973" y1="37568" x2="42973" y2="37568"/>
                        <a14:foregroundMark x1="42973" y1="42432" x2="41892" y2="46216"/>
                        <a14:foregroundMark x1="35946" y1="24054" x2="35946" y2="24054"/>
                        <a14:foregroundMark x1="35946" y1="24054" x2="35946" y2="24054"/>
                        <a14:foregroundMark x1="35405" y1="24054" x2="35405" y2="24054"/>
                        <a14:foregroundMark x1="47838" y1="22973" x2="49459" y2="22973"/>
                        <a14:foregroundMark x1="57568" y1="22432" x2="57568" y2="22432"/>
                        <a14:foregroundMark x1="67297" y1="24595" x2="67297" y2="24595"/>
                        <a14:foregroundMark x1="67297" y1="24595" x2="67297" y2="24595"/>
                        <a14:foregroundMark x1="67297" y1="28919" x2="67297" y2="28919"/>
                        <a14:foregroundMark x1="67297" y1="29459" x2="67297" y2="29459"/>
                        <a14:foregroundMark x1="67297" y1="44595" x2="67297" y2="44595"/>
                        <a14:foregroundMark x1="67297" y1="44595" x2="67297" y2="44595"/>
                        <a14:foregroundMark x1="66216" y1="31081" x2="66216" y2="31081"/>
                        <a14:foregroundMark x1="66216" y1="31081" x2="66216" y2="31081"/>
                        <a14:foregroundMark x1="65676" y1="31081" x2="65676" y2="31081"/>
                        <a14:foregroundMark x1="62973" y1="30000" x2="62973" y2="30000"/>
                        <a14:foregroundMark x1="63514" y1="25135" x2="70541" y2="40270"/>
                        <a14:foregroundMark x1="66216" y1="25676" x2="67838" y2="38108"/>
                        <a14:foregroundMark x1="92703" y1="74324" x2="92703" y2="743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67652" y="546888"/>
            <a:ext cx="1565167" cy="1565167"/>
          </a:xfrm>
          <a:prstGeom prst="rect">
            <a:avLst/>
          </a:prstGeom>
        </p:spPr>
      </p:pic>
      <p:sp>
        <p:nvSpPr>
          <p:cNvPr id="34" name="Rectangle 10">
            <a:extLst>
              <a:ext uri="{FF2B5EF4-FFF2-40B4-BE49-F238E27FC236}">
                <a16:creationId xmlns:a16="http://schemas.microsoft.com/office/drawing/2014/main" id="{12AD6295-878D-1C60-F7E9-B4075EE8A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427" y="729306"/>
            <a:ext cx="19369809" cy="1200329"/>
          </a:xfrm>
          <a:prstGeom prst="rect">
            <a:avLst/>
          </a:prstGeom>
          <a:noFill/>
          <a:ln w="31750" cap="rnd" cmpd="tri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04" indent="-285704" algn="ctr" eaLnBrk="0" hangingPunct="0">
              <a:defRPr/>
            </a:pPr>
            <a:r>
              <a:rPr lang="es-ES" sz="7200" dirty="0">
                <a:ln w="0"/>
                <a:latin typeface="Arial Black" pitchFamily="34" charset="0"/>
                <a:cs typeface="Times New Roman" pitchFamily="18" charset="0"/>
              </a:rPr>
              <a:t>CREDENTIA</a:t>
            </a:r>
            <a:endParaRPr lang="en-US" sz="1666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2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018ACCFB-FDD8-AE13-1EEC-B1F2C019B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61540" y="18930540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62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205</Words>
  <Application>Microsoft Office PowerPoint</Application>
  <PresentationFormat>Personalizado</PresentationFormat>
  <Paragraphs>27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Times New Roman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pc</dc:creator>
  <cp:lastModifiedBy>Mateo González Alonso</cp:lastModifiedBy>
  <cp:revision>348</cp:revision>
  <cp:lastPrinted>2014-07-03T09:01:44Z</cp:lastPrinted>
  <dcterms:created xsi:type="dcterms:W3CDTF">2011-07-28T08:16:40Z</dcterms:created>
  <dcterms:modified xsi:type="dcterms:W3CDTF">2025-09-22T11:52:18Z</dcterms:modified>
</cp:coreProperties>
</file>