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7000200" cy="37799963"/>
  <p:notesSz cx="10234613" cy="7099300"/>
  <p:defaultTextStyle>
    <a:defPPr>
      <a:defRPr lang="es-ES"/>
    </a:defPPr>
    <a:lvl1pPr marL="0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1pPr>
    <a:lvl2pPr marL="1851351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2pPr>
    <a:lvl3pPr marL="3702703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3pPr>
    <a:lvl4pPr marL="5554054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4pPr>
    <a:lvl5pPr marL="7405406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5pPr>
    <a:lvl6pPr marL="9256757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6pPr>
    <a:lvl7pPr marL="11108108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7pPr>
    <a:lvl8pPr marL="12959460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8pPr>
    <a:lvl9pPr marL="14810811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06" userDrawn="1">
          <p15:clr>
            <a:srgbClr val="A4A3A4"/>
          </p15:clr>
        </p15:guide>
        <p15:guide id="2" pos="8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6" autoAdjust="0"/>
    <p:restoredTop sz="93460" autoAdjust="0"/>
  </p:normalViewPr>
  <p:slideViewPr>
    <p:cSldViewPr>
      <p:cViewPr varScale="1">
        <p:scale>
          <a:sx n="14" d="100"/>
          <a:sy n="14" d="100"/>
        </p:scale>
        <p:origin x="3019" y="154"/>
      </p:cViewPr>
      <p:guideLst>
        <p:guide orient="horz" pos="11906"/>
        <p:guide pos="8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image" Target="../media/image1.jp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image" Target="../media/image1.jp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2F580-8D63-4AB9-9F89-B45B31B04D23}" type="doc">
      <dgm:prSet loTypeId="urn:microsoft.com/office/officeart/2005/8/layout/list1" loCatId="list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99F969D9-876A-40FB-ACA7-F4172ED56891}">
      <dgm:prSet custT="1"/>
      <dgm:spPr/>
      <dgm:t>
        <a:bodyPr/>
        <a:lstStyle/>
        <a:p>
          <a:pPr rtl="0"/>
          <a:r>
            <a:rPr lang="en-GB" sz="4000" b="1" i="1" dirty="0"/>
            <a:t>CONTEXTO</a:t>
          </a:r>
          <a:endParaRPr lang="es-ES" sz="1400" dirty="0"/>
        </a:p>
      </dgm:t>
    </dgm:pt>
    <dgm:pt modelId="{D58228E2-0404-48FD-BA69-9A6D1DFAD86F}" type="parTrans" cxnId="{5174E79E-0A35-4E9D-BA86-D033F90F5673}">
      <dgm:prSet/>
      <dgm:spPr/>
      <dgm:t>
        <a:bodyPr/>
        <a:lstStyle/>
        <a:p>
          <a:endParaRPr lang="es-ES"/>
        </a:p>
      </dgm:t>
    </dgm:pt>
    <dgm:pt modelId="{666ACBDA-62EC-4F0B-98F8-5331167D605E}" type="sibTrans" cxnId="{5174E79E-0A35-4E9D-BA86-D033F90F5673}">
      <dgm:prSet/>
      <dgm:spPr/>
      <dgm:t>
        <a:bodyPr/>
        <a:lstStyle/>
        <a:p>
          <a:endParaRPr lang="es-ES"/>
        </a:p>
      </dgm:t>
    </dgm:pt>
    <dgm:pt modelId="{951B6507-7EE0-4DF1-BA48-A041CF9409EE}" type="pres">
      <dgm:prSet presAssocID="{9552F580-8D63-4AB9-9F89-B45B31B04D23}" presName="linear" presStyleCnt="0">
        <dgm:presLayoutVars>
          <dgm:dir/>
          <dgm:animLvl val="lvl"/>
          <dgm:resizeHandles val="exact"/>
        </dgm:presLayoutVars>
      </dgm:prSet>
      <dgm:spPr/>
    </dgm:pt>
    <dgm:pt modelId="{AA70EE3A-476A-4334-BB8F-58394EC040B8}" type="pres">
      <dgm:prSet presAssocID="{99F969D9-876A-40FB-ACA7-F4172ED56891}" presName="parentLin" presStyleCnt="0"/>
      <dgm:spPr/>
    </dgm:pt>
    <dgm:pt modelId="{0BB741F4-BE67-4A50-AF8C-403DD973F441}" type="pres">
      <dgm:prSet presAssocID="{99F969D9-876A-40FB-ACA7-F4172ED56891}" presName="parentLeftMargin" presStyleLbl="node1" presStyleIdx="0" presStyleCnt="1"/>
      <dgm:spPr/>
    </dgm:pt>
    <dgm:pt modelId="{06337FE7-391A-4445-8922-2F14626B87DE}" type="pres">
      <dgm:prSet presAssocID="{99F969D9-876A-40FB-ACA7-F4172ED56891}" presName="parentText" presStyleLbl="node1" presStyleIdx="0" presStyleCnt="1" custLinFactY="-31078" custLinFactNeighborX="-41160" custLinFactNeighborY="-100000">
        <dgm:presLayoutVars>
          <dgm:chMax val="0"/>
          <dgm:bulletEnabled val="1"/>
        </dgm:presLayoutVars>
      </dgm:prSet>
      <dgm:spPr/>
    </dgm:pt>
    <dgm:pt modelId="{C70E538B-B1F7-42B6-B3B5-EEF2712A8E14}" type="pres">
      <dgm:prSet presAssocID="{99F969D9-876A-40FB-ACA7-F4172ED56891}" presName="negativeSpace" presStyleCnt="0"/>
      <dgm:spPr/>
    </dgm:pt>
    <dgm:pt modelId="{BD98D9F9-0CDA-4D7D-97B0-23FC48E39F79}" type="pres">
      <dgm:prSet presAssocID="{99F969D9-876A-40FB-ACA7-F4172ED5689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60BDD853-DEB7-4631-9D29-2DF7B96F2820}" type="presOf" srcId="{9552F580-8D63-4AB9-9F89-B45B31B04D23}" destId="{951B6507-7EE0-4DF1-BA48-A041CF9409EE}" srcOrd="0" destOrd="0" presId="urn:microsoft.com/office/officeart/2005/8/layout/list1"/>
    <dgm:cxn modelId="{5174E79E-0A35-4E9D-BA86-D033F90F5673}" srcId="{9552F580-8D63-4AB9-9F89-B45B31B04D23}" destId="{99F969D9-876A-40FB-ACA7-F4172ED56891}" srcOrd="0" destOrd="0" parTransId="{D58228E2-0404-48FD-BA69-9A6D1DFAD86F}" sibTransId="{666ACBDA-62EC-4F0B-98F8-5331167D605E}"/>
    <dgm:cxn modelId="{0282DBB7-C035-4D91-A8A2-6C01C2F0B724}" type="presOf" srcId="{99F969D9-876A-40FB-ACA7-F4172ED56891}" destId="{06337FE7-391A-4445-8922-2F14626B87DE}" srcOrd="1" destOrd="0" presId="urn:microsoft.com/office/officeart/2005/8/layout/list1"/>
    <dgm:cxn modelId="{FC4B6EE5-2421-46B6-8719-57119DF2704E}" type="presOf" srcId="{99F969D9-876A-40FB-ACA7-F4172ED56891}" destId="{0BB741F4-BE67-4A50-AF8C-403DD973F441}" srcOrd="0" destOrd="0" presId="urn:microsoft.com/office/officeart/2005/8/layout/list1"/>
    <dgm:cxn modelId="{3A4C086C-3097-4C5D-B7D0-714DDB92428D}" type="presParOf" srcId="{951B6507-7EE0-4DF1-BA48-A041CF9409EE}" destId="{AA70EE3A-476A-4334-BB8F-58394EC040B8}" srcOrd="0" destOrd="0" presId="urn:microsoft.com/office/officeart/2005/8/layout/list1"/>
    <dgm:cxn modelId="{DA3860B7-7088-4E7C-8C15-3362B72CF74B}" type="presParOf" srcId="{AA70EE3A-476A-4334-BB8F-58394EC040B8}" destId="{0BB741F4-BE67-4A50-AF8C-403DD973F441}" srcOrd="0" destOrd="0" presId="urn:microsoft.com/office/officeart/2005/8/layout/list1"/>
    <dgm:cxn modelId="{3AAFFE8D-3155-45EE-8E05-F72B128F6CC0}" type="presParOf" srcId="{AA70EE3A-476A-4334-BB8F-58394EC040B8}" destId="{06337FE7-391A-4445-8922-2F14626B87DE}" srcOrd="1" destOrd="0" presId="urn:microsoft.com/office/officeart/2005/8/layout/list1"/>
    <dgm:cxn modelId="{62BDE034-ADDD-4791-B914-EBB3CC3608C5}" type="presParOf" srcId="{951B6507-7EE0-4DF1-BA48-A041CF9409EE}" destId="{C70E538B-B1F7-42B6-B3B5-EEF2712A8E14}" srcOrd="1" destOrd="0" presId="urn:microsoft.com/office/officeart/2005/8/layout/list1"/>
    <dgm:cxn modelId="{01BEB618-B335-40CE-8DB6-1FC4AA95D0FD}" type="presParOf" srcId="{951B6507-7EE0-4DF1-BA48-A041CF9409EE}" destId="{BD98D9F9-0CDA-4D7D-97B0-23FC48E39F7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AACAB2B-51A8-4E13-A2E9-6F331DF1C445}" type="doc">
      <dgm:prSet loTypeId="urn:microsoft.com/office/officeart/2005/8/layout/hierarchy4" loCatId="list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endParaRPr lang="es-ES"/>
        </a:p>
      </dgm:t>
    </dgm:pt>
    <dgm:pt modelId="{0EA22A27-E87B-45FF-9B86-0C618B00B11A}">
      <dgm:prSet custT="1"/>
      <dgm:spPr/>
      <dgm:t>
        <a:bodyPr/>
        <a:lstStyle/>
        <a:p>
          <a:pPr rtl="0"/>
          <a:r>
            <a:rPr lang="es-ES" sz="2800" b="1" i="0" baseline="0" dirty="0" err="1"/>
            <a:t>xxxx</a:t>
          </a:r>
          <a:endParaRPr lang="es-ES" sz="2800" dirty="0"/>
        </a:p>
      </dgm:t>
    </dgm:pt>
    <dgm:pt modelId="{57E9D21F-8D11-423B-A52D-2B678575243B}" type="parTrans" cxnId="{78B93A67-44B3-4DD1-8009-FA683CF79308}">
      <dgm:prSet/>
      <dgm:spPr/>
      <dgm:t>
        <a:bodyPr/>
        <a:lstStyle/>
        <a:p>
          <a:endParaRPr lang="es-ES"/>
        </a:p>
      </dgm:t>
    </dgm:pt>
    <dgm:pt modelId="{2136FBF8-1796-4F2A-A243-3EB5B005AE51}" type="sibTrans" cxnId="{78B93A67-44B3-4DD1-8009-FA683CF79308}">
      <dgm:prSet/>
      <dgm:spPr/>
      <dgm:t>
        <a:bodyPr/>
        <a:lstStyle/>
        <a:p>
          <a:endParaRPr lang="es-ES"/>
        </a:p>
      </dgm:t>
    </dgm:pt>
    <dgm:pt modelId="{794A78EC-B751-45DD-9941-BD9B4018B147}">
      <dgm:prSet custT="1"/>
      <dgm:spPr/>
      <dgm:t>
        <a:bodyPr/>
        <a:lstStyle/>
        <a:p>
          <a:pPr rtl="0"/>
          <a:r>
            <a:rPr lang="es-ES" sz="2800" b="0" i="0" baseline="0" dirty="0" err="1"/>
            <a:t>xxxx</a:t>
          </a:r>
          <a:endParaRPr lang="es-ES" sz="2800" dirty="0"/>
        </a:p>
      </dgm:t>
    </dgm:pt>
    <dgm:pt modelId="{72DD2FCB-F1BF-441B-BBA0-5B33D0FD3244}" type="parTrans" cxnId="{FF410ED6-211C-4D13-ABEC-5BF9D181507F}">
      <dgm:prSet/>
      <dgm:spPr/>
      <dgm:t>
        <a:bodyPr/>
        <a:lstStyle/>
        <a:p>
          <a:endParaRPr lang="es-ES"/>
        </a:p>
      </dgm:t>
    </dgm:pt>
    <dgm:pt modelId="{082129FC-5CDC-4B88-8DE9-DDEA5532E874}" type="sibTrans" cxnId="{FF410ED6-211C-4D13-ABEC-5BF9D181507F}">
      <dgm:prSet/>
      <dgm:spPr/>
      <dgm:t>
        <a:bodyPr/>
        <a:lstStyle/>
        <a:p>
          <a:endParaRPr lang="es-ES"/>
        </a:p>
      </dgm:t>
    </dgm:pt>
    <dgm:pt modelId="{19B7B5E8-E216-4F33-BA5D-0DE502A0D7BA}">
      <dgm:prSet custT="1"/>
      <dgm:spPr/>
      <dgm:t>
        <a:bodyPr/>
        <a:lstStyle/>
        <a:p>
          <a:pPr rtl="0"/>
          <a:r>
            <a:rPr lang="es-ES" sz="3600" b="1" i="0" baseline="0" dirty="0"/>
            <a:t>Dificultad</a:t>
          </a:r>
          <a:r>
            <a:rPr lang="es-ES" sz="2800" b="0" i="0" baseline="0" dirty="0"/>
            <a:t>:</a:t>
          </a:r>
          <a:endParaRPr lang="es-ES" sz="2800" dirty="0"/>
        </a:p>
      </dgm:t>
    </dgm:pt>
    <dgm:pt modelId="{88DA244B-0FBA-409D-BD9B-EB9BFC3F2670}" type="parTrans" cxnId="{6FDB8740-C562-47AF-ADA6-F965D7FA801A}">
      <dgm:prSet/>
      <dgm:spPr/>
      <dgm:t>
        <a:bodyPr/>
        <a:lstStyle/>
        <a:p>
          <a:endParaRPr lang="es-ES"/>
        </a:p>
      </dgm:t>
    </dgm:pt>
    <dgm:pt modelId="{3E3BCBFF-B7F0-44F6-84DA-9D2EF797A411}" type="sibTrans" cxnId="{6FDB8740-C562-47AF-ADA6-F965D7FA801A}">
      <dgm:prSet/>
      <dgm:spPr/>
      <dgm:t>
        <a:bodyPr/>
        <a:lstStyle/>
        <a:p>
          <a:endParaRPr lang="es-ES"/>
        </a:p>
      </dgm:t>
    </dgm:pt>
    <dgm:pt modelId="{F42A20E8-3E95-47C1-AFBA-07DE9F624FC7}">
      <dgm:prSet custT="1"/>
      <dgm:spPr/>
      <dgm:t>
        <a:bodyPr/>
        <a:lstStyle/>
        <a:p>
          <a:pPr rtl="0"/>
          <a:r>
            <a:rPr lang="es-ES_tradnl" sz="3600" b="1" i="0" baseline="0" dirty="0"/>
            <a:t>FUTURO</a:t>
          </a:r>
          <a:r>
            <a:rPr lang="es-ES_tradnl" sz="2800" b="0" i="0" baseline="0" dirty="0"/>
            <a:t>:</a:t>
          </a:r>
          <a:endParaRPr lang="es-ES" sz="2800" dirty="0"/>
        </a:p>
      </dgm:t>
    </dgm:pt>
    <dgm:pt modelId="{2C32B428-2AF7-473E-A520-F20BA8B6E513}" type="parTrans" cxnId="{950769E4-8ED6-4153-80B4-D43226F97B20}">
      <dgm:prSet/>
      <dgm:spPr/>
      <dgm:t>
        <a:bodyPr/>
        <a:lstStyle/>
        <a:p>
          <a:endParaRPr lang="es-ES"/>
        </a:p>
      </dgm:t>
    </dgm:pt>
    <dgm:pt modelId="{D543CA29-F394-40BA-B08E-1D2548C336D9}" type="sibTrans" cxnId="{950769E4-8ED6-4153-80B4-D43226F97B20}">
      <dgm:prSet/>
      <dgm:spPr/>
      <dgm:t>
        <a:bodyPr/>
        <a:lstStyle/>
        <a:p>
          <a:endParaRPr lang="es-ES"/>
        </a:p>
      </dgm:t>
    </dgm:pt>
    <dgm:pt modelId="{9CCDF765-C882-4F7E-A38C-8C30987DE099}">
      <dgm:prSet custT="1"/>
      <dgm:spPr/>
      <dgm:t>
        <a:bodyPr/>
        <a:lstStyle/>
        <a:p>
          <a:pPr rtl="0"/>
          <a:r>
            <a:rPr lang="es-ES" sz="5400" b="1" dirty="0">
              <a:solidFill>
                <a:schemeClr val="tx1"/>
              </a:solidFill>
            </a:rPr>
            <a:t>Análisis</a:t>
          </a:r>
          <a:endParaRPr lang="es-ES" sz="6500" b="1" dirty="0">
            <a:solidFill>
              <a:schemeClr val="tx1"/>
            </a:solidFill>
          </a:endParaRPr>
        </a:p>
      </dgm:t>
    </dgm:pt>
    <dgm:pt modelId="{29CE1CD5-4402-4F53-B73C-E3ED2025C962}" type="parTrans" cxnId="{22F6193F-8309-4A09-93D3-D14FED03797F}">
      <dgm:prSet/>
      <dgm:spPr/>
      <dgm:t>
        <a:bodyPr/>
        <a:lstStyle/>
        <a:p>
          <a:endParaRPr lang="es-ES"/>
        </a:p>
      </dgm:t>
    </dgm:pt>
    <dgm:pt modelId="{BA0B17E6-9D54-4686-A460-880ED97EFE0B}" type="sibTrans" cxnId="{22F6193F-8309-4A09-93D3-D14FED03797F}">
      <dgm:prSet/>
      <dgm:spPr/>
      <dgm:t>
        <a:bodyPr/>
        <a:lstStyle/>
        <a:p>
          <a:endParaRPr lang="es-ES"/>
        </a:p>
      </dgm:t>
    </dgm:pt>
    <dgm:pt modelId="{B08167C9-E963-4A11-9672-A0812EBB7857}">
      <dgm:prSet custT="1"/>
      <dgm:spPr/>
      <dgm:t>
        <a:bodyPr/>
        <a:lstStyle/>
        <a:p>
          <a:pPr rtl="0"/>
          <a:r>
            <a:rPr lang="es-ES" sz="2800" b="0" i="0" baseline="0" dirty="0" err="1"/>
            <a:t>xxxx</a:t>
          </a:r>
          <a:endParaRPr lang="es-ES" sz="2800" dirty="0"/>
        </a:p>
      </dgm:t>
    </dgm:pt>
    <dgm:pt modelId="{DF8E9484-ED49-47B5-9AE2-463336786A00}" type="parTrans" cxnId="{D5DDC5D0-601D-4331-8B41-B7AB2CBB68DD}">
      <dgm:prSet/>
      <dgm:spPr/>
      <dgm:t>
        <a:bodyPr/>
        <a:lstStyle/>
        <a:p>
          <a:endParaRPr lang="es-ES"/>
        </a:p>
      </dgm:t>
    </dgm:pt>
    <dgm:pt modelId="{D32C0156-9660-41A4-824A-A35126684A78}" type="sibTrans" cxnId="{D5DDC5D0-601D-4331-8B41-B7AB2CBB68DD}">
      <dgm:prSet/>
      <dgm:spPr/>
      <dgm:t>
        <a:bodyPr/>
        <a:lstStyle/>
        <a:p>
          <a:endParaRPr lang="es-ES"/>
        </a:p>
      </dgm:t>
    </dgm:pt>
    <dgm:pt modelId="{EBEFFBCF-3439-43BC-AA73-A20B57F07FCD}">
      <dgm:prSet custT="1"/>
      <dgm:spPr/>
      <dgm:t>
        <a:bodyPr/>
        <a:lstStyle/>
        <a:p>
          <a:pPr rtl="0"/>
          <a:r>
            <a:rPr lang="es-ES" sz="2800" dirty="0" err="1"/>
            <a:t>xxxx</a:t>
          </a:r>
          <a:endParaRPr lang="es-ES" sz="2800" dirty="0"/>
        </a:p>
      </dgm:t>
    </dgm:pt>
    <dgm:pt modelId="{22F77917-E109-4F48-92E1-7CB47427C867}" type="parTrans" cxnId="{B6458B7E-A7CD-4238-9833-6E062F1696D4}">
      <dgm:prSet/>
      <dgm:spPr/>
      <dgm:t>
        <a:bodyPr/>
        <a:lstStyle/>
        <a:p>
          <a:endParaRPr lang="es-ES"/>
        </a:p>
      </dgm:t>
    </dgm:pt>
    <dgm:pt modelId="{9932E855-648A-4B7F-BC76-A4347C76146C}" type="sibTrans" cxnId="{B6458B7E-A7CD-4238-9833-6E062F1696D4}">
      <dgm:prSet/>
      <dgm:spPr/>
      <dgm:t>
        <a:bodyPr/>
        <a:lstStyle/>
        <a:p>
          <a:endParaRPr lang="es-ES"/>
        </a:p>
      </dgm:t>
    </dgm:pt>
    <dgm:pt modelId="{5CC8312C-67DC-4D3D-A789-141402B73E5E}" type="pres">
      <dgm:prSet presAssocID="{0AACAB2B-51A8-4E13-A2E9-6F331DF1C44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10854D-D037-4288-BA7F-B38E7D2CC17D}" type="pres">
      <dgm:prSet presAssocID="{9CCDF765-C882-4F7E-A38C-8C30987DE099}" presName="vertOne" presStyleCnt="0"/>
      <dgm:spPr/>
    </dgm:pt>
    <dgm:pt modelId="{F7766718-031A-494D-87AC-0C3AD5FB8996}" type="pres">
      <dgm:prSet presAssocID="{9CCDF765-C882-4F7E-A38C-8C30987DE099}" presName="txOne" presStyleLbl="node0" presStyleIdx="0" presStyleCnt="3" custScaleY="24967">
        <dgm:presLayoutVars>
          <dgm:chPref val="3"/>
        </dgm:presLayoutVars>
      </dgm:prSet>
      <dgm:spPr/>
    </dgm:pt>
    <dgm:pt modelId="{80D61B50-DD70-4BA9-B015-B1698CE25C25}" type="pres">
      <dgm:prSet presAssocID="{9CCDF765-C882-4F7E-A38C-8C30987DE099}" presName="parTransOne" presStyleCnt="0"/>
      <dgm:spPr/>
    </dgm:pt>
    <dgm:pt modelId="{BBAE50AF-9AE1-44DA-B1B2-7F039E380B22}" type="pres">
      <dgm:prSet presAssocID="{9CCDF765-C882-4F7E-A38C-8C30987DE099}" presName="horzOne" presStyleCnt="0"/>
      <dgm:spPr/>
    </dgm:pt>
    <dgm:pt modelId="{2A591C21-B2BC-48D9-9E94-DDE07CFCA320}" type="pres">
      <dgm:prSet presAssocID="{0EA22A27-E87B-45FF-9B86-0C618B00B11A}" presName="vertTwo" presStyleCnt="0"/>
      <dgm:spPr/>
    </dgm:pt>
    <dgm:pt modelId="{AF78A2B1-445A-417B-B639-828DE1F027CC}" type="pres">
      <dgm:prSet presAssocID="{0EA22A27-E87B-45FF-9B86-0C618B00B11A}" presName="txTwo" presStyleLbl="node2" presStyleIdx="0" presStyleCnt="4">
        <dgm:presLayoutVars>
          <dgm:chPref val="3"/>
        </dgm:presLayoutVars>
      </dgm:prSet>
      <dgm:spPr/>
    </dgm:pt>
    <dgm:pt modelId="{B2399268-728C-4EFC-ABBE-793710A168C7}" type="pres">
      <dgm:prSet presAssocID="{0EA22A27-E87B-45FF-9B86-0C618B00B11A}" presName="horzTwo" presStyleCnt="0"/>
      <dgm:spPr/>
    </dgm:pt>
    <dgm:pt modelId="{5A7853B8-F1A0-47FE-8F7F-B884E63429F0}" type="pres">
      <dgm:prSet presAssocID="{2136FBF8-1796-4F2A-A243-3EB5B005AE51}" presName="sibSpaceTwo" presStyleCnt="0"/>
      <dgm:spPr/>
    </dgm:pt>
    <dgm:pt modelId="{D90F90D1-64C8-40B3-BD48-A98EF9DDA0DD}" type="pres">
      <dgm:prSet presAssocID="{794A78EC-B751-45DD-9941-BD9B4018B147}" presName="vertTwo" presStyleCnt="0"/>
      <dgm:spPr/>
    </dgm:pt>
    <dgm:pt modelId="{DB446955-B6AA-4972-B27C-944073397A08}" type="pres">
      <dgm:prSet presAssocID="{794A78EC-B751-45DD-9941-BD9B4018B147}" presName="txTwo" presStyleLbl="node2" presStyleIdx="1" presStyleCnt="4">
        <dgm:presLayoutVars>
          <dgm:chPref val="3"/>
        </dgm:presLayoutVars>
      </dgm:prSet>
      <dgm:spPr/>
    </dgm:pt>
    <dgm:pt modelId="{A35C735E-390B-407C-8F9B-3EF564504A1B}" type="pres">
      <dgm:prSet presAssocID="{794A78EC-B751-45DD-9941-BD9B4018B147}" presName="horzTwo" presStyleCnt="0"/>
      <dgm:spPr/>
    </dgm:pt>
    <dgm:pt modelId="{FF57A4E3-0559-4BB6-A2FB-56FFFF4CA085}" type="pres">
      <dgm:prSet presAssocID="{BA0B17E6-9D54-4686-A460-880ED97EFE0B}" presName="sibSpaceOne" presStyleCnt="0"/>
      <dgm:spPr/>
    </dgm:pt>
    <dgm:pt modelId="{BAF9F4E8-1876-4479-A933-36332FD6230E}" type="pres">
      <dgm:prSet presAssocID="{19B7B5E8-E216-4F33-BA5D-0DE502A0D7BA}" presName="vertOne" presStyleCnt="0"/>
      <dgm:spPr/>
    </dgm:pt>
    <dgm:pt modelId="{C0892B50-29F8-47A7-A576-DD67F3F22AF3}" type="pres">
      <dgm:prSet presAssocID="{19B7B5E8-E216-4F33-BA5D-0DE502A0D7BA}" presName="txOne" presStyleLbl="node0" presStyleIdx="1" presStyleCnt="3" custScaleY="24967">
        <dgm:presLayoutVars>
          <dgm:chPref val="3"/>
        </dgm:presLayoutVars>
      </dgm:prSet>
      <dgm:spPr/>
    </dgm:pt>
    <dgm:pt modelId="{22D5570E-C6A8-47CE-B639-DCF13C8AB321}" type="pres">
      <dgm:prSet presAssocID="{19B7B5E8-E216-4F33-BA5D-0DE502A0D7BA}" presName="parTransOne" presStyleCnt="0"/>
      <dgm:spPr/>
    </dgm:pt>
    <dgm:pt modelId="{17309672-4F4C-471B-AE38-26DEC56697E5}" type="pres">
      <dgm:prSet presAssocID="{19B7B5E8-E216-4F33-BA5D-0DE502A0D7BA}" presName="horzOne" presStyleCnt="0"/>
      <dgm:spPr/>
    </dgm:pt>
    <dgm:pt modelId="{4E0E385B-FCF1-4F5A-9CEA-D021B40715E6}" type="pres">
      <dgm:prSet presAssocID="{B08167C9-E963-4A11-9672-A0812EBB7857}" presName="vertTwo" presStyleCnt="0"/>
      <dgm:spPr/>
    </dgm:pt>
    <dgm:pt modelId="{C8CA7714-2C5F-4CF2-8363-08E52D7D735B}" type="pres">
      <dgm:prSet presAssocID="{B08167C9-E963-4A11-9672-A0812EBB7857}" presName="txTwo" presStyleLbl="node2" presStyleIdx="2" presStyleCnt="4">
        <dgm:presLayoutVars>
          <dgm:chPref val="3"/>
        </dgm:presLayoutVars>
      </dgm:prSet>
      <dgm:spPr/>
    </dgm:pt>
    <dgm:pt modelId="{48E33A09-B3F4-4881-A1DA-10C12FAF2353}" type="pres">
      <dgm:prSet presAssocID="{B08167C9-E963-4A11-9672-A0812EBB7857}" presName="horzTwo" presStyleCnt="0"/>
      <dgm:spPr/>
    </dgm:pt>
    <dgm:pt modelId="{DD72A423-CF1B-48CF-96D9-0061CB86F4A8}" type="pres">
      <dgm:prSet presAssocID="{3E3BCBFF-B7F0-44F6-84DA-9D2EF797A411}" presName="sibSpaceOne" presStyleCnt="0"/>
      <dgm:spPr/>
    </dgm:pt>
    <dgm:pt modelId="{AF63F765-0BCE-4032-9682-2FE27D9CE8DC}" type="pres">
      <dgm:prSet presAssocID="{F42A20E8-3E95-47C1-AFBA-07DE9F624FC7}" presName="vertOne" presStyleCnt="0"/>
      <dgm:spPr/>
    </dgm:pt>
    <dgm:pt modelId="{BDCFCF14-0E21-4F62-8F89-048E40DDBDFE}" type="pres">
      <dgm:prSet presAssocID="{F42A20E8-3E95-47C1-AFBA-07DE9F624FC7}" presName="txOne" presStyleLbl="node0" presStyleIdx="2" presStyleCnt="3" custScaleY="24967">
        <dgm:presLayoutVars>
          <dgm:chPref val="3"/>
        </dgm:presLayoutVars>
      </dgm:prSet>
      <dgm:spPr/>
    </dgm:pt>
    <dgm:pt modelId="{9B8CC13B-9CAA-427A-B44A-9917805630FD}" type="pres">
      <dgm:prSet presAssocID="{F42A20E8-3E95-47C1-AFBA-07DE9F624FC7}" presName="parTransOne" presStyleCnt="0"/>
      <dgm:spPr/>
    </dgm:pt>
    <dgm:pt modelId="{2A94C09E-0F7C-458A-ABC2-EE5E49E02F3D}" type="pres">
      <dgm:prSet presAssocID="{F42A20E8-3E95-47C1-AFBA-07DE9F624FC7}" presName="horzOne" presStyleCnt="0"/>
      <dgm:spPr/>
    </dgm:pt>
    <dgm:pt modelId="{E8216951-B577-49AC-9C4E-06E45C1F56DE}" type="pres">
      <dgm:prSet presAssocID="{EBEFFBCF-3439-43BC-AA73-A20B57F07FCD}" presName="vertTwo" presStyleCnt="0"/>
      <dgm:spPr/>
    </dgm:pt>
    <dgm:pt modelId="{560B9356-13AE-44A1-8AE2-FEBA56E05804}" type="pres">
      <dgm:prSet presAssocID="{EBEFFBCF-3439-43BC-AA73-A20B57F07FCD}" presName="txTwo" presStyleLbl="node2" presStyleIdx="3" presStyleCnt="4">
        <dgm:presLayoutVars>
          <dgm:chPref val="3"/>
        </dgm:presLayoutVars>
      </dgm:prSet>
      <dgm:spPr/>
    </dgm:pt>
    <dgm:pt modelId="{84FA8F1A-D539-4D76-9A6C-98266F7F043D}" type="pres">
      <dgm:prSet presAssocID="{EBEFFBCF-3439-43BC-AA73-A20B57F07FCD}" presName="horzTwo" presStyleCnt="0"/>
      <dgm:spPr/>
    </dgm:pt>
  </dgm:ptLst>
  <dgm:cxnLst>
    <dgm:cxn modelId="{22F6193F-8309-4A09-93D3-D14FED03797F}" srcId="{0AACAB2B-51A8-4E13-A2E9-6F331DF1C445}" destId="{9CCDF765-C882-4F7E-A38C-8C30987DE099}" srcOrd="0" destOrd="0" parTransId="{29CE1CD5-4402-4F53-B73C-E3ED2025C962}" sibTransId="{BA0B17E6-9D54-4686-A460-880ED97EFE0B}"/>
    <dgm:cxn modelId="{6FDB8740-C562-47AF-ADA6-F965D7FA801A}" srcId="{0AACAB2B-51A8-4E13-A2E9-6F331DF1C445}" destId="{19B7B5E8-E216-4F33-BA5D-0DE502A0D7BA}" srcOrd="1" destOrd="0" parTransId="{88DA244B-0FBA-409D-BD9B-EB9BFC3F2670}" sibTransId="{3E3BCBFF-B7F0-44F6-84DA-9D2EF797A411}"/>
    <dgm:cxn modelId="{78B93A67-44B3-4DD1-8009-FA683CF79308}" srcId="{9CCDF765-C882-4F7E-A38C-8C30987DE099}" destId="{0EA22A27-E87B-45FF-9B86-0C618B00B11A}" srcOrd="0" destOrd="0" parTransId="{57E9D21F-8D11-423B-A52D-2B678575243B}" sibTransId="{2136FBF8-1796-4F2A-A243-3EB5B005AE51}"/>
    <dgm:cxn modelId="{F3D8F571-C7D8-4A97-B811-1287341FDBFA}" type="presOf" srcId="{0EA22A27-E87B-45FF-9B86-0C618B00B11A}" destId="{AF78A2B1-445A-417B-B639-828DE1F027CC}" srcOrd="0" destOrd="0" presId="urn:microsoft.com/office/officeart/2005/8/layout/hierarchy4"/>
    <dgm:cxn modelId="{F6C0AE73-2A89-4556-AC80-6EFE4C450173}" type="presOf" srcId="{B08167C9-E963-4A11-9672-A0812EBB7857}" destId="{C8CA7714-2C5F-4CF2-8363-08E52D7D735B}" srcOrd="0" destOrd="0" presId="urn:microsoft.com/office/officeart/2005/8/layout/hierarchy4"/>
    <dgm:cxn modelId="{2426E07A-6977-4772-9173-ADDF984BB561}" type="presOf" srcId="{0AACAB2B-51A8-4E13-A2E9-6F331DF1C445}" destId="{5CC8312C-67DC-4D3D-A789-141402B73E5E}" srcOrd="0" destOrd="0" presId="urn:microsoft.com/office/officeart/2005/8/layout/hierarchy4"/>
    <dgm:cxn modelId="{B6458B7E-A7CD-4238-9833-6E062F1696D4}" srcId="{F42A20E8-3E95-47C1-AFBA-07DE9F624FC7}" destId="{EBEFFBCF-3439-43BC-AA73-A20B57F07FCD}" srcOrd="0" destOrd="0" parTransId="{22F77917-E109-4F48-92E1-7CB47427C867}" sibTransId="{9932E855-648A-4B7F-BC76-A4347C76146C}"/>
    <dgm:cxn modelId="{05D60895-E2AB-4A8A-86F8-B5D44CD03621}" type="presOf" srcId="{9CCDF765-C882-4F7E-A38C-8C30987DE099}" destId="{F7766718-031A-494D-87AC-0C3AD5FB8996}" srcOrd="0" destOrd="0" presId="urn:microsoft.com/office/officeart/2005/8/layout/hierarchy4"/>
    <dgm:cxn modelId="{F2EAD7A2-6CD8-4D41-AF25-CDD6F92E6A2C}" type="presOf" srcId="{794A78EC-B751-45DD-9941-BD9B4018B147}" destId="{DB446955-B6AA-4972-B27C-944073397A08}" srcOrd="0" destOrd="0" presId="urn:microsoft.com/office/officeart/2005/8/layout/hierarchy4"/>
    <dgm:cxn modelId="{0270DCAA-4F4B-47C6-8B63-D5EA56BCADD8}" type="presOf" srcId="{F42A20E8-3E95-47C1-AFBA-07DE9F624FC7}" destId="{BDCFCF14-0E21-4F62-8F89-048E40DDBDFE}" srcOrd="0" destOrd="0" presId="urn:microsoft.com/office/officeart/2005/8/layout/hierarchy4"/>
    <dgm:cxn modelId="{D5DDC5D0-601D-4331-8B41-B7AB2CBB68DD}" srcId="{19B7B5E8-E216-4F33-BA5D-0DE502A0D7BA}" destId="{B08167C9-E963-4A11-9672-A0812EBB7857}" srcOrd="0" destOrd="0" parTransId="{DF8E9484-ED49-47B5-9AE2-463336786A00}" sibTransId="{D32C0156-9660-41A4-824A-A35126684A78}"/>
    <dgm:cxn modelId="{FF410ED6-211C-4D13-ABEC-5BF9D181507F}" srcId="{9CCDF765-C882-4F7E-A38C-8C30987DE099}" destId="{794A78EC-B751-45DD-9941-BD9B4018B147}" srcOrd="1" destOrd="0" parTransId="{72DD2FCB-F1BF-441B-BBA0-5B33D0FD3244}" sibTransId="{082129FC-5CDC-4B88-8DE9-DDEA5532E874}"/>
    <dgm:cxn modelId="{113A65E3-553A-4099-96CF-828DEC499FD4}" type="presOf" srcId="{EBEFFBCF-3439-43BC-AA73-A20B57F07FCD}" destId="{560B9356-13AE-44A1-8AE2-FEBA56E05804}" srcOrd="0" destOrd="0" presId="urn:microsoft.com/office/officeart/2005/8/layout/hierarchy4"/>
    <dgm:cxn modelId="{950769E4-8ED6-4153-80B4-D43226F97B20}" srcId="{0AACAB2B-51A8-4E13-A2E9-6F331DF1C445}" destId="{F42A20E8-3E95-47C1-AFBA-07DE9F624FC7}" srcOrd="2" destOrd="0" parTransId="{2C32B428-2AF7-473E-A520-F20BA8B6E513}" sibTransId="{D543CA29-F394-40BA-B08E-1D2548C336D9}"/>
    <dgm:cxn modelId="{C37D68ED-D9A1-4504-8D80-43647BFF353F}" type="presOf" srcId="{19B7B5E8-E216-4F33-BA5D-0DE502A0D7BA}" destId="{C0892B50-29F8-47A7-A576-DD67F3F22AF3}" srcOrd="0" destOrd="0" presId="urn:microsoft.com/office/officeart/2005/8/layout/hierarchy4"/>
    <dgm:cxn modelId="{ECE8E31A-BF29-494D-AF6E-C7A660A6EFA5}" type="presParOf" srcId="{5CC8312C-67DC-4D3D-A789-141402B73E5E}" destId="{B910854D-D037-4288-BA7F-B38E7D2CC17D}" srcOrd="0" destOrd="0" presId="urn:microsoft.com/office/officeart/2005/8/layout/hierarchy4"/>
    <dgm:cxn modelId="{38A51016-9AA8-4B5C-BAA9-FB002DA58DB3}" type="presParOf" srcId="{B910854D-D037-4288-BA7F-B38E7D2CC17D}" destId="{F7766718-031A-494D-87AC-0C3AD5FB8996}" srcOrd="0" destOrd="0" presId="urn:microsoft.com/office/officeart/2005/8/layout/hierarchy4"/>
    <dgm:cxn modelId="{A0FB64B2-2DD9-4025-89A2-186625DA6D98}" type="presParOf" srcId="{B910854D-D037-4288-BA7F-B38E7D2CC17D}" destId="{80D61B50-DD70-4BA9-B015-B1698CE25C25}" srcOrd="1" destOrd="0" presId="urn:microsoft.com/office/officeart/2005/8/layout/hierarchy4"/>
    <dgm:cxn modelId="{406F8E08-0AAE-4B58-8AA9-2A01D4C8B9AE}" type="presParOf" srcId="{B910854D-D037-4288-BA7F-B38E7D2CC17D}" destId="{BBAE50AF-9AE1-44DA-B1B2-7F039E380B22}" srcOrd="2" destOrd="0" presId="urn:microsoft.com/office/officeart/2005/8/layout/hierarchy4"/>
    <dgm:cxn modelId="{E2EC7142-4864-49CF-A04B-DA7CEBA9B289}" type="presParOf" srcId="{BBAE50AF-9AE1-44DA-B1B2-7F039E380B22}" destId="{2A591C21-B2BC-48D9-9E94-DDE07CFCA320}" srcOrd="0" destOrd="0" presId="urn:microsoft.com/office/officeart/2005/8/layout/hierarchy4"/>
    <dgm:cxn modelId="{5DE61476-BF21-49BD-9BED-43BF43FBA269}" type="presParOf" srcId="{2A591C21-B2BC-48D9-9E94-DDE07CFCA320}" destId="{AF78A2B1-445A-417B-B639-828DE1F027CC}" srcOrd="0" destOrd="0" presId="urn:microsoft.com/office/officeart/2005/8/layout/hierarchy4"/>
    <dgm:cxn modelId="{2A9D552E-FDB1-4C70-A6A5-31153031CD10}" type="presParOf" srcId="{2A591C21-B2BC-48D9-9E94-DDE07CFCA320}" destId="{B2399268-728C-4EFC-ABBE-793710A168C7}" srcOrd="1" destOrd="0" presId="urn:microsoft.com/office/officeart/2005/8/layout/hierarchy4"/>
    <dgm:cxn modelId="{0F87F324-3ADB-4688-B108-271AC7A4A5FC}" type="presParOf" srcId="{BBAE50AF-9AE1-44DA-B1B2-7F039E380B22}" destId="{5A7853B8-F1A0-47FE-8F7F-B884E63429F0}" srcOrd="1" destOrd="0" presId="urn:microsoft.com/office/officeart/2005/8/layout/hierarchy4"/>
    <dgm:cxn modelId="{C2F4A10B-DF2F-4A3A-AE3C-F271A9B9C4AE}" type="presParOf" srcId="{BBAE50AF-9AE1-44DA-B1B2-7F039E380B22}" destId="{D90F90D1-64C8-40B3-BD48-A98EF9DDA0DD}" srcOrd="2" destOrd="0" presId="urn:microsoft.com/office/officeart/2005/8/layout/hierarchy4"/>
    <dgm:cxn modelId="{E474C4AA-2543-4E69-9A08-45AF4C991F75}" type="presParOf" srcId="{D90F90D1-64C8-40B3-BD48-A98EF9DDA0DD}" destId="{DB446955-B6AA-4972-B27C-944073397A08}" srcOrd="0" destOrd="0" presId="urn:microsoft.com/office/officeart/2005/8/layout/hierarchy4"/>
    <dgm:cxn modelId="{51D43D41-A459-4F33-9E76-F2494D685868}" type="presParOf" srcId="{D90F90D1-64C8-40B3-BD48-A98EF9DDA0DD}" destId="{A35C735E-390B-407C-8F9B-3EF564504A1B}" srcOrd="1" destOrd="0" presId="urn:microsoft.com/office/officeart/2005/8/layout/hierarchy4"/>
    <dgm:cxn modelId="{065BC119-67BF-44D4-AB45-65A9D2D20E45}" type="presParOf" srcId="{5CC8312C-67DC-4D3D-A789-141402B73E5E}" destId="{FF57A4E3-0559-4BB6-A2FB-56FFFF4CA085}" srcOrd="1" destOrd="0" presId="urn:microsoft.com/office/officeart/2005/8/layout/hierarchy4"/>
    <dgm:cxn modelId="{FCFF42C5-A672-4AE8-A56C-0913F37238BF}" type="presParOf" srcId="{5CC8312C-67DC-4D3D-A789-141402B73E5E}" destId="{BAF9F4E8-1876-4479-A933-36332FD6230E}" srcOrd="2" destOrd="0" presId="urn:microsoft.com/office/officeart/2005/8/layout/hierarchy4"/>
    <dgm:cxn modelId="{3BE16DEC-7BB8-42B7-B570-0CAA836209CF}" type="presParOf" srcId="{BAF9F4E8-1876-4479-A933-36332FD6230E}" destId="{C0892B50-29F8-47A7-A576-DD67F3F22AF3}" srcOrd="0" destOrd="0" presId="urn:microsoft.com/office/officeart/2005/8/layout/hierarchy4"/>
    <dgm:cxn modelId="{DFED3649-C6DE-4E4B-BF20-96BBD97AF80A}" type="presParOf" srcId="{BAF9F4E8-1876-4479-A933-36332FD6230E}" destId="{22D5570E-C6A8-47CE-B639-DCF13C8AB321}" srcOrd="1" destOrd="0" presId="urn:microsoft.com/office/officeart/2005/8/layout/hierarchy4"/>
    <dgm:cxn modelId="{4C544464-1791-4D57-8F08-CFDDC42C116E}" type="presParOf" srcId="{BAF9F4E8-1876-4479-A933-36332FD6230E}" destId="{17309672-4F4C-471B-AE38-26DEC56697E5}" srcOrd="2" destOrd="0" presId="urn:microsoft.com/office/officeart/2005/8/layout/hierarchy4"/>
    <dgm:cxn modelId="{356D2BC0-10D0-4A1B-A596-5DBCBCDC6ED1}" type="presParOf" srcId="{17309672-4F4C-471B-AE38-26DEC56697E5}" destId="{4E0E385B-FCF1-4F5A-9CEA-D021B40715E6}" srcOrd="0" destOrd="0" presId="urn:microsoft.com/office/officeart/2005/8/layout/hierarchy4"/>
    <dgm:cxn modelId="{5DB1C0D1-93A0-4000-BD5A-75ED56C1325B}" type="presParOf" srcId="{4E0E385B-FCF1-4F5A-9CEA-D021B40715E6}" destId="{C8CA7714-2C5F-4CF2-8363-08E52D7D735B}" srcOrd="0" destOrd="0" presId="urn:microsoft.com/office/officeart/2005/8/layout/hierarchy4"/>
    <dgm:cxn modelId="{58A6331B-E4AD-4B09-88A5-2662221C3D52}" type="presParOf" srcId="{4E0E385B-FCF1-4F5A-9CEA-D021B40715E6}" destId="{48E33A09-B3F4-4881-A1DA-10C12FAF2353}" srcOrd="1" destOrd="0" presId="urn:microsoft.com/office/officeart/2005/8/layout/hierarchy4"/>
    <dgm:cxn modelId="{CA3282ED-F336-42F9-8084-BCF2CED49E3F}" type="presParOf" srcId="{5CC8312C-67DC-4D3D-A789-141402B73E5E}" destId="{DD72A423-CF1B-48CF-96D9-0061CB86F4A8}" srcOrd="3" destOrd="0" presId="urn:microsoft.com/office/officeart/2005/8/layout/hierarchy4"/>
    <dgm:cxn modelId="{50829678-1520-4557-84D5-BDC4CB0D48E2}" type="presParOf" srcId="{5CC8312C-67DC-4D3D-A789-141402B73E5E}" destId="{AF63F765-0BCE-4032-9682-2FE27D9CE8DC}" srcOrd="4" destOrd="0" presId="urn:microsoft.com/office/officeart/2005/8/layout/hierarchy4"/>
    <dgm:cxn modelId="{D938C703-617E-4429-872E-5382588FAB92}" type="presParOf" srcId="{AF63F765-0BCE-4032-9682-2FE27D9CE8DC}" destId="{BDCFCF14-0E21-4F62-8F89-048E40DDBDFE}" srcOrd="0" destOrd="0" presId="urn:microsoft.com/office/officeart/2005/8/layout/hierarchy4"/>
    <dgm:cxn modelId="{999AC268-CE8A-44AE-8917-CC048750AEB2}" type="presParOf" srcId="{AF63F765-0BCE-4032-9682-2FE27D9CE8DC}" destId="{9B8CC13B-9CAA-427A-B44A-9917805630FD}" srcOrd="1" destOrd="0" presId="urn:microsoft.com/office/officeart/2005/8/layout/hierarchy4"/>
    <dgm:cxn modelId="{E00C9674-E34D-4F1B-937D-33B5686170DF}" type="presParOf" srcId="{AF63F765-0BCE-4032-9682-2FE27D9CE8DC}" destId="{2A94C09E-0F7C-458A-ABC2-EE5E49E02F3D}" srcOrd="2" destOrd="0" presId="urn:microsoft.com/office/officeart/2005/8/layout/hierarchy4"/>
    <dgm:cxn modelId="{21B71F85-7C42-45B1-B23E-B28A316351A6}" type="presParOf" srcId="{2A94C09E-0F7C-458A-ABC2-EE5E49E02F3D}" destId="{E8216951-B577-49AC-9C4E-06E45C1F56DE}" srcOrd="0" destOrd="0" presId="urn:microsoft.com/office/officeart/2005/8/layout/hierarchy4"/>
    <dgm:cxn modelId="{A3FDC91A-5D8C-40DB-A300-B6464A96E876}" type="presParOf" srcId="{E8216951-B577-49AC-9C4E-06E45C1F56DE}" destId="{560B9356-13AE-44A1-8AE2-FEBA56E05804}" srcOrd="0" destOrd="0" presId="urn:microsoft.com/office/officeart/2005/8/layout/hierarchy4"/>
    <dgm:cxn modelId="{FE442837-5132-43BC-9C1E-198846353367}" type="presParOf" srcId="{E8216951-B577-49AC-9C4E-06E45C1F56DE}" destId="{84FA8F1A-D539-4D76-9A6C-98266F7F043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3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DBF1030-029A-4DF7-A4E0-40A3A7BD7233}" type="doc">
      <dgm:prSet loTypeId="urn:microsoft.com/office/officeart/2005/8/layout/list1" loCatId="list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B8C49B4E-8F67-4E41-8834-EC2995066930}">
      <dgm:prSet phldrT="[Texto]" custT="1"/>
      <dgm:spPr/>
      <dgm:t>
        <a:bodyPr/>
        <a:lstStyle/>
        <a:p>
          <a:r>
            <a:rPr lang="es-ES" sz="4000" b="1" i="1" dirty="0"/>
            <a:t>INTRODUCCIÓN</a:t>
          </a:r>
        </a:p>
      </dgm:t>
    </dgm:pt>
    <dgm:pt modelId="{73E607C8-6166-4146-BB37-30FA1862FD40}" type="parTrans" cxnId="{8EFE6312-23C5-4AE9-8855-736244682D10}">
      <dgm:prSet/>
      <dgm:spPr/>
      <dgm:t>
        <a:bodyPr/>
        <a:lstStyle/>
        <a:p>
          <a:endParaRPr lang="es-ES"/>
        </a:p>
      </dgm:t>
    </dgm:pt>
    <dgm:pt modelId="{9087DBA2-2300-4BE1-B796-577836C1B553}" type="sibTrans" cxnId="{8EFE6312-23C5-4AE9-8855-736244682D10}">
      <dgm:prSet/>
      <dgm:spPr/>
      <dgm:t>
        <a:bodyPr/>
        <a:lstStyle/>
        <a:p>
          <a:endParaRPr lang="es-ES"/>
        </a:p>
      </dgm:t>
    </dgm:pt>
    <dgm:pt modelId="{9E4D61FA-1B46-4A04-A101-F29EE0D67B1C}" type="pres">
      <dgm:prSet presAssocID="{2DBF1030-029A-4DF7-A4E0-40A3A7BD7233}" presName="linear" presStyleCnt="0">
        <dgm:presLayoutVars>
          <dgm:dir/>
          <dgm:animLvl val="lvl"/>
          <dgm:resizeHandles val="exact"/>
        </dgm:presLayoutVars>
      </dgm:prSet>
      <dgm:spPr/>
    </dgm:pt>
    <dgm:pt modelId="{969A688D-A910-4FAC-B710-EAAD1C68D2CB}" type="pres">
      <dgm:prSet presAssocID="{B8C49B4E-8F67-4E41-8834-EC2995066930}" presName="parentLin" presStyleCnt="0"/>
      <dgm:spPr/>
    </dgm:pt>
    <dgm:pt modelId="{95A9B6C8-E577-4C11-BE5B-84876373DA0C}" type="pres">
      <dgm:prSet presAssocID="{B8C49B4E-8F67-4E41-8834-EC2995066930}" presName="parentLeftMargin" presStyleLbl="node1" presStyleIdx="0" presStyleCnt="1"/>
      <dgm:spPr/>
    </dgm:pt>
    <dgm:pt modelId="{67168259-4D63-4C6B-AA5F-E292C7793372}" type="pres">
      <dgm:prSet presAssocID="{B8C49B4E-8F67-4E41-8834-EC299506693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995BE51-7A31-4415-A4EA-8814B3CF75F0}" type="pres">
      <dgm:prSet presAssocID="{B8C49B4E-8F67-4E41-8834-EC2995066930}" presName="negativeSpace" presStyleCnt="0"/>
      <dgm:spPr/>
    </dgm:pt>
    <dgm:pt modelId="{77F494AB-82A5-4E8A-B55A-4C1925C2B9E7}" type="pres">
      <dgm:prSet presAssocID="{B8C49B4E-8F67-4E41-8834-EC299506693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EFE6312-23C5-4AE9-8855-736244682D10}" srcId="{2DBF1030-029A-4DF7-A4E0-40A3A7BD7233}" destId="{B8C49B4E-8F67-4E41-8834-EC2995066930}" srcOrd="0" destOrd="0" parTransId="{73E607C8-6166-4146-BB37-30FA1862FD40}" sibTransId="{9087DBA2-2300-4BE1-B796-577836C1B553}"/>
    <dgm:cxn modelId="{B3D34346-EB4E-4DD0-8357-E0F9C332226B}" type="presOf" srcId="{B8C49B4E-8F67-4E41-8834-EC2995066930}" destId="{95A9B6C8-E577-4C11-BE5B-84876373DA0C}" srcOrd="0" destOrd="0" presId="urn:microsoft.com/office/officeart/2005/8/layout/list1"/>
    <dgm:cxn modelId="{B47E3D7A-EBF9-4588-BE21-AA8FA0C3AC2A}" type="presOf" srcId="{B8C49B4E-8F67-4E41-8834-EC2995066930}" destId="{67168259-4D63-4C6B-AA5F-E292C7793372}" srcOrd="1" destOrd="0" presId="urn:microsoft.com/office/officeart/2005/8/layout/list1"/>
    <dgm:cxn modelId="{875E90C1-5145-4334-9F17-E932C3E0CD9A}" type="presOf" srcId="{2DBF1030-029A-4DF7-A4E0-40A3A7BD7233}" destId="{9E4D61FA-1B46-4A04-A101-F29EE0D67B1C}" srcOrd="0" destOrd="0" presId="urn:microsoft.com/office/officeart/2005/8/layout/list1"/>
    <dgm:cxn modelId="{AD3C8BCD-41BB-4A5A-BED1-B201CFEB86D0}" type="presParOf" srcId="{9E4D61FA-1B46-4A04-A101-F29EE0D67B1C}" destId="{969A688D-A910-4FAC-B710-EAAD1C68D2CB}" srcOrd="0" destOrd="0" presId="urn:microsoft.com/office/officeart/2005/8/layout/list1"/>
    <dgm:cxn modelId="{4FCDB976-403D-4DF4-A471-4FD109E1EA76}" type="presParOf" srcId="{969A688D-A910-4FAC-B710-EAAD1C68D2CB}" destId="{95A9B6C8-E577-4C11-BE5B-84876373DA0C}" srcOrd="0" destOrd="0" presId="urn:microsoft.com/office/officeart/2005/8/layout/list1"/>
    <dgm:cxn modelId="{46203B4E-C579-42A3-A0D0-A8F092421BE1}" type="presParOf" srcId="{969A688D-A910-4FAC-B710-EAAD1C68D2CB}" destId="{67168259-4D63-4C6B-AA5F-E292C7793372}" srcOrd="1" destOrd="0" presId="urn:microsoft.com/office/officeart/2005/8/layout/list1"/>
    <dgm:cxn modelId="{B8C2C6A7-74C2-43E7-B254-277060397F70}" type="presParOf" srcId="{9E4D61FA-1B46-4A04-A101-F29EE0D67B1C}" destId="{0995BE51-7A31-4415-A4EA-8814B3CF75F0}" srcOrd="1" destOrd="0" presId="urn:microsoft.com/office/officeart/2005/8/layout/list1"/>
    <dgm:cxn modelId="{F103DFF3-BA54-4FDD-A19B-B0AC131B23AE}" type="presParOf" srcId="{9E4D61FA-1B46-4A04-A101-F29EE0D67B1C}" destId="{77F494AB-82A5-4E8A-B55A-4C1925C2B9E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95D46B-78DD-4BE5-91D3-93A8FEE88D7F}" type="doc">
      <dgm:prSet loTypeId="urn:microsoft.com/office/officeart/2008/layout/CircularPictureCallout" loCatId="pictur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F566520F-C385-4036-BECB-1494AEE6FE47}">
      <dgm:prSet phldrT="[Texto]" custT="1"/>
      <dgm:spPr/>
      <dgm:t>
        <a:bodyPr/>
        <a:lstStyle/>
        <a:p>
          <a:r>
            <a:rPr lang="es-ES" sz="32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Áreas de conocimiento</a:t>
          </a:r>
        </a:p>
      </dgm:t>
    </dgm:pt>
    <dgm:pt modelId="{94A11970-3BF3-47F7-9AF0-26FD8371FC13}" type="parTrans" cxnId="{FC385A1B-A9C4-4F77-A207-098D78F739AF}">
      <dgm:prSet/>
      <dgm:spPr/>
      <dgm:t>
        <a:bodyPr/>
        <a:lstStyle/>
        <a:p>
          <a:endParaRPr lang="es-ES"/>
        </a:p>
      </dgm:t>
    </dgm:pt>
    <dgm:pt modelId="{73516D15-BDE0-4453-80C0-DEFC6C280719}" type="sibTrans" cxnId="{FC385A1B-A9C4-4F77-A207-098D78F739A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ES"/>
        </a:p>
      </dgm:t>
    </dgm:pt>
    <dgm:pt modelId="{C3169B38-22C6-4860-89BB-B51AE0E949DD}">
      <dgm:prSet phldrT="[Texto]" custT="1"/>
      <dgm:spPr/>
      <dgm:t>
        <a:bodyPr/>
        <a:lstStyle/>
        <a:p>
          <a:r>
            <a:rPr lang="es-ES_tradnl" sz="2500" dirty="0" err="1"/>
            <a:t>xxxx</a:t>
          </a:r>
          <a:endParaRPr lang="es-ES" sz="2500" dirty="0">
            <a:latin typeface="+mn-lt"/>
          </a:endParaRPr>
        </a:p>
      </dgm:t>
    </dgm:pt>
    <dgm:pt modelId="{E7B8FD61-30AB-4486-B8E7-B56DE9A65031}" type="parTrans" cxnId="{C951D607-2194-4C08-8D20-F8AE545C8D14}">
      <dgm:prSet/>
      <dgm:spPr/>
      <dgm:t>
        <a:bodyPr/>
        <a:lstStyle/>
        <a:p>
          <a:endParaRPr lang="es-ES"/>
        </a:p>
      </dgm:t>
    </dgm:pt>
    <dgm:pt modelId="{F4360341-DD2E-49CE-96D6-40286A9D9E77}" type="sibTrans" cxnId="{C951D607-2194-4C08-8D20-F8AE545C8D14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s-ES"/>
        </a:p>
      </dgm:t>
    </dgm:pt>
    <dgm:pt modelId="{AC764B87-11C8-4CFA-8DB5-73C0CCED45EB}">
      <dgm:prSet phldrT="[Texto]" custT="1"/>
      <dgm:spPr/>
      <dgm:t>
        <a:bodyPr/>
        <a:lstStyle/>
        <a:p>
          <a:r>
            <a:rPr lang="es-ES_tradnl" sz="2500" dirty="0" err="1"/>
            <a:t>xxx</a:t>
          </a:r>
          <a:endParaRPr lang="es-ES" sz="2500" dirty="0">
            <a:latin typeface="+mn-lt"/>
          </a:endParaRPr>
        </a:p>
      </dgm:t>
    </dgm:pt>
    <dgm:pt modelId="{F1897590-2BE9-42BB-9476-FE474699693A}" type="parTrans" cxnId="{4D638A33-065A-4EB1-9FDC-1C664E580FC0}">
      <dgm:prSet/>
      <dgm:spPr/>
      <dgm:t>
        <a:bodyPr/>
        <a:lstStyle/>
        <a:p>
          <a:endParaRPr lang="es-ES"/>
        </a:p>
      </dgm:t>
    </dgm:pt>
    <dgm:pt modelId="{61D0C132-74E8-4141-A208-515F197D4697}" type="sibTrans" cxnId="{4D638A33-065A-4EB1-9FDC-1C664E580FC0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s-ES"/>
        </a:p>
      </dgm:t>
    </dgm:pt>
    <dgm:pt modelId="{FCAFF04D-879A-4CE9-8BB8-DAA68F242B85}">
      <dgm:prSet phldrT="[Texto]" custT="1"/>
      <dgm:spPr/>
      <dgm:t>
        <a:bodyPr/>
        <a:lstStyle/>
        <a:p>
          <a:r>
            <a:rPr lang="es-ES_tradnl" sz="2500" dirty="0" err="1"/>
            <a:t>xxx</a:t>
          </a:r>
          <a:endParaRPr lang="es-ES" sz="2500" dirty="0">
            <a:latin typeface="+mn-lt"/>
          </a:endParaRPr>
        </a:p>
      </dgm:t>
    </dgm:pt>
    <dgm:pt modelId="{46D08971-575D-47D3-8BC1-6AA2A06650EA}" type="parTrans" cxnId="{FFCAC6A4-3641-40E3-8549-78286D39FF8F}">
      <dgm:prSet/>
      <dgm:spPr/>
      <dgm:t>
        <a:bodyPr/>
        <a:lstStyle/>
        <a:p>
          <a:endParaRPr lang="es-ES"/>
        </a:p>
      </dgm:t>
    </dgm:pt>
    <dgm:pt modelId="{D2B9F67E-F107-4936-9770-79A95792D7C6}" type="sibTrans" cxnId="{FFCAC6A4-3641-40E3-8549-78286D39FF8F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s-ES"/>
        </a:p>
      </dgm:t>
    </dgm:pt>
    <dgm:pt modelId="{0F162529-9296-40CB-9BEA-EBD23A7456B9}">
      <dgm:prSet phldrT="[Texto]" custT="1"/>
      <dgm:spPr/>
      <dgm:t>
        <a:bodyPr/>
        <a:lstStyle/>
        <a:p>
          <a:r>
            <a:rPr lang="es-ES_tradnl" sz="2500" dirty="0" err="1"/>
            <a:t>xxxx</a:t>
          </a:r>
          <a:endParaRPr lang="es-ES" sz="2500" dirty="0">
            <a:latin typeface="+mn-lt"/>
          </a:endParaRPr>
        </a:p>
      </dgm:t>
    </dgm:pt>
    <dgm:pt modelId="{AE0BA12D-48AF-4E95-AF5C-6287FD71816E}" type="parTrans" cxnId="{F8364557-8DF8-495B-B56A-545E2356A342}">
      <dgm:prSet/>
      <dgm:spPr/>
      <dgm:t>
        <a:bodyPr/>
        <a:lstStyle/>
        <a:p>
          <a:endParaRPr lang="es-ES"/>
        </a:p>
      </dgm:t>
    </dgm:pt>
    <dgm:pt modelId="{9647C691-093E-4ABB-B60D-DBE0562E6EFF}" type="sibTrans" cxnId="{F8364557-8DF8-495B-B56A-545E2356A342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</dgm:spPr>
      <dgm:t>
        <a:bodyPr/>
        <a:lstStyle/>
        <a:p>
          <a:endParaRPr lang="es-ES"/>
        </a:p>
      </dgm:t>
    </dgm:pt>
    <dgm:pt modelId="{A4EB7D2F-A039-4A57-A764-DC98E958BB15}">
      <dgm:prSet phldrT="[Texto]" custT="1"/>
      <dgm:spPr/>
      <dgm:t>
        <a:bodyPr/>
        <a:lstStyle/>
        <a:p>
          <a:r>
            <a:rPr lang="es-ES_tradnl" sz="2500" dirty="0" err="1"/>
            <a:t>xxxx</a:t>
          </a:r>
          <a:endParaRPr lang="es-ES" sz="2500" dirty="0">
            <a:latin typeface="+mn-lt"/>
          </a:endParaRPr>
        </a:p>
      </dgm:t>
    </dgm:pt>
    <dgm:pt modelId="{05BB3295-D751-4E17-8301-8524E742463D}" type="parTrans" cxnId="{671AA6EC-F475-40E8-ADB2-FC1E1473C2FE}">
      <dgm:prSet/>
      <dgm:spPr/>
      <dgm:t>
        <a:bodyPr/>
        <a:lstStyle/>
        <a:p>
          <a:endParaRPr lang="es-ES"/>
        </a:p>
      </dgm:t>
    </dgm:pt>
    <dgm:pt modelId="{0F6E1C76-2D90-445A-9BFC-8F4F56AD7945}" type="sibTrans" cxnId="{671AA6EC-F475-40E8-ADB2-FC1E1473C2FE}">
      <dgm:prSet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s-ES"/>
        </a:p>
      </dgm:t>
    </dgm:pt>
    <dgm:pt modelId="{8CEB77CD-099F-4333-9ABE-6A0C4B901B3B}">
      <dgm:prSet phldrT="[Texto]" custT="1"/>
      <dgm:spPr/>
      <dgm:t>
        <a:bodyPr/>
        <a:lstStyle/>
        <a:p>
          <a:r>
            <a:rPr lang="es-ES" dirty="0" err="1"/>
            <a:t>xxxxx</a:t>
          </a:r>
          <a:endParaRPr lang="es-ES" sz="2500" dirty="0">
            <a:latin typeface="+mn-lt"/>
          </a:endParaRPr>
        </a:p>
      </dgm:t>
    </dgm:pt>
    <dgm:pt modelId="{A2E91C26-91A7-483E-85AA-F922E70A9314}" type="parTrans" cxnId="{E354BF8A-3D20-4E8F-8A8B-79B6A65D1EC1}">
      <dgm:prSet/>
      <dgm:spPr/>
      <dgm:t>
        <a:bodyPr/>
        <a:lstStyle/>
        <a:p>
          <a:endParaRPr lang="es-ES"/>
        </a:p>
      </dgm:t>
    </dgm:pt>
    <dgm:pt modelId="{27A0A5BB-4FFC-4C9A-AA76-D284A7422D41}" type="sibTrans" cxnId="{E354BF8A-3D20-4E8F-8A8B-79B6A65D1EC1}">
      <dgm:prSet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s-ES"/>
        </a:p>
      </dgm:t>
    </dgm:pt>
    <dgm:pt modelId="{74E568E1-C3B2-4EAD-B8D2-21942830B77D}" type="pres">
      <dgm:prSet presAssocID="{3495D46B-78DD-4BE5-91D3-93A8FEE88D7F}" presName="Name0" presStyleCnt="0">
        <dgm:presLayoutVars>
          <dgm:chMax val="7"/>
          <dgm:chPref val="7"/>
          <dgm:dir/>
        </dgm:presLayoutVars>
      </dgm:prSet>
      <dgm:spPr/>
    </dgm:pt>
    <dgm:pt modelId="{B61E9F5A-EF2A-4E59-8D53-ACEEF707E39B}" type="pres">
      <dgm:prSet presAssocID="{3495D46B-78DD-4BE5-91D3-93A8FEE88D7F}" presName="Name1" presStyleCnt="0"/>
      <dgm:spPr/>
    </dgm:pt>
    <dgm:pt modelId="{5E5E5C85-8E05-4CA1-BD2E-B17B06EB7319}" type="pres">
      <dgm:prSet presAssocID="{73516D15-BDE0-4453-80C0-DEFC6C280719}" presName="picture_1" presStyleCnt="0"/>
      <dgm:spPr/>
    </dgm:pt>
    <dgm:pt modelId="{19A5F519-9D08-44B1-9F13-17488BB50A03}" type="pres">
      <dgm:prSet presAssocID="{73516D15-BDE0-4453-80C0-DEFC6C280719}" presName="pictureRepeatNode" presStyleLbl="alignImgPlace1" presStyleIdx="0" presStyleCnt="7" custScaleX="70127" custScaleY="59721"/>
      <dgm:spPr/>
    </dgm:pt>
    <dgm:pt modelId="{CDB5C2EF-BA05-4E0D-8CEF-A009BFE18511}" type="pres">
      <dgm:prSet presAssocID="{F566520F-C385-4036-BECB-1494AEE6FE47}" presName="text_1" presStyleLbl="node1" presStyleIdx="0" presStyleCnt="0">
        <dgm:presLayoutVars>
          <dgm:bulletEnabled val="1"/>
        </dgm:presLayoutVars>
      </dgm:prSet>
      <dgm:spPr/>
    </dgm:pt>
    <dgm:pt modelId="{68477F87-E2BF-41EE-B9AA-0709F2C78EE6}" type="pres">
      <dgm:prSet presAssocID="{D2B9F67E-F107-4936-9770-79A95792D7C6}" presName="picture_2" presStyleCnt="0"/>
      <dgm:spPr/>
    </dgm:pt>
    <dgm:pt modelId="{E3E460CE-8F5E-4E04-AA6D-AA520B081F17}" type="pres">
      <dgm:prSet presAssocID="{D2B9F67E-F107-4936-9770-79A95792D7C6}" presName="pictureRepeatNode" presStyleLbl="alignImgPlace1" presStyleIdx="1" presStyleCnt="7"/>
      <dgm:spPr/>
    </dgm:pt>
    <dgm:pt modelId="{3BE9E6FB-21A7-48BF-A420-9CDE88263399}" type="pres">
      <dgm:prSet presAssocID="{FCAFF04D-879A-4CE9-8BB8-DAA68F242B85}" presName="line_2" presStyleLbl="parChTrans1D1" presStyleIdx="0" presStyleCnt="6"/>
      <dgm:spPr/>
    </dgm:pt>
    <dgm:pt modelId="{C6B4FDD7-EDDF-42B9-8584-29132FFCA3D4}" type="pres">
      <dgm:prSet presAssocID="{FCAFF04D-879A-4CE9-8BB8-DAA68F242B85}" presName="textparent_2" presStyleLbl="node1" presStyleIdx="0" presStyleCnt="0"/>
      <dgm:spPr/>
    </dgm:pt>
    <dgm:pt modelId="{1AAF2A9C-1732-44A9-B482-261E4D244858}" type="pres">
      <dgm:prSet presAssocID="{FCAFF04D-879A-4CE9-8BB8-DAA68F242B85}" presName="text_2" presStyleLbl="revTx" presStyleIdx="0" presStyleCnt="6">
        <dgm:presLayoutVars>
          <dgm:bulletEnabled val="1"/>
        </dgm:presLayoutVars>
      </dgm:prSet>
      <dgm:spPr/>
    </dgm:pt>
    <dgm:pt modelId="{3EDCFDB8-AE9D-4D21-9E62-ABCD44D5AF99}" type="pres">
      <dgm:prSet presAssocID="{F4360341-DD2E-49CE-96D6-40286A9D9E77}" presName="picture_3" presStyleCnt="0"/>
      <dgm:spPr/>
    </dgm:pt>
    <dgm:pt modelId="{6047CC9C-8BA2-4B6B-A1C0-D522B8FC7D59}" type="pres">
      <dgm:prSet presAssocID="{F4360341-DD2E-49CE-96D6-40286A9D9E77}" presName="pictureRepeatNode" presStyleLbl="alignImgPlace1" presStyleIdx="2" presStyleCnt="7"/>
      <dgm:spPr/>
    </dgm:pt>
    <dgm:pt modelId="{A0209216-3172-4C42-B32B-677A9530C9DF}" type="pres">
      <dgm:prSet presAssocID="{C3169B38-22C6-4860-89BB-B51AE0E949DD}" presName="line_3" presStyleLbl="parChTrans1D1" presStyleIdx="1" presStyleCnt="6"/>
      <dgm:spPr/>
    </dgm:pt>
    <dgm:pt modelId="{764172B1-C9A1-4928-9AC2-C1BCAD9DA925}" type="pres">
      <dgm:prSet presAssocID="{C3169B38-22C6-4860-89BB-B51AE0E949DD}" presName="textparent_3" presStyleLbl="node1" presStyleIdx="0" presStyleCnt="0"/>
      <dgm:spPr/>
    </dgm:pt>
    <dgm:pt modelId="{06886B2C-9F8A-4CE1-873D-83A753DC7EF8}" type="pres">
      <dgm:prSet presAssocID="{C3169B38-22C6-4860-89BB-B51AE0E949DD}" presName="text_3" presStyleLbl="revTx" presStyleIdx="1" presStyleCnt="6">
        <dgm:presLayoutVars>
          <dgm:bulletEnabled val="1"/>
        </dgm:presLayoutVars>
      </dgm:prSet>
      <dgm:spPr/>
    </dgm:pt>
    <dgm:pt modelId="{FE4CC749-C2BB-4BF2-84D7-D424210146BB}" type="pres">
      <dgm:prSet presAssocID="{61D0C132-74E8-4141-A208-515F197D4697}" presName="picture_4" presStyleCnt="0"/>
      <dgm:spPr/>
    </dgm:pt>
    <dgm:pt modelId="{444E9800-FAED-4B2E-B936-08F0232A247D}" type="pres">
      <dgm:prSet presAssocID="{61D0C132-74E8-4141-A208-515F197D4697}" presName="pictureRepeatNode" presStyleLbl="alignImgPlace1" presStyleIdx="3" presStyleCnt="7"/>
      <dgm:spPr/>
    </dgm:pt>
    <dgm:pt modelId="{AD8D00F2-3A24-4257-A3B7-D2B27A287C35}" type="pres">
      <dgm:prSet presAssocID="{AC764B87-11C8-4CFA-8DB5-73C0CCED45EB}" presName="line_4" presStyleLbl="parChTrans1D1" presStyleIdx="2" presStyleCnt="6"/>
      <dgm:spPr/>
    </dgm:pt>
    <dgm:pt modelId="{AF132A81-0E08-4A97-AF64-FDD13576C22B}" type="pres">
      <dgm:prSet presAssocID="{AC764B87-11C8-4CFA-8DB5-73C0CCED45EB}" presName="textparent_4" presStyleLbl="node1" presStyleIdx="0" presStyleCnt="0"/>
      <dgm:spPr/>
    </dgm:pt>
    <dgm:pt modelId="{653A1202-9C03-4276-80C1-98DBFB9E042F}" type="pres">
      <dgm:prSet presAssocID="{AC764B87-11C8-4CFA-8DB5-73C0CCED45EB}" presName="text_4" presStyleLbl="revTx" presStyleIdx="2" presStyleCnt="6">
        <dgm:presLayoutVars>
          <dgm:bulletEnabled val="1"/>
        </dgm:presLayoutVars>
      </dgm:prSet>
      <dgm:spPr/>
    </dgm:pt>
    <dgm:pt modelId="{9CB29A92-F2CC-4C8F-9E42-CA1C377EA25F}" type="pres">
      <dgm:prSet presAssocID="{9647C691-093E-4ABB-B60D-DBE0562E6EFF}" presName="picture_5" presStyleCnt="0"/>
      <dgm:spPr/>
    </dgm:pt>
    <dgm:pt modelId="{6E5371AF-3F46-4B92-A3D6-63DF41A2F0C1}" type="pres">
      <dgm:prSet presAssocID="{9647C691-093E-4ABB-B60D-DBE0562E6EFF}" presName="pictureRepeatNode" presStyleLbl="alignImgPlace1" presStyleIdx="4" presStyleCnt="7"/>
      <dgm:spPr/>
    </dgm:pt>
    <dgm:pt modelId="{F140419B-562A-4AF0-AB10-9AD741020326}" type="pres">
      <dgm:prSet presAssocID="{0F162529-9296-40CB-9BEA-EBD23A7456B9}" presName="line_5" presStyleLbl="parChTrans1D1" presStyleIdx="3" presStyleCnt="6"/>
      <dgm:spPr/>
    </dgm:pt>
    <dgm:pt modelId="{64C6616E-8578-453F-A24B-2EDD3DB932F0}" type="pres">
      <dgm:prSet presAssocID="{0F162529-9296-40CB-9BEA-EBD23A7456B9}" presName="textparent_5" presStyleLbl="node1" presStyleIdx="0" presStyleCnt="0"/>
      <dgm:spPr/>
    </dgm:pt>
    <dgm:pt modelId="{3ED8DB57-0114-4B5F-8435-9BE60398A03E}" type="pres">
      <dgm:prSet presAssocID="{0F162529-9296-40CB-9BEA-EBD23A7456B9}" presName="text_5" presStyleLbl="revTx" presStyleIdx="3" presStyleCnt="6">
        <dgm:presLayoutVars>
          <dgm:bulletEnabled val="1"/>
        </dgm:presLayoutVars>
      </dgm:prSet>
      <dgm:spPr/>
    </dgm:pt>
    <dgm:pt modelId="{068EC977-57E8-4359-B24F-C48D30517E8E}" type="pres">
      <dgm:prSet presAssocID="{0F6E1C76-2D90-445A-9BFC-8F4F56AD7945}" presName="picture_6" presStyleCnt="0"/>
      <dgm:spPr/>
    </dgm:pt>
    <dgm:pt modelId="{1DA5F9C3-FE46-49E9-93FB-C634F8614D00}" type="pres">
      <dgm:prSet presAssocID="{0F6E1C76-2D90-445A-9BFC-8F4F56AD7945}" presName="pictureRepeatNode" presStyleLbl="alignImgPlace1" presStyleIdx="5" presStyleCnt="7"/>
      <dgm:spPr/>
    </dgm:pt>
    <dgm:pt modelId="{02E68ABD-E2F7-48A3-BEB2-CE9A97FDA6A3}" type="pres">
      <dgm:prSet presAssocID="{A4EB7D2F-A039-4A57-A764-DC98E958BB15}" presName="line_6" presStyleLbl="parChTrans1D1" presStyleIdx="4" presStyleCnt="6"/>
      <dgm:spPr/>
    </dgm:pt>
    <dgm:pt modelId="{A7DEADB7-387D-4AB1-BE06-A763034ABD82}" type="pres">
      <dgm:prSet presAssocID="{A4EB7D2F-A039-4A57-A764-DC98E958BB15}" presName="textparent_6" presStyleLbl="node1" presStyleIdx="0" presStyleCnt="0"/>
      <dgm:spPr/>
    </dgm:pt>
    <dgm:pt modelId="{D60980EE-0724-46F9-AC4C-DD9A019A469E}" type="pres">
      <dgm:prSet presAssocID="{A4EB7D2F-A039-4A57-A764-DC98E958BB15}" presName="text_6" presStyleLbl="revTx" presStyleIdx="4" presStyleCnt="6">
        <dgm:presLayoutVars>
          <dgm:bulletEnabled val="1"/>
        </dgm:presLayoutVars>
      </dgm:prSet>
      <dgm:spPr/>
    </dgm:pt>
    <dgm:pt modelId="{32C9604F-7E32-47D5-A226-8CE7FBDEB497}" type="pres">
      <dgm:prSet presAssocID="{27A0A5BB-4FFC-4C9A-AA76-D284A7422D41}" presName="picture_7" presStyleCnt="0"/>
      <dgm:spPr/>
    </dgm:pt>
    <dgm:pt modelId="{59839E3A-1027-44C7-B6BC-BD630A230142}" type="pres">
      <dgm:prSet presAssocID="{27A0A5BB-4FFC-4C9A-AA76-D284A7422D41}" presName="pictureRepeatNode" presStyleLbl="alignImgPlace1" presStyleIdx="6" presStyleCnt="7"/>
      <dgm:spPr/>
    </dgm:pt>
    <dgm:pt modelId="{4B7138EE-2C65-483D-9A0B-C373946BEA44}" type="pres">
      <dgm:prSet presAssocID="{8CEB77CD-099F-4333-9ABE-6A0C4B901B3B}" presName="line_7" presStyleLbl="parChTrans1D1" presStyleIdx="5" presStyleCnt="6"/>
      <dgm:spPr/>
    </dgm:pt>
    <dgm:pt modelId="{A7CCC410-3F7A-4BA6-9FCD-1204B9DDCCDC}" type="pres">
      <dgm:prSet presAssocID="{8CEB77CD-099F-4333-9ABE-6A0C4B901B3B}" presName="textparent_7" presStyleLbl="node1" presStyleIdx="0" presStyleCnt="0"/>
      <dgm:spPr/>
    </dgm:pt>
    <dgm:pt modelId="{0C95F82B-ED2D-4A5D-8490-BAE93F105D42}" type="pres">
      <dgm:prSet presAssocID="{8CEB77CD-099F-4333-9ABE-6A0C4B901B3B}" presName="text_7" presStyleLbl="revTx" presStyleIdx="5" presStyleCnt="6">
        <dgm:presLayoutVars>
          <dgm:bulletEnabled val="1"/>
        </dgm:presLayoutVars>
      </dgm:prSet>
      <dgm:spPr/>
    </dgm:pt>
  </dgm:ptLst>
  <dgm:cxnLst>
    <dgm:cxn modelId="{C951D607-2194-4C08-8D20-F8AE545C8D14}" srcId="{3495D46B-78DD-4BE5-91D3-93A8FEE88D7F}" destId="{C3169B38-22C6-4860-89BB-B51AE0E949DD}" srcOrd="2" destOrd="0" parTransId="{E7B8FD61-30AB-4486-B8E7-B56DE9A65031}" sibTransId="{F4360341-DD2E-49CE-96D6-40286A9D9E77}"/>
    <dgm:cxn modelId="{E33F5609-B023-4122-8472-7974FBA5823B}" type="presOf" srcId="{F4360341-DD2E-49CE-96D6-40286A9D9E77}" destId="{6047CC9C-8BA2-4B6B-A1C0-D522B8FC7D59}" srcOrd="0" destOrd="0" presId="urn:microsoft.com/office/officeart/2008/layout/CircularPictureCallout"/>
    <dgm:cxn modelId="{B4AEBA0B-2458-438F-A790-206BD742D93D}" type="presOf" srcId="{8CEB77CD-099F-4333-9ABE-6A0C4B901B3B}" destId="{0C95F82B-ED2D-4A5D-8490-BAE93F105D42}" srcOrd="0" destOrd="0" presId="urn:microsoft.com/office/officeart/2008/layout/CircularPictureCallout"/>
    <dgm:cxn modelId="{8869291B-22F7-4FFE-A0E7-EAB3C51019FC}" type="presOf" srcId="{D2B9F67E-F107-4936-9770-79A95792D7C6}" destId="{E3E460CE-8F5E-4E04-AA6D-AA520B081F17}" srcOrd="0" destOrd="0" presId="urn:microsoft.com/office/officeart/2008/layout/CircularPictureCallout"/>
    <dgm:cxn modelId="{FC385A1B-A9C4-4F77-A207-098D78F739AF}" srcId="{3495D46B-78DD-4BE5-91D3-93A8FEE88D7F}" destId="{F566520F-C385-4036-BECB-1494AEE6FE47}" srcOrd="0" destOrd="0" parTransId="{94A11970-3BF3-47F7-9AF0-26FD8371FC13}" sibTransId="{73516D15-BDE0-4453-80C0-DEFC6C280719}"/>
    <dgm:cxn modelId="{EC39AD1C-93F5-430B-9C44-5056A694E68D}" type="presOf" srcId="{61D0C132-74E8-4141-A208-515F197D4697}" destId="{444E9800-FAED-4B2E-B936-08F0232A247D}" srcOrd="0" destOrd="0" presId="urn:microsoft.com/office/officeart/2008/layout/CircularPictureCallout"/>
    <dgm:cxn modelId="{4D638A33-065A-4EB1-9FDC-1C664E580FC0}" srcId="{3495D46B-78DD-4BE5-91D3-93A8FEE88D7F}" destId="{AC764B87-11C8-4CFA-8DB5-73C0CCED45EB}" srcOrd="3" destOrd="0" parTransId="{F1897590-2BE9-42BB-9476-FE474699693A}" sibTransId="{61D0C132-74E8-4141-A208-515F197D4697}"/>
    <dgm:cxn modelId="{2498CB68-6C15-48B2-BA42-71C6CECB7E44}" type="presOf" srcId="{3495D46B-78DD-4BE5-91D3-93A8FEE88D7F}" destId="{74E568E1-C3B2-4EAD-B8D2-21942830B77D}" srcOrd="0" destOrd="0" presId="urn:microsoft.com/office/officeart/2008/layout/CircularPictureCallout"/>
    <dgm:cxn modelId="{F8364557-8DF8-495B-B56A-545E2356A342}" srcId="{3495D46B-78DD-4BE5-91D3-93A8FEE88D7F}" destId="{0F162529-9296-40CB-9BEA-EBD23A7456B9}" srcOrd="4" destOrd="0" parTransId="{AE0BA12D-48AF-4E95-AF5C-6287FD71816E}" sibTransId="{9647C691-093E-4ABB-B60D-DBE0562E6EFF}"/>
    <dgm:cxn modelId="{5B96175A-729D-4C57-984B-AB1327F95891}" type="presOf" srcId="{0F6E1C76-2D90-445A-9BFC-8F4F56AD7945}" destId="{1DA5F9C3-FE46-49E9-93FB-C634F8614D00}" srcOrd="0" destOrd="0" presId="urn:microsoft.com/office/officeart/2008/layout/CircularPictureCallout"/>
    <dgm:cxn modelId="{E354BF8A-3D20-4E8F-8A8B-79B6A65D1EC1}" srcId="{3495D46B-78DD-4BE5-91D3-93A8FEE88D7F}" destId="{8CEB77CD-099F-4333-9ABE-6A0C4B901B3B}" srcOrd="6" destOrd="0" parTransId="{A2E91C26-91A7-483E-85AA-F922E70A9314}" sibTransId="{27A0A5BB-4FFC-4C9A-AA76-D284A7422D41}"/>
    <dgm:cxn modelId="{6CFD3894-7606-4EB8-B8F5-E914B9B31687}" type="presOf" srcId="{F566520F-C385-4036-BECB-1494AEE6FE47}" destId="{CDB5C2EF-BA05-4E0D-8CEF-A009BFE18511}" srcOrd="0" destOrd="0" presId="urn:microsoft.com/office/officeart/2008/layout/CircularPictureCallout"/>
    <dgm:cxn modelId="{A87D729B-97D4-4577-B30C-9367E3D702A7}" type="presOf" srcId="{73516D15-BDE0-4453-80C0-DEFC6C280719}" destId="{19A5F519-9D08-44B1-9F13-17488BB50A03}" srcOrd="0" destOrd="0" presId="urn:microsoft.com/office/officeart/2008/layout/CircularPictureCallout"/>
    <dgm:cxn modelId="{FFCAC6A4-3641-40E3-8549-78286D39FF8F}" srcId="{3495D46B-78DD-4BE5-91D3-93A8FEE88D7F}" destId="{FCAFF04D-879A-4CE9-8BB8-DAA68F242B85}" srcOrd="1" destOrd="0" parTransId="{46D08971-575D-47D3-8BC1-6AA2A06650EA}" sibTransId="{D2B9F67E-F107-4936-9770-79A95792D7C6}"/>
    <dgm:cxn modelId="{1311BBC0-F874-4CA4-82E3-9686F5907228}" type="presOf" srcId="{0F162529-9296-40CB-9BEA-EBD23A7456B9}" destId="{3ED8DB57-0114-4B5F-8435-9BE60398A03E}" srcOrd="0" destOrd="0" presId="urn:microsoft.com/office/officeart/2008/layout/CircularPictureCallout"/>
    <dgm:cxn modelId="{C4A038C6-5541-4C38-9CA6-FFABC54D8AB9}" type="presOf" srcId="{9647C691-093E-4ABB-B60D-DBE0562E6EFF}" destId="{6E5371AF-3F46-4B92-A3D6-63DF41A2F0C1}" srcOrd="0" destOrd="0" presId="urn:microsoft.com/office/officeart/2008/layout/CircularPictureCallout"/>
    <dgm:cxn modelId="{C04D04C8-DA34-4C19-93CC-BE328033DE40}" type="presOf" srcId="{FCAFF04D-879A-4CE9-8BB8-DAA68F242B85}" destId="{1AAF2A9C-1732-44A9-B482-261E4D244858}" srcOrd="0" destOrd="0" presId="urn:microsoft.com/office/officeart/2008/layout/CircularPictureCallout"/>
    <dgm:cxn modelId="{43ADB4D6-8B3C-4BDD-BECE-415E8CF44B29}" type="presOf" srcId="{27A0A5BB-4FFC-4C9A-AA76-D284A7422D41}" destId="{59839E3A-1027-44C7-B6BC-BD630A230142}" srcOrd="0" destOrd="0" presId="urn:microsoft.com/office/officeart/2008/layout/CircularPictureCallout"/>
    <dgm:cxn modelId="{F79C9BE6-61D3-4594-B56C-39FE48E8A468}" type="presOf" srcId="{AC764B87-11C8-4CFA-8DB5-73C0CCED45EB}" destId="{653A1202-9C03-4276-80C1-98DBFB9E042F}" srcOrd="0" destOrd="0" presId="urn:microsoft.com/office/officeart/2008/layout/CircularPictureCallout"/>
    <dgm:cxn modelId="{671AA6EC-F475-40E8-ADB2-FC1E1473C2FE}" srcId="{3495D46B-78DD-4BE5-91D3-93A8FEE88D7F}" destId="{A4EB7D2F-A039-4A57-A764-DC98E958BB15}" srcOrd="5" destOrd="0" parTransId="{05BB3295-D751-4E17-8301-8524E742463D}" sibTransId="{0F6E1C76-2D90-445A-9BFC-8F4F56AD7945}"/>
    <dgm:cxn modelId="{3DA96CF4-6513-441A-B894-6D2B958D8EB9}" type="presOf" srcId="{C3169B38-22C6-4860-89BB-B51AE0E949DD}" destId="{06886B2C-9F8A-4CE1-873D-83A753DC7EF8}" srcOrd="0" destOrd="0" presId="urn:microsoft.com/office/officeart/2008/layout/CircularPictureCallout"/>
    <dgm:cxn modelId="{CD8D8EF5-38BE-43F2-8027-EEF81EB15F5E}" type="presOf" srcId="{A4EB7D2F-A039-4A57-A764-DC98E958BB15}" destId="{D60980EE-0724-46F9-AC4C-DD9A019A469E}" srcOrd="0" destOrd="0" presId="urn:microsoft.com/office/officeart/2008/layout/CircularPictureCallout"/>
    <dgm:cxn modelId="{C986F068-4AB8-47C3-B009-A371E315035B}" type="presParOf" srcId="{74E568E1-C3B2-4EAD-B8D2-21942830B77D}" destId="{B61E9F5A-EF2A-4E59-8D53-ACEEF707E39B}" srcOrd="0" destOrd="0" presId="urn:microsoft.com/office/officeart/2008/layout/CircularPictureCallout"/>
    <dgm:cxn modelId="{D016D9A0-E809-4BDF-A2DD-1FFA568A0154}" type="presParOf" srcId="{B61E9F5A-EF2A-4E59-8D53-ACEEF707E39B}" destId="{5E5E5C85-8E05-4CA1-BD2E-B17B06EB7319}" srcOrd="0" destOrd="0" presId="urn:microsoft.com/office/officeart/2008/layout/CircularPictureCallout"/>
    <dgm:cxn modelId="{E5276B1F-7BD0-4558-B9C3-2C3CC2426415}" type="presParOf" srcId="{5E5E5C85-8E05-4CA1-BD2E-B17B06EB7319}" destId="{19A5F519-9D08-44B1-9F13-17488BB50A03}" srcOrd="0" destOrd="0" presId="urn:microsoft.com/office/officeart/2008/layout/CircularPictureCallout"/>
    <dgm:cxn modelId="{1EC9521A-4CDB-4BD7-93E2-E56602C5CD3D}" type="presParOf" srcId="{B61E9F5A-EF2A-4E59-8D53-ACEEF707E39B}" destId="{CDB5C2EF-BA05-4E0D-8CEF-A009BFE18511}" srcOrd="1" destOrd="0" presId="urn:microsoft.com/office/officeart/2008/layout/CircularPictureCallout"/>
    <dgm:cxn modelId="{72A22C59-398E-424B-B3D6-FC78CF442866}" type="presParOf" srcId="{B61E9F5A-EF2A-4E59-8D53-ACEEF707E39B}" destId="{68477F87-E2BF-41EE-B9AA-0709F2C78EE6}" srcOrd="2" destOrd="0" presId="urn:microsoft.com/office/officeart/2008/layout/CircularPictureCallout"/>
    <dgm:cxn modelId="{997166B1-A95D-4907-BD4B-909E4D347F91}" type="presParOf" srcId="{68477F87-E2BF-41EE-B9AA-0709F2C78EE6}" destId="{E3E460CE-8F5E-4E04-AA6D-AA520B081F17}" srcOrd="0" destOrd="0" presId="urn:microsoft.com/office/officeart/2008/layout/CircularPictureCallout"/>
    <dgm:cxn modelId="{B893E7C1-BE58-46C8-A069-EE9663076444}" type="presParOf" srcId="{B61E9F5A-EF2A-4E59-8D53-ACEEF707E39B}" destId="{3BE9E6FB-21A7-48BF-A420-9CDE88263399}" srcOrd="3" destOrd="0" presId="urn:microsoft.com/office/officeart/2008/layout/CircularPictureCallout"/>
    <dgm:cxn modelId="{12497478-421A-407A-9D5E-A19A91020E2F}" type="presParOf" srcId="{B61E9F5A-EF2A-4E59-8D53-ACEEF707E39B}" destId="{C6B4FDD7-EDDF-42B9-8584-29132FFCA3D4}" srcOrd="4" destOrd="0" presId="urn:microsoft.com/office/officeart/2008/layout/CircularPictureCallout"/>
    <dgm:cxn modelId="{46B8D60A-6863-4827-9303-AA63DF395346}" type="presParOf" srcId="{C6B4FDD7-EDDF-42B9-8584-29132FFCA3D4}" destId="{1AAF2A9C-1732-44A9-B482-261E4D244858}" srcOrd="0" destOrd="0" presId="urn:microsoft.com/office/officeart/2008/layout/CircularPictureCallout"/>
    <dgm:cxn modelId="{37EA8599-1BFC-457B-970E-D4C631730643}" type="presParOf" srcId="{B61E9F5A-EF2A-4E59-8D53-ACEEF707E39B}" destId="{3EDCFDB8-AE9D-4D21-9E62-ABCD44D5AF99}" srcOrd="5" destOrd="0" presId="urn:microsoft.com/office/officeart/2008/layout/CircularPictureCallout"/>
    <dgm:cxn modelId="{BC178A8E-1A7D-42B3-8631-7C61BED6AE3C}" type="presParOf" srcId="{3EDCFDB8-AE9D-4D21-9E62-ABCD44D5AF99}" destId="{6047CC9C-8BA2-4B6B-A1C0-D522B8FC7D59}" srcOrd="0" destOrd="0" presId="urn:microsoft.com/office/officeart/2008/layout/CircularPictureCallout"/>
    <dgm:cxn modelId="{93CF71FD-54E6-4952-9408-E538B76DA123}" type="presParOf" srcId="{B61E9F5A-EF2A-4E59-8D53-ACEEF707E39B}" destId="{A0209216-3172-4C42-B32B-677A9530C9DF}" srcOrd="6" destOrd="0" presId="urn:microsoft.com/office/officeart/2008/layout/CircularPictureCallout"/>
    <dgm:cxn modelId="{F45B2F41-8A07-4938-AE85-3F27BABC9570}" type="presParOf" srcId="{B61E9F5A-EF2A-4E59-8D53-ACEEF707E39B}" destId="{764172B1-C9A1-4928-9AC2-C1BCAD9DA925}" srcOrd="7" destOrd="0" presId="urn:microsoft.com/office/officeart/2008/layout/CircularPictureCallout"/>
    <dgm:cxn modelId="{4802FCC4-E480-4223-B275-56AE861754F2}" type="presParOf" srcId="{764172B1-C9A1-4928-9AC2-C1BCAD9DA925}" destId="{06886B2C-9F8A-4CE1-873D-83A753DC7EF8}" srcOrd="0" destOrd="0" presId="urn:microsoft.com/office/officeart/2008/layout/CircularPictureCallout"/>
    <dgm:cxn modelId="{AB07657F-50E0-46F4-B34B-BF50DACDD212}" type="presParOf" srcId="{B61E9F5A-EF2A-4E59-8D53-ACEEF707E39B}" destId="{FE4CC749-C2BB-4BF2-84D7-D424210146BB}" srcOrd="8" destOrd="0" presId="urn:microsoft.com/office/officeart/2008/layout/CircularPictureCallout"/>
    <dgm:cxn modelId="{B0B2635B-0B70-4543-B0F4-4D2D11CB7BC1}" type="presParOf" srcId="{FE4CC749-C2BB-4BF2-84D7-D424210146BB}" destId="{444E9800-FAED-4B2E-B936-08F0232A247D}" srcOrd="0" destOrd="0" presId="urn:microsoft.com/office/officeart/2008/layout/CircularPictureCallout"/>
    <dgm:cxn modelId="{EA5C818C-FC01-4553-99E1-35D1E598C280}" type="presParOf" srcId="{B61E9F5A-EF2A-4E59-8D53-ACEEF707E39B}" destId="{AD8D00F2-3A24-4257-A3B7-D2B27A287C35}" srcOrd="9" destOrd="0" presId="urn:microsoft.com/office/officeart/2008/layout/CircularPictureCallout"/>
    <dgm:cxn modelId="{6F107D5A-6E05-4D7F-BB2C-FFFF95A43661}" type="presParOf" srcId="{B61E9F5A-EF2A-4E59-8D53-ACEEF707E39B}" destId="{AF132A81-0E08-4A97-AF64-FDD13576C22B}" srcOrd="10" destOrd="0" presId="urn:microsoft.com/office/officeart/2008/layout/CircularPictureCallout"/>
    <dgm:cxn modelId="{F5A0D57C-3F26-40D0-9C27-164961E27A24}" type="presParOf" srcId="{AF132A81-0E08-4A97-AF64-FDD13576C22B}" destId="{653A1202-9C03-4276-80C1-98DBFB9E042F}" srcOrd="0" destOrd="0" presId="urn:microsoft.com/office/officeart/2008/layout/CircularPictureCallout"/>
    <dgm:cxn modelId="{1041F923-2DF8-41ED-8AB1-EE553F1F520B}" type="presParOf" srcId="{B61E9F5A-EF2A-4E59-8D53-ACEEF707E39B}" destId="{9CB29A92-F2CC-4C8F-9E42-CA1C377EA25F}" srcOrd="11" destOrd="0" presId="urn:microsoft.com/office/officeart/2008/layout/CircularPictureCallout"/>
    <dgm:cxn modelId="{B005C0B9-9423-4DA6-91F6-F103FCABDBFA}" type="presParOf" srcId="{9CB29A92-F2CC-4C8F-9E42-CA1C377EA25F}" destId="{6E5371AF-3F46-4B92-A3D6-63DF41A2F0C1}" srcOrd="0" destOrd="0" presId="urn:microsoft.com/office/officeart/2008/layout/CircularPictureCallout"/>
    <dgm:cxn modelId="{4F4E16D8-7066-4380-A194-E2E7DC94B887}" type="presParOf" srcId="{B61E9F5A-EF2A-4E59-8D53-ACEEF707E39B}" destId="{F140419B-562A-4AF0-AB10-9AD741020326}" srcOrd="12" destOrd="0" presId="urn:microsoft.com/office/officeart/2008/layout/CircularPictureCallout"/>
    <dgm:cxn modelId="{3BB56CD9-E6E5-4BE9-8178-A7FF2B0E9D6E}" type="presParOf" srcId="{B61E9F5A-EF2A-4E59-8D53-ACEEF707E39B}" destId="{64C6616E-8578-453F-A24B-2EDD3DB932F0}" srcOrd="13" destOrd="0" presId="urn:microsoft.com/office/officeart/2008/layout/CircularPictureCallout"/>
    <dgm:cxn modelId="{146A78AB-A25E-417A-AB38-A4D4F9733700}" type="presParOf" srcId="{64C6616E-8578-453F-A24B-2EDD3DB932F0}" destId="{3ED8DB57-0114-4B5F-8435-9BE60398A03E}" srcOrd="0" destOrd="0" presId="urn:microsoft.com/office/officeart/2008/layout/CircularPictureCallout"/>
    <dgm:cxn modelId="{5DFE1BDA-820D-449F-B56A-B041434AB03E}" type="presParOf" srcId="{B61E9F5A-EF2A-4E59-8D53-ACEEF707E39B}" destId="{068EC977-57E8-4359-B24F-C48D30517E8E}" srcOrd="14" destOrd="0" presId="urn:microsoft.com/office/officeart/2008/layout/CircularPictureCallout"/>
    <dgm:cxn modelId="{85ABF054-5619-4B47-9635-AC2CF9A4E280}" type="presParOf" srcId="{068EC977-57E8-4359-B24F-C48D30517E8E}" destId="{1DA5F9C3-FE46-49E9-93FB-C634F8614D00}" srcOrd="0" destOrd="0" presId="urn:microsoft.com/office/officeart/2008/layout/CircularPictureCallout"/>
    <dgm:cxn modelId="{E9780ED8-6E6A-4A21-8A3E-3258FAF6B30E}" type="presParOf" srcId="{B61E9F5A-EF2A-4E59-8D53-ACEEF707E39B}" destId="{02E68ABD-E2F7-48A3-BEB2-CE9A97FDA6A3}" srcOrd="15" destOrd="0" presId="urn:microsoft.com/office/officeart/2008/layout/CircularPictureCallout"/>
    <dgm:cxn modelId="{E6CD5CDE-6BAB-4182-AF7C-334350FD94CE}" type="presParOf" srcId="{B61E9F5A-EF2A-4E59-8D53-ACEEF707E39B}" destId="{A7DEADB7-387D-4AB1-BE06-A763034ABD82}" srcOrd="16" destOrd="0" presId="urn:microsoft.com/office/officeart/2008/layout/CircularPictureCallout"/>
    <dgm:cxn modelId="{238257A2-6D35-4AF4-9375-DCD12FBEBF7B}" type="presParOf" srcId="{A7DEADB7-387D-4AB1-BE06-A763034ABD82}" destId="{D60980EE-0724-46F9-AC4C-DD9A019A469E}" srcOrd="0" destOrd="0" presId="urn:microsoft.com/office/officeart/2008/layout/CircularPictureCallout"/>
    <dgm:cxn modelId="{E560E72C-7E58-4805-A2E6-6C544178BA1E}" type="presParOf" srcId="{B61E9F5A-EF2A-4E59-8D53-ACEEF707E39B}" destId="{32C9604F-7E32-47D5-A226-8CE7FBDEB497}" srcOrd="17" destOrd="0" presId="urn:microsoft.com/office/officeart/2008/layout/CircularPictureCallout"/>
    <dgm:cxn modelId="{204A610C-EBE8-4EC3-A5D6-3FE94710D65D}" type="presParOf" srcId="{32C9604F-7E32-47D5-A226-8CE7FBDEB497}" destId="{59839E3A-1027-44C7-B6BC-BD630A230142}" srcOrd="0" destOrd="0" presId="urn:microsoft.com/office/officeart/2008/layout/CircularPictureCallout"/>
    <dgm:cxn modelId="{6186C6D3-2301-41AA-B86E-CBD59B4DBFC8}" type="presParOf" srcId="{B61E9F5A-EF2A-4E59-8D53-ACEEF707E39B}" destId="{4B7138EE-2C65-483D-9A0B-C373946BEA44}" srcOrd="18" destOrd="0" presId="urn:microsoft.com/office/officeart/2008/layout/CircularPictureCallout"/>
    <dgm:cxn modelId="{AC61692F-B653-4C15-A753-904FAD2D7519}" type="presParOf" srcId="{B61E9F5A-EF2A-4E59-8D53-ACEEF707E39B}" destId="{A7CCC410-3F7A-4BA6-9FCD-1204B9DDCCDC}" srcOrd="19" destOrd="0" presId="urn:microsoft.com/office/officeart/2008/layout/CircularPictureCallout"/>
    <dgm:cxn modelId="{AFDC09FE-968A-4336-8563-1C9ECF52F6EF}" type="presParOf" srcId="{A7CCC410-3F7A-4BA6-9FCD-1204B9DDCCDC}" destId="{0C95F82B-ED2D-4A5D-8490-BAE93F105D42}" srcOrd="0" destOrd="0" presId="urn:microsoft.com/office/officeart/2008/layout/CircularPictureCallout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FA0D4-2C76-4472-9D40-D707C9A34456}" type="doc">
      <dgm:prSet loTypeId="urn:microsoft.com/office/officeart/2005/8/layout/list1" loCatId="list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9B4C1F3A-51CD-4449-81BF-39042A96FD89}">
      <dgm:prSet custT="1"/>
      <dgm:spPr/>
      <dgm:t>
        <a:bodyPr/>
        <a:lstStyle/>
        <a:p>
          <a:pPr rtl="0"/>
          <a:r>
            <a:rPr lang="es-ES" sz="4000" b="1" i="1" dirty="0"/>
            <a:t>BIBLIOGRAFÍA</a:t>
          </a:r>
          <a:endParaRPr lang="es-ES" sz="1400" dirty="0"/>
        </a:p>
      </dgm:t>
    </dgm:pt>
    <dgm:pt modelId="{E03E3F17-213E-46C9-8E29-38DA17498B6C}" type="parTrans" cxnId="{A5A58335-3F5D-4733-B535-A5580FD30F63}">
      <dgm:prSet/>
      <dgm:spPr/>
      <dgm:t>
        <a:bodyPr/>
        <a:lstStyle/>
        <a:p>
          <a:endParaRPr lang="es-ES"/>
        </a:p>
      </dgm:t>
    </dgm:pt>
    <dgm:pt modelId="{7D30061C-0CDE-49A9-8356-A9D8C5A877D8}" type="sibTrans" cxnId="{A5A58335-3F5D-4733-B535-A5580FD30F63}">
      <dgm:prSet/>
      <dgm:spPr/>
      <dgm:t>
        <a:bodyPr/>
        <a:lstStyle/>
        <a:p>
          <a:endParaRPr lang="es-ES"/>
        </a:p>
      </dgm:t>
    </dgm:pt>
    <dgm:pt modelId="{B40A395A-7701-43D4-9E3D-599BB11BB297}" type="pres">
      <dgm:prSet presAssocID="{2FDFA0D4-2C76-4472-9D40-D707C9A34456}" presName="linear" presStyleCnt="0">
        <dgm:presLayoutVars>
          <dgm:dir/>
          <dgm:animLvl val="lvl"/>
          <dgm:resizeHandles val="exact"/>
        </dgm:presLayoutVars>
      </dgm:prSet>
      <dgm:spPr/>
    </dgm:pt>
    <dgm:pt modelId="{D042C195-B467-4E6B-8092-07B6A817F914}" type="pres">
      <dgm:prSet presAssocID="{9B4C1F3A-51CD-4449-81BF-39042A96FD89}" presName="parentLin" presStyleCnt="0"/>
      <dgm:spPr/>
    </dgm:pt>
    <dgm:pt modelId="{50A5853A-9B9C-4F6F-B7D5-29FEA3588A15}" type="pres">
      <dgm:prSet presAssocID="{9B4C1F3A-51CD-4449-81BF-39042A96FD89}" presName="parentLeftMargin" presStyleLbl="node1" presStyleIdx="0" presStyleCnt="1"/>
      <dgm:spPr/>
    </dgm:pt>
    <dgm:pt modelId="{1F9D563E-B9CF-41AA-9893-E136FD297D26}" type="pres">
      <dgm:prSet presAssocID="{9B4C1F3A-51CD-4449-81BF-39042A96FD89}" presName="parentText" presStyleLbl="node1" presStyleIdx="0" presStyleCnt="1" custScaleX="111343" custScaleY="125734" custLinFactNeighborX="39585" custLinFactNeighborY="-742">
        <dgm:presLayoutVars>
          <dgm:chMax val="0"/>
          <dgm:bulletEnabled val="1"/>
        </dgm:presLayoutVars>
      </dgm:prSet>
      <dgm:spPr/>
    </dgm:pt>
    <dgm:pt modelId="{A2308160-D351-4A15-807F-634FCEBD8722}" type="pres">
      <dgm:prSet presAssocID="{9B4C1F3A-51CD-4449-81BF-39042A96FD89}" presName="negativeSpace" presStyleCnt="0"/>
      <dgm:spPr/>
    </dgm:pt>
    <dgm:pt modelId="{1C1C0019-3CD5-4FD9-A013-F6DD71277433}" type="pres">
      <dgm:prSet presAssocID="{9B4C1F3A-51CD-4449-81BF-39042A96FD89}" presName="childText" presStyleLbl="conFgAcc1" presStyleIdx="0" presStyleCnt="1" custLinFactNeighborX="948">
        <dgm:presLayoutVars>
          <dgm:bulletEnabled val="1"/>
        </dgm:presLayoutVars>
      </dgm:prSet>
      <dgm:spPr/>
    </dgm:pt>
  </dgm:ptLst>
  <dgm:cxnLst>
    <dgm:cxn modelId="{A5A58335-3F5D-4733-B535-A5580FD30F63}" srcId="{2FDFA0D4-2C76-4472-9D40-D707C9A34456}" destId="{9B4C1F3A-51CD-4449-81BF-39042A96FD89}" srcOrd="0" destOrd="0" parTransId="{E03E3F17-213E-46C9-8E29-38DA17498B6C}" sibTransId="{7D30061C-0CDE-49A9-8356-A9D8C5A877D8}"/>
    <dgm:cxn modelId="{375BA137-D24F-4C83-BD9C-058CFD18D3A7}" type="presOf" srcId="{9B4C1F3A-51CD-4449-81BF-39042A96FD89}" destId="{1F9D563E-B9CF-41AA-9893-E136FD297D26}" srcOrd="1" destOrd="0" presId="urn:microsoft.com/office/officeart/2005/8/layout/list1"/>
    <dgm:cxn modelId="{97281974-FE7C-42C7-8A45-2AF3B8CE6601}" type="presOf" srcId="{2FDFA0D4-2C76-4472-9D40-D707C9A34456}" destId="{B40A395A-7701-43D4-9E3D-599BB11BB297}" srcOrd="0" destOrd="0" presId="urn:microsoft.com/office/officeart/2005/8/layout/list1"/>
    <dgm:cxn modelId="{243E1BED-B99B-4D4B-BD93-7F945A4C3E39}" type="presOf" srcId="{9B4C1F3A-51CD-4449-81BF-39042A96FD89}" destId="{50A5853A-9B9C-4F6F-B7D5-29FEA3588A15}" srcOrd="0" destOrd="0" presId="urn:microsoft.com/office/officeart/2005/8/layout/list1"/>
    <dgm:cxn modelId="{056CDC29-7531-4649-B702-FBBBACC4FA80}" type="presParOf" srcId="{B40A395A-7701-43D4-9E3D-599BB11BB297}" destId="{D042C195-B467-4E6B-8092-07B6A817F914}" srcOrd="0" destOrd="0" presId="urn:microsoft.com/office/officeart/2005/8/layout/list1"/>
    <dgm:cxn modelId="{722AA801-2E9C-4DFC-82D5-0344B0044228}" type="presParOf" srcId="{D042C195-B467-4E6B-8092-07B6A817F914}" destId="{50A5853A-9B9C-4F6F-B7D5-29FEA3588A15}" srcOrd="0" destOrd="0" presId="urn:microsoft.com/office/officeart/2005/8/layout/list1"/>
    <dgm:cxn modelId="{81E16259-5460-4786-9163-02C57AD75247}" type="presParOf" srcId="{D042C195-B467-4E6B-8092-07B6A817F914}" destId="{1F9D563E-B9CF-41AA-9893-E136FD297D26}" srcOrd="1" destOrd="0" presId="urn:microsoft.com/office/officeart/2005/8/layout/list1"/>
    <dgm:cxn modelId="{050E8CD4-8E66-4592-8E47-2523604694F2}" type="presParOf" srcId="{B40A395A-7701-43D4-9E3D-599BB11BB297}" destId="{A2308160-D351-4A15-807F-634FCEBD8722}" srcOrd="1" destOrd="0" presId="urn:microsoft.com/office/officeart/2005/8/layout/list1"/>
    <dgm:cxn modelId="{E1977A3A-FDBD-45AC-827B-52C31598D747}" type="presParOf" srcId="{B40A395A-7701-43D4-9E3D-599BB11BB297}" destId="{1C1C0019-3CD5-4FD9-A013-F6DD7127743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E53AFA-018D-4DD4-BDC3-A689E5920BD8}" type="doc">
      <dgm:prSet loTypeId="urn:microsoft.com/office/officeart/2005/8/layout/list1" loCatId="list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B5A2609F-09F7-4D40-AFCC-12B0780D9FC2}">
      <dgm:prSet custT="1"/>
      <dgm:spPr/>
      <dgm:t>
        <a:bodyPr/>
        <a:lstStyle/>
        <a:p>
          <a:pPr rtl="0"/>
          <a:r>
            <a:rPr lang="en-GB" sz="4000" b="1" i="1" dirty="0"/>
            <a:t>OBJETIVO</a:t>
          </a:r>
          <a:endParaRPr lang="es-ES" sz="4000" b="1" dirty="0"/>
        </a:p>
      </dgm:t>
    </dgm:pt>
    <dgm:pt modelId="{7CBE5AD7-430B-492F-89E5-5FBD2E54EF58}" type="parTrans" cxnId="{35BEBBB0-CE65-4867-925D-73618CA60E2B}">
      <dgm:prSet/>
      <dgm:spPr/>
      <dgm:t>
        <a:bodyPr/>
        <a:lstStyle/>
        <a:p>
          <a:endParaRPr lang="es-ES"/>
        </a:p>
      </dgm:t>
    </dgm:pt>
    <dgm:pt modelId="{44133837-E4DE-4D85-9164-2E8F0E6848A6}" type="sibTrans" cxnId="{35BEBBB0-CE65-4867-925D-73618CA60E2B}">
      <dgm:prSet/>
      <dgm:spPr/>
      <dgm:t>
        <a:bodyPr/>
        <a:lstStyle/>
        <a:p>
          <a:endParaRPr lang="es-ES"/>
        </a:p>
      </dgm:t>
    </dgm:pt>
    <dgm:pt modelId="{83A19575-634B-4E88-AE41-CBA595946776}" type="pres">
      <dgm:prSet presAssocID="{4EE53AFA-018D-4DD4-BDC3-A689E5920BD8}" presName="linear" presStyleCnt="0">
        <dgm:presLayoutVars>
          <dgm:dir/>
          <dgm:animLvl val="lvl"/>
          <dgm:resizeHandles val="exact"/>
        </dgm:presLayoutVars>
      </dgm:prSet>
      <dgm:spPr/>
    </dgm:pt>
    <dgm:pt modelId="{97CB0657-E4F6-41A6-8937-082AC51CA285}" type="pres">
      <dgm:prSet presAssocID="{B5A2609F-09F7-4D40-AFCC-12B0780D9FC2}" presName="parentLin" presStyleCnt="0"/>
      <dgm:spPr/>
    </dgm:pt>
    <dgm:pt modelId="{BED394C9-3D1D-458D-956B-A2914AEC6632}" type="pres">
      <dgm:prSet presAssocID="{B5A2609F-09F7-4D40-AFCC-12B0780D9FC2}" presName="parentLeftMargin" presStyleLbl="node1" presStyleIdx="0" presStyleCnt="1"/>
      <dgm:spPr/>
    </dgm:pt>
    <dgm:pt modelId="{1B21F7A1-5970-47E3-B116-7B15C6DCC792}" type="pres">
      <dgm:prSet presAssocID="{B5A2609F-09F7-4D40-AFCC-12B0780D9FC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3C653B1-D62C-490B-B89B-DB8BDF633298}" type="pres">
      <dgm:prSet presAssocID="{B5A2609F-09F7-4D40-AFCC-12B0780D9FC2}" presName="negativeSpace" presStyleCnt="0"/>
      <dgm:spPr/>
    </dgm:pt>
    <dgm:pt modelId="{7CC1032B-A11C-490B-B306-25C2DDDF2A94}" type="pres">
      <dgm:prSet presAssocID="{B5A2609F-09F7-4D40-AFCC-12B0780D9FC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F8F1937-343D-4FF1-A4AD-0DBA1E866B67}" type="presOf" srcId="{B5A2609F-09F7-4D40-AFCC-12B0780D9FC2}" destId="{BED394C9-3D1D-458D-956B-A2914AEC6632}" srcOrd="0" destOrd="0" presId="urn:microsoft.com/office/officeart/2005/8/layout/list1"/>
    <dgm:cxn modelId="{E363FF75-2C03-4AA4-8214-0271A91E816B}" type="presOf" srcId="{4EE53AFA-018D-4DD4-BDC3-A689E5920BD8}" destId="{83A19575-634B-4E88-AE41-CBA595946776}" srcOrd="0" destOrd="0" presId="urn:microsoft.com/office/officeart/2005/8/layout/list1"/>
    <dgm:cxn modelId="{1CE4E578-F09B-4E71-8CD9-36CC97CBC0F7}" type="presOf" srcId="{B5A2609F-09F7-4D40-AFCC-12B0780D9FC2}" destId="{1B21F7A1-5970-47E3-B116-7B15C6DCC792}" srcOrd="1" destOrd="0" presId="urn:microsoft.com/office/officeart/2005/8/layout/list1"/>
    <dgm:cxn modelId="{35BEBBB0-CE65-4867-925D-73618CA60E2B}" srcId="{4EE53AFA-018D-4DD4-BDC3-A689E5920BD8}" destId="{B5A2609F-09F7-4D40-AFCC-12B0780D9FC2}" srcOrd="0" destOrd="0" parTransId="{7CBE5AD7-430B-492F-89E5-5FBD2E54EF58}" sibTransId="{44133837-E4DE-4D85-9164-2E8F0E6848A6}"/>
    <dgm:cxn modelId="{D6392BEF-F513-49D6-B77F-D56C7C5437F1}" type="presParOf" srcId="{83A19575-634B-4E88-AE41-CBA595946776}" destId="{97CB0657-E4F6-41A6-8937-082AC51CA285}" srcOrd="0" destOrd="0" presId="urn:microsoft.com/office/officeart/2005/8/layout/list1"/>
    <dgm:cxn modelId="{0C30DD02-1BD1-4A07-8473-2A21B8C34579}" type="presParOf" srcId="{97CB0657-E4F6-41A6-8937-082AC51CA285}" destId="{BED394C9-3D1D-458D-956B-A2914AEC6632}" srcOrd="0" destOrd="0" presId="urn:microsoft.com/office/officeart/2005/8/layout/list1"/>
    <dgm:cxn modelId="{B5B57BB1-0762-445B-8747-544FE913646F}" type="presParOf" srcId="{97CB0657-E4F6-41A6-8937-082AC51CA285}" destId="{1B21F7A1-5970-47E3-B116-7B15C6DCC792}" srcOrd="1" destOrd="0" presId="urn:microsoft.com/office/officeart/2005/8/layout/list1"/>
    <dgm:cxn modelId="{19CDCFAF-4BC5-4BDF-8620-CBB021094384}" type="presParOf" srcId="{83A19575-634B-4E88-AE41-CBA595946776}" destId="{63C653B1-D62C-490B-B89B-DB8BDF633298}" srcOrd="1" destOrd="0" presId="urn:microsoft.com/office/officeart/2005/8/layout/list1"/>
    <dgm:cxn modelId="{78EA81E8-F5B2-4215-B414-87E7F79D8015}" type="presParOf" srcId="{83A19575-634B-4E88-AE41-CBA595946776}" destId="{7CC1032B-A11C-490B-B306-25C2DDDF2A9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450343-2435-45D4-8B4A-732E13AD4307}" type="doc">
      <dgm:prSet loTypeId="urn:microsoft.com/office/officeart/2009/3/layout/RandomtoResultProcess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3D82969-9B77-43FB-BF7F-440B2912F560}">
      <dgm:prSet custT="1"/>
      <dgm:spPr>
        <a:solidFill>
          <a:srgbClr val="A1C064"/>
        </a:solidFill>
        <a:effectLst>
          <a:innerShdw blurRad="63500" dist="50800" dir="10800000">
            <a:prstClr val="black">
              <a:alpha val="50000"/>
            </a:prst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/>
        </a:sp3d>
      </dgm:spPr>
      <dgm:t>
        <a:bodyPr/>
        <a:lstStyle/>
        <a:p>
          <a:pPr rtl="0"/>
          <a:r>
            <a:rPr lang="es-ES" sz="4000" b="1" i="1" u="sng" dirty="0">
              <a:solidFill>
                <a:schemeClr val="tx1"/>
              </a:solidFill>
            </a:rPr>
            <a:t>Fase X</a:t>
          </a:r>
          <a:endParaRPr lang="es-ES" sz="4000" dirty="0">
            <a:solidFill>
              <a:schemeClr val="tx1"/>
            </a:solidFill>
          </a:endParaRPr>
        </a:p>
      </dgm:t>
    </dgm:pt>
    <dgm:pt modelId="{CD795566-3B3F-4F94-A1CD-A41BD47C6C24}" type="parTrans" cxnId="{9FC5C20A-71C5-478E-9E73-B81984FD3BE5}">
      <dgm:prSet/>
      <dgm:spPr/>
      <dgm:t>
        <a:bodyPr/>
        <a:lstStyle/>
        <a:p>
          <a:endParaRPr lang="es-ES"/>
        </a:p>
      </dgm:t>
    </dgm:pt>
    <dgm:pt modelId="{49E33B5B-4293-45D5-83E4-8ACFDA787DBA}" type="sibTrans" cxnId="{9FC5C20A-71C5-478E-9E73-B81984FD3BE5}">
      <dgm:prSet/>
      <dgm:spPr/>
      <dgm:t>
        <a:bodyPr/>
        <a:lstStyle/>
        <a:p>
          <a:endParaRPr lang="es-ES"/>
        </a:p>
      </dgm:t>
    </dgm:pt>
    <dgm:pt modelId="{0E8786E5-73A5-4A36-BB37-A7515850566A}">
      <dgm:prSet/>
      <dgm:spPr/>
      <dgm:t>
        <a:bodyPr/>
        <a:lstStyle/>
        <a:p>
          <a:pPr rtl="0"/>
          <a:endParaRPr lang="es-ES"/>
        </a:p>
      </dgm:t>
    </dgm:pt>
    <dgm:pt modelId="{50D3457D-AE5A-4A65-A4E2-6D64A21AC465}" type="parTrans" cxnId="{A9482D78-0208-44ED-8F95-55BDC768B0F8}">
      <dgm:prSet/>
      <dgm:spPr/>
      <dgm:t>
        <a:bodyPr/>
        <a:lstStyle/>
        <a:p>
          <a:endParaRPr lang="es-ES"/>
        </a:p>
      </dgm:t>
    </dgm:pt>
    <dgm:pt modelId="{7673F4EC-A39C-4428-9717-2145ACAC8075}" type="sibTrans" cxnId="{A9482D78-0208-44ED-8F95-55BDC768B0F8}">
      <dgm:prSet/>
      <dgm:spPr/>
      <dgm:t>
        <a:bodyPr/>
        <a:lstStyle/>
        <a:p>
          <a:endParaRPr lang="es-ES"/>
        </a:p>
      </dgm:t>
    </dgm:pt>
    <dgm:pt modelId="{6DA17620-D46A-46E0-8820-2F0671145E15}" type="pres">
      <dgm:prSet presAssocID="{55450343-2435-45D4-8B4A-732E13AD4307}" presName="Name0" presStyleCnt="0">
        <dgm:presLayoutVars>
          <dgm:dir/>
          <dgm:animOne val="branch"/>
          <dgm:animLvl val="lvl"/>
        </dgm:presLayoutVars>
      </dgm:prSet>
      <dgm:spPr/>
    </dgm:pt>
    <dgm:pt modelId="{F2F7EAA9-0FEC-4CE7-B197-4FBAB39DC750}" type="pres">
      <dgm:prSet presAssocID="{0E8786E5-73A5-4A36-BB37-A7515850566A}" presName="chaos" presStyleCnt="0"/>
      <dgm:spPr/>
    </dgm:pt>
    <dgm:pt modelId="{BC5F6AD6-D800-453F-BB85-7192906FCDE1}" type="pres">
      <dgm:prSet presAssocID="{0E8786E5-73A5-4A36-BB37-A7515850566A}" presName="parTx1" presStyleLbl="revTx" presStyleIdx="0" presStyleCnt="1"/>
      <dgm:spPr/>
    </dgm:pt>
    <dgm:pt modelId="{D039F9B6-F7D3-40A4-B27E-220173F0DFB2}" type="pres">
      <dgm:prSet presAssocID="{0E8786E5-73A5-4A36-BB37-A7515850566A}" presName="c1" presStyleLbl="node1" presStyleIdx="0" presStyleCnt="19"/>
      <dgm:spPr/>
    </dgm:pt>
    <dgm:pt modelId="{29D09160-6639-4B44-B31E-306CDBD19771}" type="pres">
      <dgm:prSet presAssocID="{0E8786E5-73A5-4A36-BB37-A7515850566A}" presName="c2" presStyleLbl="node1" presStyleIdx="1" presStyleCnt="19"/>
      <dgm:spPr/>
    </dgm:pt>
    <dgm:pt modelId="{AB38C581-E59F-47DF-9342-0B79492FB60A}" type="pres">
      <dgm:prSet presAssocID="{0E8786E5-73A5-4A36-BB37-A7515850566A}" presName="c3" presStyleLbl="node1" presStyleIdx="2" presStyleCnt="19"/>
      <dgm:spPr/>
    </dgm:pt>
    <dgm:pt modelId="{CF69ED2B-189E-4A9A-B6C6-0DD34FB80AF0}" type="pres">
      <dgm:prSet presAssocID="{0E8786E5-73A5-4A36-BB37-A7515850566A}" presName="c4" presStyleLbl="node1" presStyleIdx="3" presStyleCnt="19"/>
      <dgm:spPr/>
    </dgm:pt>
    <dgm:pt modelId="{A831E3B3-34BE-4783-AE58-158DA508F28E}" type="pres">
      <dgm:prSet presAssocID="{0E8786E5-73A5-4A36-BB37-A7515850566A}" presName="c5" presStyleLbl="node1" presStyleIdx="4" presStyleCnt="19"/>
      <dgm:spPr/>
    </dgm:pt>
    <dgm:pt modelId="{C27DD741-6EFD-43C1-BCAB-FEF2A7A38286}" type="pres">
      <dgm:prSet presAssocID="{0E8786E5-73A5-4A36-BB37-A7515850566A}" presName="c6" presStyleLbl="node1" presStyleIdx="5" presStyleCnt="19"/>
      <dgm:spPr/>
    </dgm:pt>
    <dgm:pt modelId="{B0FA2489-BFC4-4BFB-9530-28E658977895}" type="pres">
      <dgm:prSet presAssocID="{0E8786E5-73A5-4A36-BB37-A7515850566A}" presName="c7" presStyleLbl="node1" presStyleIdx="6" presStyleCnt="19"/>
      <dgm:spPr/>
    </dgm:pt>
    <dgm:pt modelId="{92F1AFBA-DD61-4F79-AEBF-97E946F12788}" type="pres">
      <dgm:prSet presAssocID="{0E8786E5-73A5-4A36-BB37-A7515850566A}" presName="c8" presStyleLbl="node1" presStyleIdx="7" presStyleCnt="19"/>
      <dgm:spPr/>
    </dgm:pt>
    <dgm:pt modelId="{9E697825-5BB7-4A76-ACC2-4553D9E2AF10}" type="pres">
      <dgm:prSet presAssocID="{0E8786E5-73A5-4A36-BB37-A7515850566A}" presName="c9" presStyleLbl="node1" presStyleIdx="8" presStyleCnt="19"/>
      <dgm:spPr/>
    </dgm:pt>
    <dgm:pt modelId="{0A16962F-2B11-45DE-BDF4-C37D5D6C135C}" type="pres">
      <dgm:prSet presAssocID="{0E8786E5-73A5-4A36-BB37-A7515850566A}" presName="c10" presStyleLbl="node1" presStyleIdx="9" presStyleCnt="19"/>
      <dgm:spPr/>
    </dgm:pt>
    <dgm:pt modelId="{246ECE10-6DF3-4A42-9B5D-521360116B5A}" type="pres">
      <dgm:prSet presAssocID="{0E8786E5-73A5-4A36-BB37-A7515850566A}" presName="c11" presStyleLbl="node1" presStyleIdx="10" presStyleCnt="19"/>
      <dgm:spPr/>
    </dgm:pt>
    <dgm:pt modelId="{B547AFC1-A07B-4CA8-8A8A-A85FD0F09DF5}" type="pres">
      <dgm:prSet presAssocID="{0E8786E5-73A5-4A36-BB37-A7515850566A}" presName="c12" presStyleLbl="node1" presStyleIdx="11" presStyleCnt="19"/>
      <dgm:spPr/>
    </dgm:pt>
    <dgm:pt modelId="{A3BE25A8-8FB6-433E-8868-51A4EFC2F298}" type="pres">
      <dgm:prSet presAssocID="{0E8786E5-73A5-4A36-BB37-A7515850566A}" presName="c13" presStyleLbl="node1" presStyleIdx="12" presStyleCnt="19"/>
      <dgm:spPr/>
    </dgm:pt>
    <dgm:pt modelId="{F71656CA-E554-4DA4-879D-695B368438E0}" type="pres">
      <dgm:prSet presAssocID="{0E8786E5-73A5-4A36-BB37-A7515850566A}" presName="c14" presStyleLbl="node1" presStyleIdx="13" presStyleCnt="19"/>
      <dgm:spPr/>
    </dgm:pt>
    <dgm:pt modelId="{CAA3B307-8BA8-4448-8974-573C6A873EA3}" type="pres">
      <dgm:prSet presAssocID="{0E8786E5-73A5-4A36-BB37-A7515850566A}" presName="c15" presStyleLbl="node1" presStyleIdx="14" presStyleCnt="19"/>
      <dgm:spPr/>
    </dgm:pt>
    <dgm:pt modelId="{AB47FC4F-C190-473D-A9FF-722B48B66629}" type="pres">
      <dgm:prSet presAssocID="{0E8786E5-73A5-4A36-BB37-A7515850566A}" presName="c16" presStyleLbl="node1" presStyleIdx="15" presStyleCnt="19"/>
      <dgm:spPr/>
    </dgm:pt>
    <dgm:pt modelId="{279DAF53-2B53-4EA2-ADB1-73D5ABB6BD34}" type="pres">
      <dgm:prSet presAssocID="{0E8786E5-73A5-4A36-BB37-A7515850566A}" presName="c17" presStyleLbl="node1" presStyleIdx="16" presStyleCnt="19"/>
      <dgm:spPr/>
    </dgm:pt>
    <dgm:pt modelId="{F4AEF0AF-D47E-48A4-834B-4D6851CA0B89}" type="pres">
      <dgm:prSet presAssocID="{0E8786E5-73A5-4A36-BB37-A7515850566A}" presName="c18" presStyleLbl="node1" presStyleIdx="17" presStyleCnt="19"/>
      <dgm:spPr/>
    </dgm:pt>
    <dgm:pt modelId="{2E6CC855-B3F7-41D1-A104-29D0BD693AF4}" type="pres">
      <dgm:prSet presAssocID="{7673F4EC-A39C-4428-9717-2145ACAC8075}" presName="chevronComposite1" presStyleCnt="0"/>
      <dgm:spPr/>
    </dgm:pt>
    <dgm:pt modelId="{1766E898-EA52-4360-ACE9-F28EF2C66042}" type="pres">
      <dgm:prSet presAssocID="{7673F4EC-A39C-4428-9717-2145ACAC8075}" presName="chevron1" presStyleLbl="sibTrans2D1" presStyleIdx="0" presStyleCnt="2"/>
      <dgm:spPr/>
    </dgm:pt>
    <dgm:pt modelId="{7A4CBCE2-617C-4ABB-8D90-E92BD349CAD5}" type="pres">
      <dgm:prSet presAssocID="{7673F4EC-A39C-4428-9717-2145ACAC8075}" presName="spChevron1" presStyleCnt="0"/>
      <dgm:spPr/>
    </dgm:pt>
    <dgm:pt modelId="{7539678D-0DAD-48EC-8584-6DE42AE09CD4}" type="pres">
      <dgm:prSet presAssocID="{7673F4EC-A39C-4428-9717-2145ACAC8075}" presName="overlap" presStyleCnt="0"/>
      <dgm:spPr/>
    </dgm:pt>
    <dgm:pt modelId="{2B5706BF-3313-448C-BD9B-48A4EACDB069}" type="pres">
      <dgm:prSet presAssocID="{7673F4EC-A39C-4428-9717-2145ACAC8075}" presName="chevronComposite2" presStyleCnt="0"/>
      <dgm:spPr/>
    </dgm:pt>
    <dgm:pt modelId="{26268014-AEB7-406A-B616-CF621DF792E0}" type="pres">
      <dgm:prSet presAssocID="{7673F4EC-A39C-4428-9717-2145ACAC8075}" presName="chevron2" presStyleLbl="sibTrans2D1" presStyleIdx="1" presStyleCnt="2"/>
      <dgm:spPr/>
    </dgm:pt>
    <dgm:pt modelId="{8D560DCD-4E86-4038-904D-7416381F4B48}" type="pres">
      <dgm:prSet presAssocID="{7673F4EC-A39C-4428-9717-2145ACAC8075}" presName="spChevron2" presStyleCnt="0"/>
      <dgm:spPr/>
    </dgm:pt>
    <dgm:pt modelId="{BA079A1D-057E-40CC-A5FA-07338F5CDC6B}" type="pres">
      <dgm:prSet presAssocID="{E3D82969-9B77-43FB-BF7F-440B2912F560}" presName="last" presStyleCnt="0"/>
      <dgm:spPr/>
    </dgm:pt>
    <dgm:pt modelId="{F188F981-DAF1-47D1-BD5C-CE67D0C5B645}" type="pres">
      <dgm:prSet presAssocID="{E3D82969-9B77-43FB-BF7F-440B2912F560}" presName="circleTx" presStyleLbl="node1" presStyleIdx="18" presStyleCnt="19" custScaleX="246966" custScaleY="98238"/>
      <dgm:spPr/>
    </dgm:pt>
    <dgm:pt modelId="{A88BE064-BDDB-4E01-8A52-AAED7CE36214}" type="pres">
      <dgm:prSet presAssocID="{E3D82969-9B77-43FB-BF7F-440B2912F560}" presName="spN" presStyleCnt="0"/>
      <dgm:spPr/>
    </dgm:pt>
  </dgm:ptLst>
  <dgm:cxnLst>
    <dgm:cxn modelId="{9FC5C20A-71C5-478E-9E73-B81984FD3BE5}" srcId="{55450343-2435-45D4-8B4A-732E13AD4307}" destId="{E3D82969-9B77-43FB-BF7F-440B2912F560}" srcOrd="1" destOrd="0" parTransId="{CD795566-3B3F-4F94-A1CD-A41BD47C6C24}" sibTransId="{49E33B5B-4293-45D5-83E4-8ACFDA787DBA}"/>
    <dgm:cxn modelId="{9B1B9110-3778-4E91-87FA-A6787A456100}" type="presOf" srcId="{55450343-2435-45D4-8B4A-732E13AD4307}" destId="{6DA17620-D46A-46E0-8820-2F0671145E15}" srcOrd="0" destOrd="0" presId="urn:microsoft.com/office/officeart/2009/3/layout/RandomtoResultProcess"/>
    <dgm:cxn modelId="{A9482D78-0208-44ED-8F95-55BDC768B0F8}" srcId="{55450343-2435-45D4-8B4A-732E13AD4307}" destId="{0E8786E5-73A5-4A36-BB37-A7515850566A}" srcOrd="0" destOrd="0" parTransId="{50D3457D-AE5A-4A65-A4E2-6D64A21AC465}" sibTransId="{7673F4EC-A39C-4428-9717-2145ACAC8075}"/>
    <dgm:cxn modelId="{F6FFDCB3-BF44-482A-9DFA-85FB28692340}" type="presOf" srcId="{E3D82969-9B77-43FB-BF7F-440B2912F560}" destId="{F188F981-DAF1-47D1-BD5C-CE67D0C5B645}" srcOrd="0" destOrd="0" presId="urn:microsoft.com/office/officeart/2009/3/layout/RandomtoResultProcess"/>
    <dgm:cxn modelId="{945863EE-071C-4B91-9691-66F0E9123201}" type="presOf" srcId="{0E8786E5-73A5-4A36-BB37-A7515850566A}" destId="{BC5F6AD6-D800-453F-BB85-7192906FCDE1}" srcOrd="0" destOrd="0" presId="urn:microsoft.com/office/officeart/2009/3/layout/RandomtoResultProcess"/>
    <dgm:cxn modelId="{1ADCC248-CF48-488C-8E7C-659DCD14ACCD}" type="presParOf" srcId="{6DA17620-D46A-46E0-8820-2F0671145E15}" destId="{F2F7EAA9-0FEC-4CE7-B197-4FBAB39DC750}" srcOrd="0" destOrd="0" presId="urn:microsoft.com/office/officeart/2009/3/layout/RandomtoResultProcess"/>
    <dgm:cxn modelId="{0D95B7EB-E3AD-4D49-94B1-07F591C4EE58}" type="presParOf" srcId="{F2F7EAA9-0FEC-4CE7-B197-4FBAB39DC750}" destId="{BC5F6AD6-D800-453F-BB85-7192906FCDE1}" srcOrd="0" destOrd="0" presId="urn:microsoft.com/office/officeart/2009/3/layout/RandomtoResultProcess"/>
    <dgm:cxn modelId="{44139CCA-E628-4B87-958E-6C0FF8213A72}" type="presParOf" srcId="{F2F7EAA9-0FEC-4CE7-B197-4FBAB39DC750}" destId="{D039F9B6-F7D3-40A4-B27E-220173F0DFB2}" srcOrd="1" destOrd="0" presId="urn:microsoft.com/office/officeart/2009/3/layout/RandomtoResultProcess"/>
    <dgm:cxn modelId="{1334FCB7-A323-4D48-9D0F-35B37302AD81}" type="presParOf" srcId="{F2F7EAA9-0FEC-4CE7-B197-4FBAB39DC750}" destId="{29D09160-6639-4B44-B31E-306CDBD19771}" srcOrd="2" destOrd="0" presId="urn:microsoft.com/office/officeart/2009/3/layout/RandomtoResultProcess"/>
    <dgm:cxn modelId="{FC0F7CD1-FC4A-4CA1-BB7B-E5523D4CB732}" type="presParOf" srcId="{F2F7EAA9-0FEC-4CE7-B197-4FBAB39DC750}" destId="{AB38C581-E59F-47DF-9342-0B79492FB60A}" srcOrd="3" destOrd="0" presId="urn:microsoft.com/office/officeart/2009/3/layout/RandomtoResultProcess"/>
    <dgm:cxn modelId="{E5C86C45-CEE4-42F1-95EE-163262C16C08}" type="presParOf" srcId="{F2F7EAA9-0FEC-4CE7-B197-4FBAB39DC750}" destId="{CF69ED2B-189E-4A9A-B6C6-0DD34FB80AF0}" srcOrd="4" destOrd="0" presId="urn:microsoft.com/office/officeart/2009/3/layout/RandomtoResultProcess"/>
    <dgm:cxn modelId="{30C40FF1-1A6E-4104-8405-4C73AD2C7938}" type="presParOf" srcId="{F2F7EAA9-0FEC-4CE7-B197-4FBAB39DC750}" destId="{A831E3B3-34BE-4783-AE58-158DA508F28E}" srcOrd="5" destOrd="0" presId="urn:microsoft.com/office/officeart/2009/3/layout/RandomtoResultProcess"/>
    <dgm:cxn modelId="{015EE1E7-8D59-44D8-BE65-BAA3D3EFD7E3}" type="presParOf" srcId="{F2F7EAA9-0FEC-4CE7-B197-4FBAB39DC750}" destId="{C27DD741-6EFD-43C1-BCAB-FEF2A7A38286}" srcOrd="6" destOrd="0" presId="urn:microsoft.com/office/officeart/2009/3/layout/RandomtoResultProcess"/>
    <dgm:cxn modelId="{9409CFBD-CFA8-460C-9D93-B9A07CBA1BE0}" type="presParOf" srcId="{F2F7EAA9-0FEC-4CE7-B197-4FBAB39DC750}" destId="{B0FA2489-BFC4-4BFB-9530-28E658977895}" srcOrd="7" destOrd="0" presId="urn:microsoft.com/office/officeart/2009/3/layout/RandomtoResultProcess"/>
    <dgm:cxn modelId="{1119485F-109D-402B-8024-40C3F426B2AF}" type="presParOf" srcId="{F2F7EAA9-0FEC-4CE7-B197-4FBAB39DC750}" destId="{92F1AFBA-DD61-4F79-AEBF-97E946F12788}" srcOrd="8" destOrd="0" presId="urn:microsoft.com/office/officeart/2009/3/layout/RandomtoResultProcess"/>
    <dgm:cxn modelId="{830B8786-ACFE-4513-8444-48131964C72E}" type="presParOf" srcId="{F2F7EAA9-0FEC-4CE7-B197-4FBAB39DC750}" destId="{9E697825-5BB7-4A76-ACC2-4553D9E2AF10}" srcOrd="9" destOrd="0" presId="urn:microsoft.com/office/officeart/2009/3/layout/RandomtoResultProcess"/>
    <dgm:cxn modelId="{47DD492C-2235-4077-85A3-2D4AC47987FB}" type="presParOf" srcId="{F2F7EAA9-0FEC-4CE7-B197-4FBAB39DC750}" destId="{0A16962F-2B11-45DE-BDF4-C37D5D6C135C}" srcOrd="10" destOrd="0" presId="urn:microsoft.com/office/officeart/2009/3/layout/RandomtoResultProcess"/>
    <dgm:cxn modelId="{270256AB-6006-42D5-8972-409693A7FDE9}" type="presParOf" srcId="{F2F7EAA9-0FEC-4CE7-B197-4FBAB39DC750}" destId="{246ECE10-6DF3-4A42-9B5D-521360116B5A}" srcOrd="11" destOrd="0" presId="urn:microsoft.com/office/officeart/2009/3/layout/RandomtoResultProcess"/>
    <dgm:cxn modelId="{12B47660-C5A6-4256-995C-47C76D8AA1BC}" type="presParOf" srcId="{F2F7EAA9-0FEC-4CE7-B197-4FBAB39DC750}" destId="{B547AFC1-A07B-4CA8-8A8A-A85FD0F09DF5}" srcOrd="12" destOrd="0" presId="urn:microsoft.com/office/officeart/2009/3/layout/RandomtoResultProcess"/>
    <dgm:cxn modelId="{97A58F16-1BB0-41D8-BB1A-1D4596AA7886}" type="presParOf" srcId="{F2F7EAA9-0FEC-4CE7-B197-4FBAB39DC750}" destId="{A3BE25A8-8FB6-433E-8868-51A4EFC2F298}" srcOrd="13" destOrd="0" presId="urn:microsoft.com/office/officeart/2009/3/layout/RandomtoResultProcess"/>
    <dgm:cxn modelId="{639075B8-D82D-415F-892C-B9614FEFBD92}" type="presParOf" srcId="{F2F7EAA9-0FEC-4CE7-B197-4FBAB39DC750}" destId="{F71656CA-E554-4DA4-879D-695B368438E0}" srcOrd="14" destOrd="0" presId="urn:microsoft.com/office/officeart/2009/3/layout/RandomtoResultProcess"/>
    <dgm:cxn modelId="{CA91397D-F269-405D-85E7-12C37385E00F}" type="presParOf" srcId="{F2F7EAA9-0FEC-4CE7-B197-4FBAB39DC750}" destId="{CAA3B307-8BA8-4448-8974-573C6A873EA3}" srcOrd="15" destOrd="0" presId="urn:microsoft.com/office/officeart/2009/3/layout/RandomtoResultProcess"/>
    <dgm:cxn modelId="{2E1C277F-3587-4A84-95DB-9A2FA91A838E}" type="presParOf" srcId="{F2F7EAA9-0FEC-4CE7-B197-4FBAB39DC750}" destId="{AB47FC4F-C190-473D-A9FF-722B48B66629}" srcOrd="16" destOrd="0" presId="urn:microsoft.com/office/officeart/2009/3/layout/RandomtoResultProcess"/>
    <dgm:cxn modelId="{7BE88702-E374-4101-A3BC-F543F0F158CA}" type="presParOf" srcId="{F2F7EAA9-0FEC-4CE7-B197-4FBAB39DC750}" destId="{279DAF53-2B53-4EA2-ADB1-73D5ABB6BD34}" srcOrd="17" destOrd="0" presId="urn:microsoft.com/office/officeart/2009/3/layout/RandomtoResultProcess"/>
    <dgm:cxn modelId="{F775D05C-7500-488A-B93A-D28E944574E2}" type="presParOf" srcId="{F2F7EAA9-0FEC-4CE7-B197-4FBAB39DC750}" destId="{F4AEF0AF-D47E-48A4-834B-4D6851CA0B89}" srcOrd="18" destOrd="0" presId="urn:microsoft.com/office/officeart/2009/3/layout/RandomtoResultProcess"/>
    <dgm:cxn modelId="{BCC72137-81B3-4806-84DF-97A6FE1B0D88}" type="presParOf" srcId="{6DA17620-D46A-46E0-8820-2F0671145E15}" destId="{2E6CC855-B3F7-41D1-A104-29D0BD693AF4}" srcOrd="1" destOrd="0" presId="urn:microsoft.com/office/officeart/2009/3/layout/RandomtoResultProcess"/>
    <dgm:cxn modelId="{F22A0B12-307B-48E5-A747-9BB669445B2A}" type="presParOf" srcId="{2E6CC855-B3F7-41D1-A104-29D0BD693AF4}" destId="{1766E898-EA52-4360-ACE9-F28EF2C66042}" srcOrd="0" destOrd="0" presId="urn:microsoft.com/office/officeart/2009/3/layout/RandomtoResultProcess"/>
    <dgm:cxn modelId="{498D367C-0392-41A8-9EC9-6AB5BA5E81EC}" type="presParOf" srcId="{2E6CC855-B3F7-41D1-A104-29D0BD693AF4}" destId="{7A4CBCE2-617C-4ABB-8D90-E92BD349CAD5}" srcOrd="1" destOrd="0" presId="urn:microsoft.com/office/officeart/2009/3/layout/RandomtoResultProcess"/>
    <dgm:cxn modelId="{4B76A08D-27C9-41DD-AC0C-01431BC885F5}" type="presParOf" srcId="{6DA17620-D46A-46E0-8820-2F0671145E15}" destId="{7539678D-0DAD-48EC-8584-6DE42AE09CD4}" srcOrd="2" destOrd="0" presId="urn:microsoft.com/office/officeart/2009/3/layout/RandomtoResultProcess"/>
    <dgm:cxn modelId="{C1A85A6A-B057-457A-AD4D-2D92C8A60600}" type="presParOf" srcId="{6DA17620-D46A-46E0-8820-2F0671145E15}" destId="{2B5706BF-3313-448C-BD9B-48A4EACDB069}" srcOrd="3" destOrd="0" presId="urn:microsoft.com/office/officeart/2009/3/layout/RandomtoResultProcess"/>
    <dgm:cxn modelId="{6330C0EE-8D75-4100-A151-19668C860668}" type="presParOf" srcId="{2B5706BF-3313-448C-BD9B-48A4EACDB069}" destId="{26268014-AEB7-406A-B616-CF621DF792E0}" srcOrd="0" destOrd="0" presId="urn:microsoft.com/office/officeart/2009/3/layout/RandomtoResultProcess"/>
    <dgm:cxn modelId="{0E13D7F0-532E-4628-BB4E-7A904B3EB552}" type="presParOf" srcId="{2B5706BF-3313-448C-BD9B-48A4EACDB069}" destId="{8D560DCD-4E86-4038-904D-7416381F4B48}" srcOrd="1" destOrd="0" presId="urn:microsoft.com/office/officeart/2009/3/layout/RandomtoResultProcess"/>
    <dgm:cxn modelId="{2DCC9BC3-DDCB-47B2-9F44-BE7D4A9CE9CA}" type="presParOf" srcId="{6DA17620-D46A-46E0-8820-2F0671145E15}" destId="{BA079A1D-057E-40CC-A5FA-07338F5CDC6B}" srcOrd="4" destOrd="0" presId="urn:microsoft.com/office/officeart/2009/3/layout/RandomtoResultProcess"/>
    <dgm:cxn modelId="{1DEC6BEB-CBE8-4BD3-92B8-7BC914517771}" type="presParOf" srcId="{BA079A1D-057E-40CC-A5FA-07338F5CDC6B}" destId="{F188F981-DAF1-47D1-BD5C-CE67D0C5B645}" srcOrd="0" destOrd="0" presId="urn:microsoft.com/office/officeart/2009/3/layout/RandomtoResultProcess"/>
    <dgm:cxn modelId="{25092EB1-F574-4651-8EBE-9440E0680B04}" type="presParOf" srcId="{BA079A1D-057E-40CC-A5FA-07338F5CDC6B}" destId="{A88BE064-BDDB-4E01-8A52-AAED7CE36214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72BF58-5896-4B2A-BC9F-94551E77E1CB}" type="doc">
      <dgm:prSet loTypeId="urn:microsoft.com/office/officeart/2005/8/layout/list1" loCatId="list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90718968-1F8E-452A-B023-5513B986D967}">
      <dgm:prSet custT="1"/>
      <dgm:spPr/>
      <dgm:t>
        <a:bodyPr/>
        <a:lstStyle/>
        <a:p>
          <a:pPr rtl="0"/>
          <a:r>
            <a:rPr lang="es-ES" sz="4000" b="1" i="1" dirty="0"/>
            <a:t>DISEÑO Y DESARROLLO</a:t>
          </a:r>
          <a:endParaRPr lang="es-ES" sz="4000" dirty="0"/>
        </a:p>
      </dgm:t>
    </dgm:pt>
    <dgm:pt modelId="{6F8B5E16-400F-43F4-B712-51B7077FEFF0}" type="parTrans" cxnId="{62DA69F7-EBD1-49E3-9E26-657665F4987B}">
      <dgm:prSet/>
      <dgm:spPr/>
      <dgm:t>
        <a:bodyPr/>
        <a:lstStyle/>
        <a:p>
          <a:endParaRPr lang="es-ES"/>
        </a:p>
      </dgm:t>
    </dgm:pt>
    <dgm:pt modelId="{AB990334-1A09-4018-966A-072E3224A837}" type="sibTrans" cxnId="{62DA69F7-EBD1-49E3-9E26-657665F4987B}">
      <dgm:prSet/>
      <dgm:spPr/>
      <dgm:t>
        <a:bodyPr/>
        <a:lstStyle/>
        <a:p>
          <a:endParaRPr lang="es-ES"/>
        </a:p>
      </dgm:t>
    </dgm:pt>
    <dgm:pt modelId="{BBD9BA3A-B05D-4A82-86C0-B562FBD105D9}" type="pres">
      <dgm:prSet presAssocID="{8372BF58-5896-4B2A-BC9F-94551E77E1CB}" presName="linear" presStyleCnt="0">
        <dgm:presLayoutVars>
          <dgm:dir/>
          <dgm:animLvl val="lvl"/>
          <dgm:resizeHandles val="exact"/>
        </dgm:presLayoutVars>
      </dgm:prSet>
      <dgm:spPr/>
    </dgm:pt>
    <dgm:pt modelId="{EA2CF72C-9F2F-4924-A9E6-1D7B986FE8ED}" type="pres">
      <dgm:prSet presAssocID="{90718968-1F8E-452A-B023-5513B986D967}" presName="parentLin" presStyleCnt="0"/>
      <dgm:spPr/>
    </dgm:pt>
    <dgm:pt modelId="{A558BEE2-944B-4EED-86E8-EEDA82CCEFE3}" type="pres">
      <dgm:prSet presAssocID="{90718968-1F8E-452A-B023-5513B986D967}" presName="parentLeftMargin" presStyleLbl="node1" presStyleIdx="0" presStyleCnt="1"/>
      <dgm:spPr/>
    </dgm:pt>
    <dgm:pt modelId="{9731C2C2-4D06-4188-A1DE-D7C93392EBF5}" type="pres">
      <dgm:prSet presAssocID="{90718968-1F8E-452A-B023-5513B986D96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E458288-EEB9-45D1-A6C9-666F2268651E}" type="pres">
      <dgm:prSet presAssocID="{90718968-1F8E-452A-B023-5513B986D967}" presName="negativeSpace" presStyleCnt="0"/>
      <dgm:spPr/>
    </dgm:pt>
    <dgm:pt modelId="{F4C7B92C-979F-4F67-AF82-46907C4F8007}" type="pres">
      <dgm:prSet presAssocID="{90718968-1F8E-452A-B023-5513B986D96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0753749-EB48-4AD3-8423-B3D756AFBC76}" type="presOf" srcId="{90718968-1F8E-452A-B023-5513B986D967}" destId="{A558BEE2-944B-4EED-86E8-EEDA82CCEFE3}" srcOrd="0" destOrd="0" presId="urn:microsoft.com/office/officeart/2005/8/layout/list1"/>
    <dgm:cxn modelId="{C64FDF4F-7D7F-4DCF-805F-64C14C153CAC}" type="presOf" srcId="{8372BF58-5896-4B2A-BC9F-94551E77E1CB}" destId="{BBD9BA3A-B05D-4A82-86C0-B562FBD105D9}" srcOrd="0" destOrd="0" presId="urn:microsoft.com/office/officeart/2005/8/layout/list1"/>
    <dgm:cxn modelId="{654C23E2-4A14-49E3-A654-9DBB414C0237}" type="presOf" srcId="{90718968-1F8E-452A-B023-5513B986D967}" destId="{9731C2C2-4D06-4188-A1DE-D7C93392EBF5}" srcOrd="1" destOrd="0" presId="urn:microsoft.com/office/officeart/2005/8/layout/list1"/>
    <dgm:cxn modelId="{62DA69F7-EBD1-49E3-9E26-657665F4987B}" srcId="{8372BF58-5896-4B2A-BC9F-94551E77E1CB}" destId="{90718968-1F8E-452A-B023-5513B986D967}" srcOrd="0" destOrd="0" parTransId="{6F8B5E16-400F-43F4-B712-51B7077FEFF0}" sibTransId="{AB990334-1A09-4018-966A-072E3224A837}"/>
    <dgm:cxn modelId="{4764EB8C-8A66-49E4-90D6-13A02AB819EC}" type="presParOf" srcId="{BBD9BA3A-B05D-4A82-86C0-B562FBD105D9}" destId="{EA2CF72C-9F2F-4924-A9E6-1D7B986FE8ED}" srcOrd="0" destOrd="0" presId="urn:microsoft.com/office/officeart/2005/8/layout/list1"/>
    <dgm:cxn modelId="{B7E4BA61-C645-445B-9B7D-EAAA21F8D139}" type="presParOf" srcId="{EA2CF72C-9F2F-4924-A9E6-1D7B986FE8ED}" destId="{A558BEE2-944B-4EED-86E8-EEDA82CCEFE3}" srcOrd="0" destOrd="0" presId="urn:microsoft.com/office/officeart/2005/8/layout/list1"/>
    <dgm:cxn modelId="{56C8F12D-F8D4-489C-8E87-8F7433B0992B}" type="presParOf" srcId="{EA2CF72C-9F2F-4924-A9E6-1D7B986FE8ED}" destId="{9731C2C2-4D06-4188-A1DE-D7C93392EBF5}" srcOrd="1" destOrd="0" presId="urn:microsoft.com/office/officeart/2005/8/layout/list1"/>
    <dgm:cxn modelId="{DEA4EB6E-036A-418C-BEE9-4CDD8D6FE77E}" type="presParOf" srcId="{BBD9BA3A-B05D-4A82-86C0-B562FBD105D9}" destId="{DE458288-EEB9-45D1-A6C9-666F2268651E}" srcOrd="1" destOrd="0" presId="urn:microsoft.com/office/officeart/2005/8/layout/list1"/>
    <dgm:cxn modelId="{0D130E5A-C38E-4FA0-ACBA-7A69E09B95D7}" type="presParOf" srcId="{BBD9BA3A-B05D-4A82-86C0-B562FBD105D9}" destId="{F4C7B92C-979F-4F67-AF82-46907C4F800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7EB3AA-F495-4094-8EEC-A959CFAB8BFB}" type="doc">
      <dgm:prSet loTypeId="urn:microsoft.com/office/officeart/2005/8/layout/process5" loCatId="process" qsTypeId="urn:microsoft.com/office/officeart/2005/8/quickstyle/3d1" qsCatId="3D" csTypeId="urn:microsoft.com/office/officeart/2005/8/colors/accent5_4" csCatId="accent5" phldr="1"/>
      <dgm:spPr/>
      <dgm:t>
        <a:bodyPr/>
        <a:lstStyle/>
        <a:p>
          <a:endParaRPr lang="es-ES"/>
        </a:p>
      </dgm:t>
    </dgm:pt>
    <dgm:pt modelId="{77203725-B843-4367-999E-E00F35743A94}">
      <dgm:prSet phldrT="[Texto]" custT="1"/>
      <dgm:spPr>
        <a:xfrm>
          <a:off x="1115567" y="202"/>
          <a:ext cx="2202153" cy="1321292"/>
        </a:xfrm>
        <a:gradFill rotWithShape="0">
          <a:gsLst>
            <a:gs pos="0">
              <a:srgbClr val="4472C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s-ES_tradnl" sz="2800" b="1" i="1" u="sng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Fase 1. </a:t>
          </a:r>
          <a:endParaRPr lang="es-ES" sz="2800" b="1" i="1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1BE2651B-6CA9-41AB-A39C-ABBA77AB8906}" type="parTrans" cxnId="{5CC9B03A-5748-4CA3-8F56-2B353C6898B4}">
      <dgm:prSet/>
      <dgm:spPr/>
      <dgm:t>
        <a:bodyPr/>
        <a:lstStyle/>
        <a:p>
          <a:endParaRPr lang="es-ES"/>
        </a:p>
      </dgm:t>
    </dgm:pt>
    <dgm:pt modelId="{55AD7F4B-2DB1-479D-A0B2-E8DA6FA97A8C}" type="sibTrans" cxnId="{5CC9B03A-5748-4CA3-8F56-2B353C6898B4}">
      <dgm:prSet/>
      <dgm:spPr>
        <a:xfrm>
          <a:off x="3511510" y="387781"/>
          <a:ext cx="466856" cy="546134"/>
        </a:xfrm>
        <a:gradFill rotWithShape="0">
          <a:gsLst>
            <a:gs pos="0">
              <a:srgbClr val="4472C4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s-E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8ACCC2A9-A729-4AB6-9CE2-5380F6EDBB08}">
      <dgm:prSet custT="1"/>
      <dgm:spPr>
        <a:xfrm>
          <a:off x="7281597" y="202"/>
          <a:ext cx="2202153" cy="1321292"/>
        </a:xfrm>
        <a:gradFill rotWithShape="0">
          <a:gsLst>
            <a:gs pos="0">
              <a:srgbClr val="4472C4">
                <a:shade val="50000"/>
                <a:hueOff val="178886"/>
                <a:satOff val="-4356"/>
                <a:lumOff val="19065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178886"/>
                <a:satOff val="-4356"/>
                <a:lumOff val="19065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178886"/>
                <a:satOff val="-4356"/>
                <a:lumOff val="19065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s-ES_tradnl" sz="2800" b="1" i="1" u="sng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Fase 3.</a:t>
          </a:r>
          <a:r>
            <a:rPr lang="es-ES_tradnl" sz="2800" b="1" i="1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 </a:t>
          </a:r>
          <a:endParaRPr lang="es-ES" sz="2800" b="1" i="1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F7ECDC72-D2C6-40D9-8188-A5AC917CF382}" type="parTrans" cxnId="{6C90011E-6774-4030-A8FF-0E502D523533}">
      <dgm:prSet/>
      <dgm:spPr/>
      <dgm:t>
        <a:bodyPr/>
        <a:lstStyle/>
        <a:p>
          <a:endParaRPr lang="es-ES"/>
        </a:p>
      </dgm:t>
    </dgm:pt>
    <dgm:pt modelId="{AA6F4709-1808-4B83-8BD4-018577A432AA}" type="sibTrans" cxnId="{6C90011E-6774-4030-A8FF-0E502D523533}">
      <dgm:prSet/>
      <dgm:spPr>
        <a:xfrm rot="5400000">
          <a:off x="8149246" y="1475644"/>
          <a:ext cx="466856" cy="546134"/>
        </a:xfrm>
        <a:gradFill rotWithShape="0">
          <a:gsLst>
            <a:gs pos="0">
              <a:srgbClr val="4472C4">
                <a:shade val="90000"/>
                <a:hueOff val="207713"/>
                <a:satOff val="-4436"/>
                <a:lumOff val="16555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90000"/>
                <a:hueOff val="207713"/>
                <a:satOff val="-4436"/>
                <a:lumOff val="16555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90000"/>
                <a:hueOff val="207713"/>
                <a:satOff val="-4436"/>
                <a:lumOff val="16555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s-E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FA69C6D5-D4E5-4853-8793-AA4C0314B4EA}">
      <dgm:prSet custT="1"/>
      <dgm:spPr>
        <a:xfrm>
          <a:off x="7281597" y="2202355"/>
          <a:ext cx="2202153" cy="1321292"/>
        </a:xfrm>
        <a:gradFill rotWithShape="0">
          <a:gsLst>
            <a:gs pos="0">
              <a:srgbClr val="4472C4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s-ES_tradnl" sz="2800" b="1" i="1" u="sng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Fase 4</a:t>
          </a:r>
          <a:r>
            <a:rPr lang="es-ES_tradnl" sz="2800" b="1" i="1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 </a:t>
          </a:r>
          <a:endParaRPr lang="es-ES" sz="2800" b="1" i="1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EFFB1C4-0BB0-4CC6-AD9E-C64EF3C31F96}" type="parTrans" cxnId="{B0663D47-44F8-4DF2-AE96-E2934FAC6FA5}">
      <dgm:prSet/>
      <dgm:spPr/>
      <dgm:t>
        <a:bodyPr/>
        <a:lstStyle/>
        <a:p>
          <a:endParaRPr lang="es-ES"/>
        </a:p>
      </dgm:t>
    </dgm:pt>
    <dgm:pt modelId="{F5B3ED6B-9FD1-45CA-BC58-D52DC84EAA30}" type="sibTrans" cxnId="{B0663D47-44F8-4DF2-AE96-E2934FAC6FA5}">
      <dgm:prSet/>
      <dgm:spPr>
        <a:xfrm rot="10800000">
          <a:off x="6620951" y="2589934"/>
          <a:ext cx="466856" cy="546134"/>
        </a:xfrm>
        <a:gradFill rotWithShape="0">
          <a:gsLst>
            <a:gs pos="0">
              <a:srgbClr val="4472C4">
                <a:shade val="90000"/>
                <a:hueOff val="311570"/>
                <a:satOff val="-6653"/>
                <a:lumOff val="24832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90000"/>
                <a:hueOff val="311570"/>
                <a:satOff val="-6653"/>
                <a:lumOff val="24832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90000"/>
                <a:hueOff val="311570"/>
                <a:satOff val="-6653"/>
                <a:lumOff val="2483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s-E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5A6F5948-BB09-40AB-9088-172D958882CB}">
      <dgm:prSet custT="1"/>
      <dgm:spPr>
        <a:xfrm>
          <a:off x="1115567" y="4404508"/>
          <a:ext cx="2202153" cy="1321292"/>
        </a:xfrm>
        <a:gradFill rotWithShape="0">
          <a:gsLst>
            <a:gs pos="0">
              <a:srgbClr val="4472C4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s-ES_tradnl" sz="2800" b="1" i="1" u="sng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Fase 7</a:t>
          </a:r>
          <a:r>
            <a:rPr lang="es-ES_tradnl" sz="2800" b="1" i="1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 </a:t>
          </a:r>
          <a:endParaRPr lang="es-ES" sz="2800" b="1" i="1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FBFF34BC-1E95-416C-A773-40254066E7E5}" type="parTrans" cxnId="{EC93F5FD-5C66-4BFA-BC4C-FD501FC3E199}">
      <dgm:prSet/>
      <dgm:spPr/>
      <dgm:t>
        <a:bodyPr/>
        <a:lstStyle/>
        <a:p>
          <a:endParaRPr lang="es-ES"/>
        </a:p>
      </dgm:t>
    </dgm:pt>
    <dgm:pt modelId="{267EB14B-ACF2-4A7A-A7D3-ECA8C501CF03}" type="sibTrans" cxnId="{EC93F5FD-5C66-4BFA-BC4C-FD501FC3E199}">
      <dgm:prSet/>
      <dgm:spPr>
        <a:xfrm>
          <a:off x="3511510" y="4792087"/>
          <a:ext cx="466856" cy="546134"/>
        </a:xfrm>
        <a:gradFill rotWithShape="0">
          <a:gsLst>
            <a:gs pos="0">
              <a:srgbClr val="4472C4">
                <a:shade val="90000"/>
                <a:hueOff val="207713"/>
                <a:satOff val="-4436"/>
                <a:lumOff val="16555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90000"/>
                <a:hueOff val="207713"/>
                <a:satOff val="-4436"/>
                <a:lumOff val="16555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90000"/>
                <a:hueOff val="207713"/>
                <a:satOff val="-4436"/>
                <a:lumOff val="16555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s-E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346338A1-A417-4E65-A358-5FF738D0FB40}">
      <dgm:prSet phldrT="[Texto]" custT="1"/>
      <dgm:spPr>
        <a:xfrm>
          <a:off x="4198582" y="202"/>
          <a:ext cx="2202153" cy="1321292"/>
        </a:xfrm>
        <a:gradFill rotWithShape="0">
          <a:gsLst>
            <a:gs pos="0">
              <a:srgbClr val="4472C4">
                <a:shade val="50000"/>
                <a:hueOff val="89443"/>
                <a:satOff val="-2178"/>
                <a:lumOff val="9532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89443"/>
                <a:satOff val="-2178"/>
                <a:lumOff val="9532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89443"/>
                <a:satOff val="-2178"/>
                <a:lumOff val="953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s-ES_tradnl" sz="2800" b="1" i="1" u="sng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Fase 2</a:t>
          </a:r>
          <a:r>
            <a:rPr lang="es-ES_tradnl" sz="2800" b="1" i="1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 </a:t>
          </a:r>
          <a:endParaRPr lang="es-ES" sz="2800" b="1" i="1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3B58DE10-EB1B-4C8F-B2A5-A36E6D99A661}" type="parTrans" cxnId="{A7B54AE8-252A-4779-8672-E7D1C97B0172}">
      <dgm:prSet/>
      <dgm:spPr/>
      <dgm:t>
        <a:bodyPr/>
        <a:lstStyle/>
        <a:p>
          <a:endParaRPr lang="es-ES"/>
        </a:p>
      </dgm:t>
    </dgm:pt>
    <dgm:pt modelId="{7C50272A-77FC-42F9-8E49-4EFCCFFCFEF7}" type="sibTrans" cxnId="{A7B54AE8-252A-4779-8672-E7D1C97B0172}">
      <dgm:prSet/>
      <dgm:spPr>
        <a:xfrm>
          <a:off x="6594525" y="387781"/>
          <a:ext cx="466856" cy="546134"/>
        </a:xfrm>
        <a:gradFill rotWithShape="0">
          <a:gsLst>
            <a:gs pos="0">
              <a:srgbClr val="4472C4">
                <a:shade val="90000"/>
                <a:hueOff val="103857"/>
                <a:satOff val="-2218"/>
                <a:lumOff val="8277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90000"/>
                <a:hueOff val="103857"/>
                <a:satOff val="-2218"/>
                <a:lumOff val="8277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90000"/>
                <a:hueOff val="103857"/>
                <a:satOff val="-2218"/>
                <a:lumOff val="8277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s-E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6159DA98-BF2E-4DF6-84C4-671C5D366365}">
      <dgm:prSet custT="1"/>
      <dgm:spPr>
        <a:xfrm>
          <a:off x="4198582" y="2202355"/>
          <a:ext cx="2202153" cy="1321292"/>
        </a:xfrm>
        <a:gradFill rotWithShape="0">
          <a:gsLst>
            <a:gs pos="0">
              <a:srgbClr val="4472C4">
                <a:shade val="50000"/>
                <a:hueOff val="357772"/>
                <a:satOff val="-8713"/>
                <a:lumOff val="3813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357772"/>
                <a:satOff val="-8713"/>
                <a:lumOff val="3813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357772"/>
                <a:satOff val="-8713"/>
                <a:lumOff val="3813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s-ES_tradnl" sz="2800" b="1" i="1" u="sng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Fase 5</a:t>
          </a:r>
          <a:r>
            <a:rPr lang="es-ES_tradnl" sz="2800" b="1" i="1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 </a:t>
          </a:r>
          <a:endParaRPr lang="es-ES" sz="2800" b="1" i="1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349CB4BA-D924-4FA5-9A38-4FAE0D25AEED}" type="parTrans" cxnId="{EAC02E67-034E-4688-BCB2-14D4C0ACEEEC}">
      <dgm:prSet/>
      <dgm:spPr/>
      <dgm:t>
        <a:bodyPr/>
        <a:lstStyle/>
        <a:p>
          <a:endParaRPr lang="es-ES"/>
        </a:p>
      </dgm:t>
    </dgm:pt>
    <dgm:pt modelId="{EEA13B61-11A8-4ACA-9071-CF8E1F16BBC5}" type="sibTrans" cxnId="{EAC02E67-034E-4688-BCB2-14D4C0ACEEEC}">
      <dgm:prSet/>
      <dgm:spPr>
        <a:xfrm rot="10800000">
          <a:off x="3537936" y="2589934"/>
          <a:ext cx="466856" cy="546134"/>
        </a:xfrm>
        <a:gradFill rotWithShape="0">
          <a:gsLst>
            <a:gs pos="0">
              <a:srgbClr val="4472C4">
                <a:shade val="90000"/>
                <a:hueOff val="415426"/>
                <a:satOff val="-8871"/>
                <a:lumOff val="33109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90000"/>
                <a:hueOff val="415426"/>
                <a:satOff val="-8871"/>
                <a:lumOff val="33109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90000"/>
                <a:hueOff val="415426"/>
                <a:satOff val="-8871"/>
                <a:lumOff val="33109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s-E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7BBC0B5B-9D51-4152-BD83-C1D661CE2207}">
      <dgm:prSet custT="1"/>
      <dgm:spPr>
        <a:xfrm>
          <a:off x="1115567" y="2202355"/>
          <a:ext cx="2202153" cy="1321292"/>
        </a:xfrm>
        <a:gradFill rotWithShape="0">
          <a:gsLst>
            <a:gs pos="0">
              <a:srgbClr val="4472C4">
                <a:shade val="50000"/>
                <a:hueOff val="357772"/>
                <a:satOff val="-8713"/>
                <a:lumOff val="3813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357772"/>
                <a:satOff val="-8713"/>
                <a:lumOff val="3813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357772"/>
                <a:satOff val="-8713"/>
                <a:lumOff val="3813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s-ES_tradnl" sz="2800" b="1" i="1" u="sng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Fase 6</a:t>
          </a:r>
          <a:r>
            <a:rPr lang="es-ES_tradnl" sz="2800" b="1" i="1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 </a:t>
          </a:r>
          <a:endParaRPr lang="es-ES" sz="2800" b="1" i="1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2FAC92DF-3B28-41E3-9701-5368289892A0}" type="parTrans" cxnId="{8ECA1B1B-5804-4A0D-B493-2083FAA5126C}">
      <dgm:prSet/>
      <dgm:spPr/>
      <dgm:t>
        <a:bodyPr/>
        <a:lstStyle/>
        <a:p>
          <a:endParaRPr lang="es-ES"/>
        </a:p>
      </dgm:t>
    </dgm:pt>
    <dgm:pt modelId="{80AD19D2-EB10-4F4F-900B-F4F7D3CB5727}" type="sibTrans" cxnId="{8ECA1B1B-5804-4A0D-B493-2083FAA5126C}">
      <dgm:prSet/>
      <dgm:spPr>
        <a:xfrm rot="5400000">
          <a:off x="1983216" y="3677798"/>
          <a:ext cx="466856" cy="546134"/>
        </a:xfrm>
        <a:gradFill rotWithShape="0">
          <a:gsLst>
            <a:gs pos="0">
              <a:srgbClr val="4472C4">
                <a:shade val="90000"/>
                <a:hueOff val="311570"/>
                <a:satOff val="-6653"/>
                <a:lumOff val="24832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90000"/>
                <a:hueOff val="311570"/>
                <a:satOff val="-6653"/>
                <a:lumOff val="24832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90000"/>
                <a:hueOff val="311570"/>
                <a:satOff val="-6653"/>
                <a:lumOff val="2483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s-E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FF87D683-9395-4AFF-9CBB-ABCA85DE6D98}">
      <dgm:prSet custT="1"/>
      <dgm:spPr>
        <a:gradFill rotWithShape="0">
          <a:gsLst>
            <a:gs pos="0">
              <a:srgbClr val="4472C4">
                <a:shade val="50000"/>
                <a:hueOff val="89443"/>
                <a:satOff val="-2178"/>
                <a:lumOff val="9532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89443"/>
                <a:satOff val="-2178"/>
                <a:lumOff val="9532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89443"/>
                <a:satOff val="-2178"/>
                <a:lumOff val="953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106680" tIns="106680" rIns="106680" bIns="10668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u="sng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Fase 8. </a:t>
          </a:r>
          <a:endParaRPr lang="es-ES" sz="2800" b="1" i="1" u="sng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BB12D21E-4DD8-466A-9F89-F266E94E7E22}" type="parTrans" cxnId="{EF7E2ACB-8FF8-42D6-B421-9635001A4EEE}">
      <dgm:prSet/>
      <dgm:spPr/>
      <dgm:t>
        <a:bodyPr/>
        <a:lstStyle/>
        <a:p>
          <a:endParaRPr lang="es-ES"/>
        </a:p>
      </dgm:t>
    </dgm:pt>
    <dgm:pt modelId="{EC3756C9-958F-4F6C-AF71-EC4316D10186}" type="sibTrans" cxnId="{EF7E2ACB-8FF8-42D6-B421-9635001A4EEE}">
      <dgm:prSet/>
      <dgm:spPr>
        <a:xfrm>
          <a:off x="6594525" y="4792087"/>
          <a:ext cx="466856" cy="546134"/>
        </a:xfrm>
        <a:gradFill rotWithShape="0">
          <a:gsLst>
            <a:gs pos="0">
              <a:srgbClr val="4472C4">
                <a:shade val="90000"/>
                <a:hueOff val="103857"/>
                <a:satOff val="-2218"/>
                <a:lumOff val="8277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90000"/>
                <a:hueOff val="103857"/>
                <a:satOff val="-2218"/>
                <a:lumOff val="8277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90000"/>
                <a:hueOff val="103857"/>
                <a:satOff val="-2218"/>
                <a:lumOff val="8277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s-ES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88638424-CCCA-4E42-A863-082C3F5B2EAC}">
      <dgm:prSet custT="1"/>
      <dgm:spPr>
        <a:xfrm>
          <a:off x="7281597" y="4404508"/>
          <a:ext cx="2202153" cy="1321292"/>
        </a:xfrm>
        <a:gradFill rotWithShape="0">
          <a:gsLst>
            <a:gs pos="0">
              <a:srgbClr val="4472C4">
                <a:shade val="50000"/>
                <a:hueOff val="89443"/>
                <a:satOff val="-2178"/>
                <a:lumOff val="9532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89443"/>
                <a:satOff val="-2178"/>
                <a:lumOff val="9532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89443"/>
                <a:satOff val="-2178"/>
                <a:lumOff val="953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s-ES_tradnl" sz="2800" b="1" i="1" u="sng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Fase 9</a:t>
          </a:r>
          <a:r>
            <a:rPr lang="es-ES_tradnl" sz="2800" b="1" i="1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 </a:t>
          </a:r>
          <a:endParaRPr lang="es-ES" sz="2800" b="1" i="1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gm:t>
    </dgm:pt>
    <dgm:pt modelId="{99E3868E-3796-4DCF-BE5C-01D5BF4F0FCB}" type="parTrans" cxnId="{007502B5-716E-47D9-B0C5-CBCAB7547F53}">
      <dgm:prSet/>
      <dgm:spPr/>
      <dgm:t>
        <a:bodyPr/>
        <a:lstStyle/>
        <a:p>
          <a:endParaRPr lang="es-ES"/>
        </a:p>
      </dgm:t>
    </dgm:pt>
    <dgm:pt modelId="{F1AC406D-224A-4FCB-BE8C-7BD81D4853D0}" type="sibTrans" cxnId="{007502B5-716E-47D9-B0C5-CBCAB7547F53}">
      <dgm:prSet/>
      <dgm:spPr/>
      <dgm:t>
        <a:bodyPr/>
        <a:lstStyle/>
        <a:p>
          <a:endParaRPr lang="es-ES"/>
        </a:p>
      </dgm:t>
    </dgm:pt>
    <dgm:pt modelId="{7B5A3956-32CD-49D3-A62F-51C4B1E86389}" type="pres">
      <dgm:prSet presAssocID="{0E7EB3AA-F495-4094-8EEC-A959CFAB8BFB}" presName="diagram" presStyleCnt="0">
        <dgm:presLayoutVars>
          <dgm:dir/>
          <dgm:resizeHandles val="exact"/>
        </dgm:presLayoutVars>
      </dgm:prSet>
      <dgm:spPr/>
    </dgm:pt>
    <dgm:pt modelId="{FB75896D-7E85-46DC-8AE8-26B18FBE78F7}" type="pres">
      <dgm:prSet presAssocID="{77203725-B843-4367-999E-E00F35743A94}" presName="node" presStyleLbl="node1" presStyleIdx="0" presStyleCnt="9">
        <dgm:presLayoutVars>
          <dgm:bulletEnabled val="1"/>
        </dgm:presLayoutVars>
      </dgm:prSet>
      <dgm:spPr/>
    </dgm:pt>
    <dgm:pt modelId="{134398A9-1240-4494-BED1-1839A4D7C42A}" type="pres">
      <dgm:prSet presAssocID="{55AD7F4B-2DB1-479D-A0B2-E8DA6FA97A8C}" presName="sibTrans" presStyleLbl="sibTrans2D1" presStyleIdx="0" presStyleCnt="8"/>
      <dgm:spPr>
        <a:prstGeom prst="rightArrow">
          <a:avLst>
            <a:gd name="adj1" fmla="val 60000"/>
            <a:gd name="adj2" fmla="val 50000"/>
          </a:avLst>
        </a:prstGeom>
      </dgm:spPr>
    </dgm:pt>
    <dgm:pt modelId="{63703B45-30D7-43DD-B673-12A003B1598C}" type="pres">
      <dgm:prSet presAssocID="{55AD7F4B-2DB1-479D-A0B2-E8DA6FA97A8C}" presName="connectorText" presStyleLbl="sibTrans2D1" presStyleIdx="0" presStyleCnt="8"/>
      <dgm:spPr/>
    </dgm:pt>
    <dgm:pt modelId="{2A513130-9DE6-4CBC-9E7B-DD2B1CA3A0C1}" type="pres">
      <dgm:prSet presAssocID="{346338A1-A417-4E65-A358-5FF738D0FB40}" presName="node" presStyleLbl="node1" presStyleIdx="1" presStyleCnt="9">
        <dgm:presLayoutVars>
          <dgm:bulletEnabled val="1"/>
        </dgm:presLayoutVars>
      </dgm:prSet>
      <dgm:spPr/>
    </dgm:pt>
    <dgm:pt modelId="{3398B4FB-4381-4BEE-B3F1-5BB1FF2D9762}" type="pres">
      <dgm:prSet presAssocID="{7C50272A-77FC-42F9-8E49-4EFCCFFCFEF7}" presName="sibTrans" presStyleLbl="sibTrans2D1" presStyleIdx="1" presStyleCnt="8"/>
      <dgm:spPr>
        <a:prstGeom prst="rightArrow">
          <a:avLst>
            <a:gd name="adj1" fmla="val 60000"/>
            <a:gd name="adj2" fmla="val 50000"/>
          </a:avLst>
        </a:prstGeom>
      </dgm:spPr>
    </dgm:pt>
    <dgm:pt modelId="{C2491D4F-CFBF-4983-B5B3-905AD264E11C}" type="pres">
      <dgm:prSet presAssocID="{7C50272A-77FC-42F9-8E49-4EFCCFFCFEF7}" presName="connectorText" presStyleLbl="sibTrans2D1" presStyleIdx="1" presStyleCnt="8"/>
      <dgm:spPr/>
    </dgm:pt>
    <dgm:pt modelId="{562FF148-04AE-4D2E-AF49-E0D19A03CD6B}" type="pres">
      <dgm:prSet presAssocID="{8ACCC2A9-A729-4AB6-9CE2-5380F6EDBB08}" presName="node" presStyleLbl="node1" presStyleIdx="2" presStyleCnt="9">
        <dgm:presLayoutVars>
          <dgm:bulletEnabled val="1"/>
        </dgm:presLayoutVars>
      </dgm:prSet>
      <dgm:spPr/>
    </dgm:pt>
    <dgm:pt modelId="{2312912A-1E44-4779-A1A4-2567D92B3BD3}" type="pres">
      <dgm:prSet presAssocID="{AA6F4709-1808-4B83-8BD4-018577A432AA}" presName="sibTrans" presStyleLbl="sibTrans2D1" presStyleIdx="2" presStyleCnt="8"/>
      <dgm:spPr>
        <a:prstGeom prst="rightArrow">
          <a:avLst>
            <a:gd name="adj1" fmla="val 60000"/>
            <a:gd name="adj2" fmla="val 50000"/>
          </a:avLst>
        </a:prstGeom>
      </dgm:spPr>
    </dgm:pt>
    <dgm:pt modelId="{A76F4D37-D55A-441E-8BCC-9FA569DB5CE2}" type="pres">
      <dgm:prSet presAssocID="{AA6F4709-1808-4B83-8BD4-018577A432AA}" presName="connectorText" presStyleLbl="sibTrans2D1" presStyleIdx="2" presStyleCnt="8"/>
      <dgm:spPr/>
    </dgm:pt>
    <dgm:pt modelId="{DE9C9059-B9C1-470A-A65E-FDB707C2BFBF}" type="pres">
      <dgm:prSet presAssocID="{FA69C6D5-D4E5-4853-8793-AA4C0314B4EA}" presName="node" presStyleLbl="node1" presStyleIdx="3" presStyleCnt="9">
        <dgm:presLayoutVars>
          <dgm:bulletEnabled val="1"/>
        </dgm:presLayoutVars>
      </dgm:prSet>
      <dgm:spPr/>
    </dgm:pt>
    <dgm:pt modelId="{4EEB70C6-5C61-4FA1-A6AA-9ECAB16AC2FE}" type="pres">
      <dgm:prSet presAssocID="{F5B3ED6B-9FD1-45CA-BC58-D52DC84EAA30}" presName="sibTrans" presStyleLbl="sibTrans2D1" presStyleIdx="3" presStyleCnt="8"/>
      <dgm:spPr>
        <a:prstGeom prst="rightArrow">
          <a:avLst>
            <a:gd name="adj1" fmla="val 60000"/>
            <a:gd name="adj2" fmla="val 50000"/>
          </a:avLst>
        </a:prstGeom>
      </dgm:spPr>
    </dgm:pt>
    <dgm:pt modelId="{0BBFB5A1-BC5E-4D41-8FB6-911EB2C39D4C}" type="pres">
      <dgm:prSet presAssocID="{F5B3ED6B-9FD1-45CA-BC58-D52DC84EAA30}" presName="connectorText" presStyleLbl="sibTrans2D1" presStyleIdx="3" presStyleCnt="8"/>
      <dgm:spPr/>
    </dgm:pt>
    <dgm:pt modelId="{39841201-DE16-4224-A8E5-4E43BF956182}" type="pres">
      <dgm:prSet presAssocID="{6159DA98-BF2E-4DF6-84C4-671C5D366365}" presName="node" presStyleLbl="node1" presStyleIdx="4" presStyleCnt="9">
        <dgm:presLayoutVars>
          <dgm:bulletEnabled val="1"/>
        </dgm:presLayoutVars>
      </dgm:prSet>
      <dgm:spPr/>
    </dgm:pt>
    <dgm:pt modelId="{12546271-B413-4970-8675-D2BDC1734233}" type="pres">
      <dgm:prSet presAssocID="{EEA13B61-11A8-4ACA-9071-CF8E1F16BBC5}" presName="sibTrans" presStyleLbl="sibTrans2D1" presStyleIdx="4" presStyleCnt="8"/>
      <dgm:spPr>
        <a:prstGeom prst="rightArrow">
          <a:avLst>
            <a:gd name="adj1" fmla="val 60000"/>
            <a:gd name="adj2" fmla="val 50000"/>
          </a:avLst>
        </a:prstGeom>
      </dgm:spPr>
    </dgm:pt>
    <dgm:pt modelId="{621FA4FC-216D-4BBA-AA49-BCD362291D68}" type="pres">
      <dgm:prSet presAssocID="{EEA13B61-11A8-4ACA-9071-CF8E1F16BBC5}" presName="connectorText" presStyleLbl="sibTrans2D1" presStyleIdx="4" presStyleCnt="8"/>
      <dgm:spPr/>
    </dgm:pt>
    <dgm:pt modelId="{8452A827-D673-4A42-A2EC-5481DFF15466}" type="pres">
      <dgm:prSet presAssocID="{7BBC0B5B-9D51-4152-BD83-C1D661CE2207}" presName="node" presStyleLbl="node1" presStyleIdx="5" presStyleCnt="9">
        <dgm:presLayoutVars>
          <dgm:bulletEnabled val="1"/>
        </dgm:presLayoutVars>
      </dgm:prSet>
      <dgm:spPr/>
    </dgm:pt>
    <dgm:pt modelId="{CC7B9330-6A75-4D61-910F-A3D29EAA30AD}" type="pres">
      <dgm:prSet presAssocID="{80AD19D2-EB10-4F4F-900B-F4F7D3CB5727}" presName="sibTrans" presStyleLbl="sibTrans2D1" presStyleIdx="5" presStyleCnt="8"/>
      <dgm:spPr>
        <a:prstGeom prst="rightArrow">
          <a:avLst>
            <a:gd name="adj1" fmla="val 60000"/>
            <a:gd name="adj2" fmla="val 50000"/>
          </a:avLst>
        </a:prstGeom>
      </dgm:spPr>
    </dgm:pt>
    <dgm:pt modelId="{AE910031-DB53-4ABF-A6E3-57D44A8D34C1}" type="pres">
      <dgm:prSet presAssocID="{80AD19D2-EB10-4F4F-900B-F4F7D3CB5727}" presName="connectorText" presStyleLbl="sibTrans2D1" presStyleIdx="5" presStyleCnt="8"/>
      <dgm:spPr/>
    </dgm:pt>
    <dgm:pt modelId="{6F8FE3E0-AFB3-4CD7-AC42-57417347973A}" type="pres">
      <dgm:prSet presAssocID="{5A6F5948-BB09-40AB-9088-172D958882CB}" presName="node" presStyleLbl="node1" presStyleIdx="6" presStyleCnt="9">
        <dgm:presLayoutVars>
          <dgm:bulletEnabled val="1"/>
        </dgm:presLayoutVars>
      </dgm:prSet>
      <dgm:spPr/>
    </dgm:pt>
    <dgm:pt modelId="{C4259CA8-982D-41DB-B266-1985C573E791}" type="pres">
      <dgm:prSet presAssocID="{267EB14B-ACF2-4A7A-A7D3-ECA8C501CF03}" presName="sibTrans" presStyleLbl="sibTrans2D1" presStyleIdx="6" presStyleCnt="8"/>
      <dgm:spPr>
        <a:prstGeom prst="rightArrow">
          <a:avLst>
            <a:gd name="adj1" fmla="val 60000"/>
            <a:gd name="adj2" fmla="val 50000"/>
          </a:avLst>
        </a:prstGeom>
      </dgm:spPr>
    </dgm:pt>
    <dgm:pt modelId="{4783D1CF-A1D1-423B-9E98-318FB6079730}" type="pres">
      <dgm:prSet presAssocID="{267EB14B-ACF2-4A7A-A7D3-ECA8C501CF03}" presName="connectorText" presStyleLbl="sibTrans2D1" presStyleIdx="6" presStyleCnt="8"/>
      <dgm:spPr/>
    </dgm:pt>
    <dgm:pt modelId="{BFAF5DEA-30EB-4DFF-9787-EBACB0881A13}" type="pres">
      <dgm:prSet presAssocID="{FF87D683-9395-4AFF-9CBB-ABCA85DE6D98}" presName="node" presStyleLbl="node1" presStyleIdx="7" presStyleCnt="9">
        <dgm:presLayoutVars>
          <dgm:bulletEnabled val="1"/>
        </dgm:presLayoutVars>
      </dgm:prSet>
      <dgm:spPr>
        <a:xfrm>
          <a:off x="5153898" y="7182453"/>
          <a:ext cx="3589746" cy="2153847"/>
        </a:xfrm>
        <a:prstGeom prst="roundRect">
          <a:avLst>
            <a:gd name="adj" fmla="val 10000"/>
          </a:avLst>
        </a:prstGeom>
      </dgm:spPr>
    </dgm:pt>
    <dgm:pt modelId="{E0AF1EF2-9FB8-4E98-99E8-390092B7AD00}" type="pres">
      <dgm:prSet presAssocID="{EC3756C9-958F-4F6C-AF71-EC4316D10186}" presName="sibTrans" presStyleLbl="sibTrans2D1" presStyleIdx="7" presStyleCnt="8"/>
      <dgm:spPr>
        <a:prstGeom prst="rightArrow">
          <a:avLst>
            <a:gd name="adj1" fmla="val 60000"/>
            <a:gd name="adj2" fmla="val 50000"/>
          </a:avLst>
        </a:prstGeom>
      </dgm:spPr>
    </dgm:pt>
    <dgm:pt modelId="{BBA56737-422A-46CF-B764-3F1A49DA8932}" type="pres">
      <dgm:prSet presAssocID="{EC3756C9-958F-4F6C-AF71-EC4316D10186}" presName="connectorText" presStyleLbl="sibTrans2D1" presStyleIdx="7" presStyleCnt="8"/>
      <dgm:spPr/>
    </dgm:pt>
    <dgm:pt modelId="{404F3E73-5085-4A97-91AC-A22A0CE798D7}" type="pres">
      <dgm:prSet presAssocID="{88638424-CCCA-4E42-A863-082C3F5B2EAC}" presName="node" presStyleLbl="node1" presStyleIdx="8" presStyleCnt="9">
        <dgm:presLayoutVars>
          <dgm:bulletEnabled val="1"/>
        </dgm:presLayoutVars>
      </dgm:prSet>
      <dgm:spPr/>
    </dgm:pt>
  </dgm:ptLst>
  <dgm:cxnLst>
    <dgm:cxn modelId="{D207770B-7B82-4BA5-9C14-010F74A87E68}" type="presOf" srcId="{55AD7F4B-2DB1-479D-A0B2-E8DA6FA97A8C}" destId="{134398A9-1240-4494-BED1-1839A4D7C42A}" srcOrd="0" destOrd="0" presId="urn:microsoft.com/office/officeart/2005/8/layout/process5"/>
    <dgm:cxn modelId="{07EA1A10-66E6-46EB-909C-289CE5448CB4}" type="presOf" srcId="{EEA13B61-11A8-4ACA-9071-CF8E1F16BBC5}" destId="{12546271-B413-4970-8675-D2BDC1734233}" srcOrd="0" destOrd="0" presId="urn:microsoft.com/office/officeart/2005/8/layout/process5"/>
    <dgm:cxn modelId="{8ECA1B1B-5804-4A0D-B493-2083FAA5126C}" srcId="{0E7EB3AA-F495-4094-8EEC-A959CFAB8BFB}" destId="{7BBC0B5B-9D51-4152-BD83-C1D661CE2207}" srcOrd="5" destOrd="0" parTransId="{2FAC92DF-3B28-41E3-9701-5368289892A0}" sibTransId="{80AD19D2-EB10-4F4F-900B-F4F7D3CB5727}"/>
    <dgm:cxn modelId="{6C90011E-6774-4030-A8FF-0E502D523533}" srcId="{0E7EB3AA-F495-4094-8EEC-A959CFAB8BFB}" destId="{8ACCC2A9-A729-4AB6-9CE2-5380F6EDBB08}" srcOrd="2" destOrd="0" parTransId="{F7ECDC72-D2C6-40D9-8188-A5AC917CF382}" sibTransId="{AA6F4709-1808-4B83-8BD4-018577A432AA}"/>
    <dgm:cxn modelId="{2BA0F825-EA33-497F-ACA4-B4A58DB8CAC7}" type="presOf" srcId="{7C50272A-77FC-42F9-8E49-4EFCCFFCFEF7}" destId="{C2491D4F-CFBF-4983-B5B3-905AD264E11C}" srcOrd="1" destOrd="0" presId="urn:microsoft.com/office/officeart/2005/8/layout/process5"/>
    <dgm:cxn modelId="{C422ED26-A6D6-4C4F-B86E-CC5E1C0D0C9D}" type="presOf" srcId="{FA69C6D5-D4E5-4853-8793-AA4C0314B4EA}" destId="{DE9C9059-B9C1-470A-A65E-FDB707C2BFBF}" srcOrd="0" destOrd="0" presId="urn:microsoft.com/office/officeart/2005/8/layout/process5"/>
    <dgm:cxn modelId="{B7447B2A-8531-4E19-93FD-67F4F1E18772}" type="presOf" srcId="{7C50272A-77FC-42F9-8E49-4EFCCFFCFEF7}" destId="{3398B4FB-4381-4BEE-B3F1-5BB1FF2D9762}" srcOrd="0" destOrd="0" presId="urn:microsoft.com/office/officeart/2005/8/layout/process5"/>
    <dgm:cxn modelId="{6FCB7E2E-E044-49FC-B7A7-5B8628C967FA}" type="presOf" srcId="{EC3756C9-958F-4F6C-AF71-EC4316D10186}" destId="{BBA56737-422A-46CF-B764-3F1A49DA8932}" srcOrd="1" destOrd="0" presId="urn:microsoft.com/office/officeart/2005/8/layout/process5"/>
    <dgm:cxn modelId="{E4413239-78FE-4C60-8284-BD578C936C47}" type="presOf" srcId="{80AD19D2-EB10-4F4F-900B-F4F7D3CB5727}" destId="{CC7B9330-6A75-4D61-910F-A3D29EAA30AD}" srcOrd="0" destOrd="0" presId="urn:microsoft.com/office/officeart/2005/8/layout/process5"/>
    <dgm:cxn modelId="{5CC9B03A-5748-4CA3-8F56-2B353C6898B4}" srcId="{0E7EB3AA-F495-4094-8EEC-A959CFAB8BFB}" destId="{77203725-B843-4367-999E-E00F35743A94}" srcOrd="0" destOrd="0" parTransId="{1BE2651B-6CA9-41AB-A39C-ABBA77AB8906}" sibTransId="{55AD7F4B-2DB1-479D-A0B2-E8DA6FA97A8C}"/>
    <dgm:cxn modelId="{3A8B453F-58E2-4848-9C94-18A2F3D5EF8F}" type="presOf" srcId="{AA6F4709-1808-4B83-8BD4-018577A432AA}" destId="{2312912A-1E44-4779-A1A4-2567D92B3BD3}" srcOrd="0" destOrd="0" presId="urn:microsoft.com/office/officeart/2005/8/layout/process5"/>
    <dgm:cxn modelId="{11137E40-0334-4482-A22D-F5ABCD86C80D}" type="presOf" srcId="{8ACCC2A9-A729-4AB6-9CE2-5380F6EDBB08}" destId="{562FF148-04AE-4D2E-AF49-E0D19A03CD6B}" srcOrd="0" destOrd="0" presId="urn:microsoft.com/office/officeart/2005/8/layout/process5"/>
    <dgm:cxn modelId="{DE4CA142-6BE8-4889-ACD2-E0585702CC89}" type="presOf" srcId="{267EB14B-ACF2-4A7A-A7D3-ECA8C501CF03}" destId="{C4259CA8-982D-41DB-B266-1985C573E791}" srcOrd="0" destOrd="0" presId="urn:microsoft.com/office/officeart/2005/8/layout/process5"/>
    <dgm:cxn modelId="{EAC02E67-034E-4688-BCB2-14D4C0ACEEEC}" srcId="{0E7EB3AA-F495-4094-8EEC-A959CFAB8BFB}" destId="{6159DA98-BF2E-4DF6-84C4-671C5D366365}" srcOrd="4" destOrd="0" parTransId="{349CB4BA-D924-4FA5-9A38-4FAE0D25AEED}" sibTransId="{EEA13B61-11A8-4ACA-9071-CF8E1F16BBC5}"/>
    <dgm:cxn modelId="{B0663D47-44F8-4DF2-AE96-E2934FAC6FA5}" srcId="{0E7EB3AA-F495-4094-8EEC-A959CFAB8BFB}" destId="{FA69C6D5-D4E5-4853-8793-AA4C0314B4EA}" srcOrd="3" destOrd="0" parTransId="{9EFFB1C4-0BB0-4CC6-AD9E-C64EF3C31F96}" sibTransId="{F5B3ED6B-9FD1-45CA-BC58-D52DC84EAA30}"/>
    <dgm:cxn modelId="{282F8647-FB37-415C-A163-4A4DBD078441}" type="presOf" srcId="{80AD19D2-EB10-4F4F-900B-F4F7D3CB5727}" destId="{AE910031-DB53-4ABF-A6E3-57D44A8D34C1}" srcOrd="1" destOrd="0" presId="urn:microsoft.com/office/officeart/2005/8/layout/process5"/>
    <dgm:cxn modelId="{6D28866A-AB8E-4027-A3AB-9841C624D3F1}" type="presOf" srcId="{267EB14B-ACF2-4A7A-A7D3-ECA8C501CF03}" destId="{4783D1CF-A1D1-423B-9E98-318FB6079730}" srcOrd="1" destOrd="0" presId="urn:microsoft.com/office/officeart/2005/8/layout/process5"/>
    <dgm:cxn modelId="{21A30B6D-057E-4568-A099-2629B55AD03A}" type="presOf" srcId="{AA6F4709-1808-4B83-8BD4-018577A432AA}" destId="{A76F4D37-D55A-441E-8BCC-9FA569DB5CE2}" srcOrd="1" destOrd="0" presId="urn:microsoft.com/office/officeart/2005/8/layout/process5"/>
    <dgm:cxn modelId="{BB537E58-0E26-4F00-9F8E-4C49402DA43F}" type="presOf" srcId="{346338A1-A417-4E65-A358-5FF738D0FB40}" destId="{2A513130-9DE6-4CBC-9E7B-DD2B1CA3A0C1}" srcOrd="0" destOrd="0" presId="urn:microsoft.com/office/officeart/2005/8/layout/process5"/>
    <dgm:cxn modelId="{A6E76C85-382A-4E3D-B7CE-287A6E4E6851}" type="presOf" srcId="{88638424-CCCA-4E42-A863-082C3F5B2EAC}" destId="{404F3E73-5085-4A97-91AC-A22A0CE798D7}" srcOrd="0" destOrd="0" presId="urn:microsoft.com/office/officeart/2005/8/layout/process5"/>
    <dgm:cxn modelId="{BB94F491-3D61-4B52-863D-61B2309DE26E}" type="presOf" srcId="{77203725-B843-4367-999E-E00F35743A94}" destId="{FB75896D-7E85-46DC-8AE8-26B18FBE78F7}" srcOrd="0" destOrd="0" presId="urn:microsoft.com/office/officeart/2005/8/layout/process5"/>
    <dgm:cxn modelId="{18F46894-B265-4494-A39D-D318B4A36F7C}" type="presOf" srcId="{7BBC0B5B-9D51-4152-BD83-C1D661CE2207}" destId="{8452A827-D673-4A42-A2EC-5481DFF15466}" srcOrd="0" destOrd="0" presId="urn:microsoft.com/office/officeart/2005/8/layout/process5"/>
    <dgm:cxn modelId="{623A41A7-AA35-4B05-AAB4-88D19E5327A5}" type="presOf" srcId="{6159DA98-BF2E-4DF6-84C4-671C5D366365}" destId="{39841201-DE16-4224-A8E5-4E43BF956182}" srcOrd="0" destOrd="0" presId="urn:microsoft.com/office/officeart/2005/8/layout/process5"/>
    <dgm:cxn modelId="{FDF30DAF-A278-4461-8C59-0F105A263EB5}" type="presOf" srcId="{EEA13B61-11A8-4ACA-9071-CF8E1F16BBC5}" destId="{621FA4FC-216D-4BBA-AA49-BCD362291D68}" srcOrd="1" destOrd="0" presId="urn:microsoft.com/office/officeart/2005/8/layout/process5"/>
    <dgm:cxn modelId="{007502B5-716E-47D9-B0C5-CBCAB7547F53}" srcId="{0E7EB3AA-F495-4094-8EEC-A959CFAB8BFB}" destId="{88638424-CCCA-4E42-A863-082C3F5B2EAC}" srcOrd="8" destOrd="0" parTransId="{99E3868E-3796-4DCF-BE5C-01D5BF4F0FCB}" sibTransId="{F1AC406D-224A-4FCB-BE8C-7BD81D4853D0}"/>
    <dgm:cxn modelId="{AC4912BF-353B-4AA9-ADB3-C2FC2EE65B20}" type="presOf" srcId="{F5B3ED6B-9FD1-45CA-BC58-D52DC84EAA30}" destId="{0BBFB5A1-BC5E-4D41-8FB6-911EB2C39D4C}" srcOrd="1" destOrd="0" presId="urn:microsoft.com/office/officeart/2005/8/layout/process5"/>
    <dgm:cxn modelId="{FCB815C2-09E0-48C9-87B1-1877A85E072B}" type="presOf" srcId="{FF87D683-9395-4AFF-9CBB-ABCA85DE6D98}" destId="{BFAF5DEA-30EB-4DFF-9787-EBACB0881A13}" srcOrd="0" destOrd="0" presId="urn:microsoft.com/office/officeart/2005/8/layout/process5"/>
    <dgm:cxn modelId="{EF7E2ACB-8FF8-42D6-B421-9635001A4EEE}" srcId="{0E7EB3AA-F495-4094-8EEC-A959CFAB8BFB}" destId="{FF87D683-9395-4AFF-9CBB-ABCA85DE6D98}" srcOrd="7" destOrd="0" parTransId="{BB12D21E-4DD8-466A-9F89-F266E94E7E22}" sibTransId="{EC3756C9-958F-4F6C-AF71-EC4316D10186}"/>
    <dgm:cxn modelId="{44107ECE-BA82-4F0D-80EC-C815F4954B98}" type="presOf" srcId="{0E7EB3AA-F495-4094-8EEC-A959CFAB8BFB}" destId="{7B5A3956-32CD-49D3-A62F-51C4B1E86389}" srcOrd="0" destOrd="0" presId="urn:microsoft.com/office/officeart/2005/8/layout/process5"/>
    <dgm:cxn modelId="{AB8E43D9-E025-410D-A830-A0666160EC45}" type="presOf" srcId="{F5B3ED6B-9FD1-45CA-BC58-D52DC84EAA30}" destId="{4EEB70C6-5C61-4FA1-A6AA-9ECAB16AC2FE}" srcOrd="0" destOrd="0" presId="urn:microsoft.com/office/officeart/2005/8/layout/process5"/>
    <dgm:cxn modelId="{E882D9E1-C1C1-4605-8916-07F9DBFC4A58}" type="presOf" srcId="{55AD7F4B-2DB1-479D-A0B2-E8DA6FA97A8C}" destId="{63703B45-30D7-43DD-B673-12A003B1598C}" srcOrd="1" destOrd="0" presId="urn:microsoft.com/office/officeart/2005/8/layout/process5"/>
    <dgm:cxn modelId="{A7B54AE8-252A-4779-8672-E7D1C97B0172}" srcId="{0E7EB3AA-F495-4094-8EEC-A959CFAB8BFB}" destId="{346338A1-A417-4E65-A358-5FF738D0FB40}" srcOrd="1" destOrd="0" parTransId="{3B58DE10-EB1B-4C8F-B2A5-A36E6D99A661}" sibTransId="{7C50272A-77FC-42F9-8E49-4EFCCFFCFEF7}"/>
    <dgm:cxn modelId="{422666E9-E523-4B24-8D50-D235FCC88C23}" type="presOf" srcId="{EC3756C9-958F-4F6C-AF71-EC4316D10186}" destId="{E0AF1EF2-9FB8-4E98-99E8-390092B7AD00}" srcOrd="0" destOrd="0" presId="urn:microsoft.com/office/officeart/2005/8/layout/process5"/>
    <dgm:cxn modelId="{C8A0DCF2-E98B-4337-97C0-5A2BD5C2AD6C}" type="presOf" srcId="{5A6F5948-BB09-40AB-9088-172D958882CB}" destId="{6F8FE3E0-AFB3-4CD7-AC42-57417347973A}" srcOrd="0" destOrd="0" presId="urn:microsoft.com/office/officeart/2005/8/layout/process5"/>
    <dgm:cxn modelId="{EC93F5FD-5C66-4BFA-BC4C-FD501FC3E199}" srcId="{0E7EB3AA-F495-4094-8EEC-A959CFAB8BFB}" destId="{5A6F5948-BB09-40AB-9088-172D958882CB}" srcOrd="6" destOrd="0" parTransId="{FBFF34BC-1E95-416C-A773-40254066E7E5}" sibTransId="{267EB14B-ACF2-4A7A-A7D3-ECA8C501CF03}"/>
    <dgm:cxn modelId="{D086E9CB-7AB3-4307-923A-B1D22EBAA4A4}" type="presParOf" srcId="{7B5A3956-32CD-49D3-A62F-51C4B1E86389}" destId="{FB75896D-7E85-46DC-8AE8-26B18FBE78F7}" srcOrd="0" destOrd="0" presId="urn:microsoft.com/office/officeart/2005/8/layout/process5"/>
    <dgm:cxn modelId="{7185C7EF-17AD-4285-A9B5-3413A8D482DE}" type="presParOf" srcId="{7B5A3956-32CD-49D3-A62F-51C4B1E86389}" destId="{134398A9-1240-4494-BED1-1839A4D7C42A}" srcOrd="1" destOrd="0" presId="urn:microsoft.com/office/officeart/2005/8/layout/process5"/>
    <dgm:cxn modelId="{28615A41-CA52-4048-9DAE-F3EA72BEA565}" type="presParOf" srcId="{134398A9-1240-4494-BED1-1839A4D7C42A}" destId="{63703B45-30D7-43DD-B673-12A003B1598C}" srcOrd="0" destOrd="0" presId="urn:microsoft.com/office/officeart/2005/8/layout/process5"/>
    <dgm:cxn modelId="{F8870559-2A14-45EE-BA63-618962B164B8}" type="presParOf" srcId="{7B5A3956-32CD-49D3-A62F-51C4B1E86389}" destId="{2A513130-9DE6-4CBC-9E7B-DD2B1CA3A0C1}" srcOrd="2" destOrd="0" presId="urn:microsoft.com/office/officeart/2005/8/layout/process5"/>
    <dgm:cxn modelId="{7257E128-A8DD-4977-BA6A-C3FC3D05C079}" type="presParOf" srcId="{7B5A3956-32CD-49D3-A62F-51C4B1E86389}" destId="{3398B4FB-4381-4BEE-B3F1-5BB1FF2D9762}" srcOrd="3" destOrd="0" presId="urn:microsoft.com/office/officeart/2005/8/layout/process5"/>
    <dgm:cxn modelId="{03B4A8CE-6E7C-4F18-B7A0-ED5DB9C2F7E1}" type="presParOf" srcId="{3398B4FB-4381-4BEE-B3F1-5BB1FF2D9762}" destId="{C2491D4F-CFBF-4983-B5B3-905AD264E11C}" srcOrd="0" destOrd="0" presId="urn:microsoft.com/office/officeart/2005/8/layout/process5"/>
    <dgm:cxn modelId="{105D3631-46F4-4F40-9B10-E763E3B2BFF8}" type="presParOf" srcId="{7B5A3956-32CD-49D3-A62F-51C4B1E86389}" destId="{562FF148-04AE-4D2E-AF49-E0D19A03CD6B}" srcOrd="4" destOrd="0" presId="urn:microsoft.com/office/officeart/2005/8/layout/process5"/>
    <dgm:cxn modelId="{2C1A6A80-0E94-447D-8246-6B987F93DBDF}" type="presParOf" srcId="{7B5A3956-32CD-49D3-A62F-51C4B1E86389}" destId="{2312912A-1E44-4779-A1A4-2567D92B3BD3}" srcOrd="5" destOrd="0" presId="urn:microsoft.com/office/officeart/2005/8/layout/process5"/>
    <dgm:cxn modelId="{08C18600-4FFA-4355-9616-828CB07DDECC}" type="presParOf" srcId="{2312912A-1E44-4779-A1A4-2567D92B3BD3}" destId="{A76F4D37-D55A-441E-8BCC-9FA569DB5CE2}" srcOrd="0" destOrd="0" presId="urn:microsoft.com/office/officeart/2005/8/layout/process5"/>
    <dgm:cxn modelId="{DD1F2D72-513E-40B6-9FA6-A64B759ADEAE}" type="presParOf" srcId="{7B5A3956-32CD-49D3-A62F-51C4B1E86389}" destId="{DE9C9059-B9C1-470A-A65E-FDB707C2BFBF}" srcOrd="6" destOrd="0" presId="urn:microsoft.com/office/officeart/2005/8/layout/process5"/>
    <dgm:cxn modelId="{2413DF72-499E-4F6E-BC1A-6305C2B3553A}" type="presParOf" srcId="{7B5A3956-32CD-49D3-A62F-51C4B1E86389}" destId="{4EEB70C6-5C61-4FA1-A6AA-9ECAB16AC2FE}" srcOrd="7" destOrd="0" presId="urn:microsoft.com/office/officeart/2005/8/layout/process5"/>
    <dgm:cxn modelId="{1FE77BB5-2D34-44B9-9A6C-CDF8C94DDBC2}" type="presParOf" srcId="{4EEB70C6-5C61-4FA1-A6AA-9ECAB16AC2FE}" destId="{0BBFB5A1-BC5E-4D41-8FB6-911EB2C39D4C}" srcOrd="0" destOrd="0" presId="urn:microsoft.com/office/officeart/2005/8/layout/process5"/>
    <dgm:cxn modelId="{7D2EF22C-5706-4745-9409-89C8399D21E2}" type="presParOf" srcId="{7B5A3956-32CD-49D3-A62F-51C4B1E86389}" destId="{39841201-DE16-4224-A8E5-4E43BF956182}" srcOrd="8" destOrd="0" presId="urn:microsoft.com/office/officeart/2005/8/layout/process5"/>
    <dgm:cxn modelId="{9FC845BC-3D6C-4E75-926A-109B6AD50BBC}" type="presParOf" srcId="{7B5A3956-32CD-49D3-A62F-51C4B1E86389}" destId="{12546271-B413-4970-8675-D2BDC1734233}" srcOrd="9" destOrd="0" presId="urn:microsoft.com/office/officeart/2005/8/layout/process5"/>
    <dgm:cxn modelId="{41E66D46-F73A-4757-83EF-2F2D83A5811A}" type="presParOf" srcId="{12546271-B413-4970-8675-D2BDC1734233}" destId="{621FA4FC-216D-4BBA-AA49-BCD362291D68}" srcOrd="0" destOrd="0" presId="urn:microsoft.com/office/officeart/2005/8/layout/process5"/>
    <dgm:cxn modelId="{C7300056-FBEB-4E20-989A-9C16203F1417}" type="presParOf" srcId="{7B5A3956-32CD-49D3-A62F-51C4B1E86389}" destId="{8452A827-D673-4A42-A2EC-5481DFF15466}" srcOrd="10" destOrd="0" presId="urn:microsoft.com/office/officeart/2005/8/layout/process5"/>
    <dgm:cxn modelId="{809B1366-6978-4104-B6B2-DBBF6DCD78B8}" type="presParOf" srcId="{7B5A3956-32CD-49D3-A62F-51C4B1E86389}" destId="{CC7B9330-6A75-4D61-910F-A3D29EAA30AD}" srcOrd="11" destOrd="0" presId="urn:microsoft.com/office/officeart/2005/8/layout/process5"/>
    <dgm:cxn modelId="{F23D8FA6-B4AB-4D9B-A923-643018D19644}" type="presParOf" srcId="{CC7B9330-6A75-4D61-910F-A3D29EAA30AD}" destId="{AE910031-DB53-4ABF-A6E3-57D44A8D34C1}" srcOrd="0" destOrd="0" presId="urn:microsoft.com/office/officeart/2005/8/layout/process5"/>
    <dgm:cxn modelId="{D66675EE-E109-4EB7-96DF-8547648CCF8B}" type="presParOf" srcId="{7B5A3956-32CD-49D3-A62F-51C4B1E86389}" destId="{6F8FE3E0-AFB3-4CD7-AC42-57417347973A}" srcOrd="12" destOrd="0" presId="urn:microsoft.com/office/officeart/2005/8/layout/process5"/>
    <dgm:cxn modelId="{4083987C-4005-4AE8-9EB2-9777E3EABF6A}" type="presParOf" srcId="{7B5A3956-32CD-49D3-A62F-51C4B1E86389}" destId="{C4259CA8-982D-41DB-B266-1985C573E791}" srcOrd="13" destOrd="0" presId="urn:microsoft.com/office/officeart/2005/8/layout/process5"/>
    <dgm:cxn modelId="{69B70331-0A78-4891-9AAB-A5250AE7E040}" type="presParOf" srcId="{C4259CA8-982D-41DB-B266-1985C573E791}" destId="{4783D1CF-A1D1-423B-9E98-318FB6079730}" srcOrd="0" destOrd="0" presId="urn:microsoft.com/office/officeart/2005/8/layout/process5"/>
    <dgm:cxn modelId="{9F63F765-B29D-49B1-839C-5F810AB91875}" type="presParOf" srcId="{7B5A3956-32CD-49D3-A62F-51C4B1E86389}" destId="{BFAF5DEA-30EB-4DFF-9787-EBACB0881A13}" srcOrd="14" destOrd="0" presId="urn:microsoft.com/office/officeart/2005/8/layout/process5"/>
    <dgm:cxn modelId="{2328B7BD-A595-43F9-BB82-5D3CAA83E0E8}" type="presParOf" srcId="{7B5A3956-32CD-49D3-A62F-51C4B1E86389}" destId="{E0AF1EF2-9FB8-4E98-99E8-390092B7AD00}" srcOrd="15" destOrd="0" presId="urn:microsoft.com/office/officeart/2005/8/layout/process5"/>
    <dgm:cxn modelId="{938BC168-4E06-4E03-A95C-4EC7CB564E1B}" type="presParOf" srcId="{E0AF1EF2-9FB8-4E98-99E8-390092B7AD00}" destId="{BBA56737-422A-46CF-B764-3F1A49DA8932}" srcOrd="0" destOrd="0" presId="urn:microsoft.com/office/officeart/2005/8/layout/process5"/>
    <dgm:cxn modelId="{603708B6-B8B5-4B49-BA3B-97D754A963C4}" type="presParOf" srcId="{7B5A3956-32CD-49D3-A62F-51C4B1E86389}" destId="{404F3E73-5085-4A97-91AC-A22A0CE798D7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3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7EB3AA-F495-4094-8EEC-A959CFAB8BFB}" type="doc">
      <dgm:prSet loTypeId="urn:microsoft.com/office/officeart/2005/8/layout/list1" loCatId="list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s-ES"/>
        </a:p>
      </dgm:t>
    </dgm:pt>
    <dgm:pt modelId="{2430FF2B-F584-4B86-96F5-4263CAEF88E7}">
      <dgm:prSet custT="1"/>
      <dgm:spPr/>
      <dgm:t>
        <a:bodyPr/>
        <a:lstStyle/>
        <a:p>
          <a:r>
            <a:rPr lang="es-ES_tradnl" sz="2800" b="1" i="1" dirty="0"/>
            <a:t>(2) </a:t>
          </a:r>
          <a:r>
            <a:rPr lang="es-ES_tradnl" sz="2800" b="1" i="1" dirty="0" err="1"/>
            <a:t>xxx</a:t>
          </a:r>
          <a:endParaRPr lang="es-ES" sz="2800" b="1" i="1" dirty="0"/>
        </a:p>
      </dgm:t>
    </dgm:pt>
    <dgm:pt modelId="{87CC4F8C-4769-4D1A-BDAB-FF5D41F6DABB}" type="parTrans" cxnId="{A6DF41E0-08D1-4CD2-844A-19265861BABF}">
      <dgm:prSet/>
      <dgm:spPr/>
      <dgm:t>
        <a:bodyPr/>
        <a:lstStyle/>
        <a:p>
          <a:endParaRPr lang="es-ES"/>
        </a:p>
      </dgm:t>
    </dgm:pt>
    <dgm:pt modelId="{92260A28-A772-453A-A8C5-068EECE53EC3}" type="sibTrans" cxnId="{A6DF41E0-08D1-4CD2-844A-19265861BABF}">
      <dgm:prSet/>
      <dgm:spPr/>
      <dgm:t>
        <a:bodyPr/>
        <a:lstStyle/>
        <a:p>
          <a:endParaRPr lang="es-ES"/>
        </a:p>
      </dgm:t>
    </dgm:pt>
    <dgm:pt modelId="{63D6F587-0C2B-451A-9BA6-4010EAD02099}">
      <dgm:prSet custT="1"/>
      <dgm:spPr/>
      <dgm:t>
        <a:bodyPr/>
        <a:lstStyle/>
        <a:p>
          <a:r>
            <a:rPr lang="es-ES_tradnl" sz="2800" b="1" i="1" dirty="0"/>
            <a:t>(3 </a:t>
          </a:r>
          <a:r>
            <a:rPr lang="es-ES_tradnl" sz="2800" b="1" i="1" dirty="0" err="1"/>
            <a:t>xxx</a:t>
          </a:r>
          <a:endParaRPr lang="es-ES" sz="2800" b="1" i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F28C9A-44BC-43D9-9B94-EAEC29D7D731}" type="parTrans" cxnId="{091A71A3-3BE9-45BA-B2F9-6ED8D05BF687}">
      <dgm:prSet/>
      <dgm:spPr/>
      <dgm:t>
        <a:bodyPr/>
        <a:lstStyle/>
        <a:p>
          <a:endParaRPr lang="es-ES"/>
        </a:p>
      </dgm:t>
    </dgm:pt>
    <dgm:pt modelId="{C56F1BFB-B7A6-4204-97B4-EF6F085D3C26}" type="sibTrans" cxnId="{091A71A3-3BE9-45BA-B2F9-6ED8D05BF687}">
      <dgm:prSet/>
      <dgm:spPr/>
      <dgm:t>
        <a:bodyPr/>
        <a:lstStyle/>
        <a:p>
          <a:endParaRPr lang="es-ES"/>
        </a:p>
      </dgm:t>
    </dgm:pt>
    <dgm:pt modelId="{9E79E8F5-00C7-442A-B6C4-C762594C7522}">
      <dgm:prSet custT="1"/>
      <dgm:spPr/>
      <dgm:t>
        <a:bodyPr/>
        <a:lstStyle/>
        <a:p>
          <a:r>
            <a:rPr lang="es-ES_tradnl" sz="2800" b="1" i="1" dirty="0"/>
            <a:t>(4) </a:t>
          </a:r>
          <a:r>
            <a:rPr lang="es-ES_tradnl" sz="2800" b="1" i="1" dirty="0" err="1"/>
            <a:t>xxx</a:t>
          </a:r>
          <a:endParaRPr lang="es-ES" sz="2800" b="1" i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E81A88-49F4-4649-B895-4E98C0C12AAC}" type="parTrans" cxnId="{68F94EEC-5A56-404D-AE56-E1277F785B22}">
      <dgm:prSet/>
      <dgm:spPr/>
      <dgm:t>
        <a:bodyPr/>
        <a:lstStyle/>
        <a:p>
          <a:endParaRPr lang="es-ES"/>
        </a:p>
      </dgm:t>
    </dgm:pt>
    <dgm:pt modelId="{03FC968D-9D6E-420C-B32A-3D966A012477}" type="sibTrans" cxnId="{68F94EEC-5A56-404D-AE56-E1277F785B22}">
      <dgm:prSet/>
      <dgm:spPr/>
      <dgm:t>
        <a:bodyPr/>
        <a:lstStyle/>
        <a:p>
          <a:endParaRPr lang="es-ES"/>
        </a:p>
      </dgm:t>
    </dgm:pt>
    <dgm:pt modelId="{1A866988-2949-488D-92E1-40B69F4FDCF7}">
      <dgm:prSet custT="1"/>
      <dgm:spPr/>
      <dgm:t>
        <a:bodyPr/>
        <a:lstStyle/>
        <a:p>
          <a:r>
            <a:rPr lang="es-ES_tradnl" sz="2800" b="1" i="1" dirty="0"/>
            <a:t>(5) </a:t>
          </a:r>
          <a:r>
            <a:rPr lang="es-ES_tradnl" sz="2800" b="1" i="1" dirty="0" err="1"/>
            <a:t>xxx</a:t>
          </a:r>
          <a:endParaRPr lang="es-ES" sz="2800" b="1" i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0D5073-30EF-48E3-B721-C5761C1E2EB4}" type="parTrans" cxnId="{D89557B6-D208-4C2E-A5A9-AD95DAAE0AA0}">
      <dgm:prSet/>
      <dgm:spPr/>
      <dgm:t>
        <a:bodyPr/>
        <a:lstStyle/>
        <a:p>
          <a:endParaRPr lang="es-ES"/>
        </a:p>
      </dgm:t>
    </dgm:pt>
    <dgm:pt modelId="{492625BE-1E70-4A6D-8181-14DFDD0A4C27}" type="sibTrans" cxnId="{D89557B6-D208-4C2E-A5A9-AD95DAAE0AA0}">
      <dgm:prSet/>
      <dgm:spPr/>
      <dgm:t>
        <a:bodyPr/>
        <a:lstStyle/>
        <a:p>
          <a:endParaRPr lang="es-ES"/>
        </a:p>
      </dgm:t>
    </dgm:pt>
    <dgm:pt modelId="{9E1D3EF8-EBEF-40B1-AD1E-12BAA789E3F7}">
      <dgm:prSet custT="1"/>
      <dgm:spPr/>
      <dgm:t>
        <a:bodyPr/>
        <a:lstStyle/>
        <a:p>
          <a:r>
            <a:rPr lang="es-ES_tradnl" sz="2800" b="1" i="1" dirty="0"/>
            <a:t>(6) </a:t>
          </a:r>
          <a:r>
            <a:rPr lang="es-ES_tradnl" sz="2800" b="1" i="1" dirty="0" err="1"/>
            <a:t>xxx</a:t>
          </a:r>
          <a:endParaRPr lang="es-ES" sz="2800" b="1" i="1" u="sng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64D06E-AABC-481E-870C-180F9C284DE2}" type="parTrans" cxnId="{529FEF07-0E16-4E3F-9EFA-DFDE617824E8}">
      <dgm:prSet/>
      <dgm:spPr/>
      <dgm:t>
        <a:bodyPr/>
        <a:lstStyle/>
        <a:p>
          <a:endParaRPr lang="es-ES"/>
        </a:p>
      </dgm:t>
    </dgm:pt>
    <dgm:pt modelId="{E0A2B202-08A7-4EB4-BD6E-4808137ABFC3}" type="sibTrans" cxnId="{529FEF07-0E16-4E3F-9EFA-DFDE617824E8}">
      <dgm:prSet/>
      <dgm:spPr/>
      <dgm:t>
        <a:bodyPr/>
        <a:lstStyle/>
        <a:p>
          <a:endParaRPr lang="es-ES"/>
        </a:p>
      </dgm:t>
    </dgm:pt>
    <dgm:pt modelId="{9769E15D-445C-46DD-B427-BA27D7524ADF}">
      <dgm:prSet custT="1"/>
      <dgm:spPr/>
      <dgm:t>
        <a:bodyPr/>
        <a:lstStyle/>
        <a:p>
          <a:r>
            <a:rPr lang="es-ES_tradnl" sz="2800" b="1" i="1" dirty="0"/>
            <a:t>(1) </a:t>
          </a:r>
          <a:r>
            <a:rPr lang="es-ES_tradnl" sz="2800" b="1" i="1" dirty="0" err="1"/>
            <a:t>xxx</a:t>
          </a:r>
          <a:endParaRPr lang="es-ES" sz="2800" b="1" i="1" dirty="0"/>
        </a:p>
      </dgm:t>
    </dgm:pt>
    <dgm:pt modelId="{29A759FD-AA6C-4158-AF53-981A736E5370}" type="parTrans" cxnId="{131DEE39-ED59-42D1-B228-C6590F8BBD91}">
      <dgm:prSet/>
      <dgm:spPr/>
      <dgm:t>
        <a:bodyPr/>
        <a:lstStyle/>
        <a:p>
          <a:endParaRPr lang="es-ES"/>
        </a:p>
      </dgm:t>
    </dgm:pt>
    <dgm:pt modelId="{6EFD8460-6FBA-44D5-AE3A-011F55562DDE}" type="sibTrans" cxnId="{131DEE39-ED59-42D1-B228-C6590F8BBD91}">
      <dgm:prSet/>
      <dgm:spPr/>
      <dgm:t>
        <a:bodyPr/>
        <a:lstStyle/>
        <a:p>
          <a:endParaRPr lang="es-ES"/>
        </a:p>
      </dgm:t>
    </dgm:pt>
    <dgm:pt modelId="{B472CCC7-5016-4B3F-807C-55EE7A134DFA}" type="pres">
      <dgm:prSet presAssocID="{0E7EB3AA-F495-4094-8EEC-A959CFAB8BFB}" presName="linear" presStyleCnt="0">
        <dgm:presLayoutVars>
          <dgm:dir/>
          <dgm:animLvl val="lvl"/>
          <dgm:resizeHandles val="exact"/>
        </dgm:presLayoutVars>
      </dgm:prSet>
      <dgm:spPr/>
    </dgm:pt>
    <dgm:pt modelId="{084E9044-0D09-48C6-A9D7-3D8CAC429F42}" type="pres">
      <dgm:prSet presAssocID="{9769E15D-445C-46DD-B427-BA27D7524ADF}" presName="parentLin" presStyleCnt="0"/>
      <dgm:spPr/>
    </dgm:pt>
    <dgm:pt modelId="{F3BEBA04-4BCB-40B2-8D8F-DFEC9D38BF17}" type="pres">
      <dgm:prSet presAssocID="{9769E15D-445C-46DD-B427-BA27D7524ADF}" presName="parentLeftMargin" presStyleLbl="node1" presStyleIdx="0" presStyleCnt="6"/>
      <dgm:spPr/>
    </dgm:pt>
    <dgm:pt modelId="{835501AF-3DF8-491A-9F78-C2D4C11650BB}" type="pres">
      <dgm:prSet presAssocID="{9769E15D-445C-46DD-B427-BA27D7524AD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B08DA0C-D7CD-40E8-A4D4-20D945684AFE}" type="pres">
      <dgm:prSet presAssocID="{9769E15D-445C-46DD-B427-BA27D7524ADF}" presName="negativeSpace" presStyleCnt="0"/>
      <dgm:spPr/>
    </dgm:pt>
    <dgm:pt modelId="{C92DF91A-2C89-450B-8F75-32DD9041C86F}" type="pres">
      <dgm:prSet presAssocID="{9769E15D-445C-46DD-B427-BA27D7524ADF}" presName="childText" presStyleLbl="conFgAcc1" presStyleIdx="0" presStyleCnt="6">
        <dgm:presLayoutVars>
          <dgm:bulletEnabled val="1"/>
        </dgm:presLayoutVars>
      </dgm:prSet>
      <dgm:spPr/>
    </dgm:pt>
    <dgm:pt modelId="{EA95D52A-9549-4BD0-AE82-9265C773F622}" type="pres">
      <dgm:prSet presAssocID="{6EFD8460-6FBA-44D5-AE3A-011F55562DDE}" presName="spaceBetweenRectangles" presStyleCnt="0"/>
      <dgm:spPr/>
    </dgm:pt>
    <dgm:pt modelId="{7C4210E6-1808-4303-A021-66A18988CB3F}" type="pres">
      <dgm:prSet presAssocID="{2430FF2B-F584-4B86-96F5-4263CAEF88E7}" presName="parentLin" presStyleCnt="0"/>
      <dgm:spPr/>
    </dgm:pt>
    <dgm:pt modelId="{CB2D0DAA-13A0-4857-A7FA-168898F2D3E0}" type="pres">
      <dgm:prSet presAssocID="{2430FF2B-F584-4B86-96F5-4263CAEF88E7}" presName="parentLeftMargin" presStyleLbl="node1" presStyleIdx="0" presStyleCnt="6"/>
      <dgm:spPr/>
    </dgm:pt>
    <dgm:pt modelId="{3D29599E-CFD6-4D8D-BD52-0EA24A2BDCB2}" type="pres">
      <dgm:prSet presAssocID="{2430FF2B-F584-4B86-96F5-4263CAEF88E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6AD8E8A-2B8D-4039-BAF1-FE1717961A7E}" type="pres">
      <dgm:prSet presAssocID="{2430FF2B-F584-4B86-96F5-4263CAEF88E7}" presName="negativeSpace" presStyleCnt="0"/>
      <dgm:spPr/>
    </dgm:pt>
    <dgm:pt modelId="{70636860-A8B9-492F-8EC2-3382D23025AA}" type="pres">
      <dgm:prSet presAssocID="{2430FF2B-F584-4B86-96F5-4263CAEF88E7}" presName="childText" presStyleLbl="conFgAcc1" presStyleIdx="1" presStyleCnt="6">
        <dgm:presLayoutVars>
          <dgm:bulletEnabled val="1"/>
        </dgm:presLayoutVars>
      </dgm:prSet>
      <dgm:spPr/>
    </dgm:pt>
    <dgm:pt modelId="{D5830886-63C2-47B8-918C-807BC443FAA1}" type="pres">
      <dgm:prSet presAssocID="{92260A28-A772-453A-A8C5-068EECE53EC3}" presName="spaceBetweenRectangles" presStyleCnt="0"/>
      <dgm:spPr/>
    </dgm:pt>
    <dgm:pt modelId="{65E6F04E-B9D7-44A6-A585-29F7C755AEE5}" type="pres">
      <dgm:prSet presAssocID="{63D6F587-0C2B-451A-9BA6-4010EAD02099}" presName="parentLin" presStyleCnt="0"/>
      <dgm:spPr/>
    </dgm:pt>
    <dgm:pt modelId="{70CE3DD0-FBE8-4180-B6C4-3DE8216FBF92}" type="pres">
      <dgm:prSet presAssocID="{63D6F587-0C2B-451A-9BA6-4010EAD02099}" presName="parentLeftMargin" presStyleLbl="node1" presStyleIdx="1" presStyleCnt="6"/>
      <dgm:spPr/>
    </dgm:pt>
    <dgm:pt modelId="{A6379F58-6A8A-4AD4-A8DB-FEEAE658EB0F}" type="pres">
      <dgm:prSet presAssocID="{63D6F587-0C2B-451A-9BA6-4010EAD0209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5842048-0D9D-46EE-8797-88C4C34EEDB4}" type="pres">
      <dgm:prSet presAssocID="{63D6F587-0C2B-451A-9BA6-4010EAD02099}" presName="negativeSpace" presStyleCnt="0"/>
      <dgm:spPr/>
    </dgm:pt>
    <dgm:pt modelId="{B2E22C16-935C-4971-9868-57A81BFB4F3D}" type="pres">
      <dgm:prSet presAssocID="{63D6F587-0C2B-451A-9BA6-4010EAD02099}" presName="childText" presStyleLbl="conFgAcc1" presStyleIdx="2" presStyleCnt="6" custLinFactNeighborX="-488">
        <dgm:presLayoutVars>
          <dgm:bulletEnabled val="1"/>
        </dgm:presLayoutVars>
      </dgm:prSet>
      <dgm:spPr/>
    </dgm:pt>
    <dgm:pt modelId="{4B0CEAED-0A78-43FF-9E7C-F7EE7650FF7D}" type="pres">
      <dgm:prSet presAssocID="{C56F1BFB-B7A6-4204-97B4-EF6F085D3C26}" presName="spaceBetweenRectangles" presStyleCnt="0"/>
      <dgm:spPr/>
    </dgm:pt>
    <dgm:pt modelId="{BC7BD102-CF63-4B3A-954B-0ABACFA3CBBF}" type="pres">
      <dgm:prSet presAssocID="{9E79E8F5-00C7-442A-B6C4-C762594C7522}" presName="parentLin" presStyleCnt="0"/>
      <dgm:spPr/>
    </dgm:pt>
    <dgm:pt modelId="{F44FDD9A-BE03-4545-8806-D714B9AA5F08}" type="pres">
      <dgm:prSet presAssocID="{9E79E8F5-00C7-442A-B6C4-C762594C7522}" presName="parentLeftMargin" presStyleLbl="node1" presStyleIdx="2" presStyleCnt="6"/>
      <dgm:spPr/>
    </dgm:pt>
    <dgm:pt modelId="{621A2CE0-510E-4068-B8CF-42D4201DEBB6}" type="pres">
      <dgm:prSet presAssocID="{9E79E8F5-00C7-442A-B6C4-C762594C752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6104AD7-04D0-4178-87FE-8D9973B2DD6D}" type="pres">
      <dgm:prSet presAssocID="{9E79E8F5-00C7-442A-B6C4-C762594C7522}" presName="negativeSpace" presStyleCnt="0"/>
      <dgm:spPr/>
    </dgm:pt>
    <dgm:pt modelId="{F2C3B834-8A72-4F7F-BCF5-716046CF0B8D}" type="pres">
      <dgm:prSet presAssocID="{9E79E8F5-00C7-442A-B6C4-C762594C7522}" presName="childText" presStyleLbl="conFgAcc1" presStyleIdx="3" presStyleCnt="6">
        <dgm:presLayoutVars>
          <dgm:bulletEnabled val="1"/>
        </dgm:presLayoutVars>
      </dgm:prSet>
      <dgm:spPr/>
    </dgm:pt>
    <dgm:pt modelId="{32DFF408-2899-4F1A-A562-2CD85E4C2AB8}" type="pres">
      <dgm:prSet presAssocID="{03FC968D-9D6E-420C-B32A-3D966A012477}" presName="spaceBetweenRectangles" presStyleCnt="0"/>
      <dgm:spPr/>
    </dgm:pt>
    <dgm:pt modelId="{F955414F-7701-4C05-B1FE-8C612282A7F0}" type="pres">
      <dgm:prSet presAssocID="{1A866988-2949-488D-92E1-40B69F4FDCF7}" presName="parentLin" presStyleCnt="0"/>
      <dgm:spPr/>
    </dgm:pt>
    <dgm:pt modelId="{3103C6B2-FBFC-498E-8C33-7EA32EF8002F}" type="pres">
      <dgm:prSet presAssocID="{1A866988-2949-488D-92E1-40B69F4FDCF7}" presName="parentLeftMargin" presStyleLbl="node1" presStyleIdx="3" presStyleCnt="6"/>
      <dgm:spPr/>
    </dgm:pt>
    <dgm:pt modelId="{E9C2FA80-04E8-4BDB-9B3D-A457270CEBA6}" type="pres">
      <dgm:prSet presAssocID="{1A866988-2949-488D-92E1-40B69F4FDCF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52156B0-367F-4C1F-9B19-36CEC64B04D8}" type="pres">
      <dgm:prSet presAssocID="{1A866988-2949-488D-92E1-40B69F4FDCF7}" presName="negativeSpace" presStyleCnt="0"/>
      <dgm:spPr/>
    </dgm:pt>
    <dgm:pt modelId="{D70732DA-8FEE-47E0-9EF2-3F9AC0E2B201}" type="pres">
      <dgm:prSet presAssocID="{1A866988-2949-488D-92E1-40B69F4FDCF7}" presName="childText" presStyleLbl="conFgAcc1" presStyleIdx="4" presStyleCnt="6">
        <dgm:presLayoutVars>
          <dgm:bulletEnabled val="1"/>
        </dgm:presLayoutVars>
      </dgm:prSet>
      <dgm:spPr/>
    </dgm:pt>
    <dgm:pt modelId="{53AEC145-D7C7-4A8B-8653-D09BF11CF2C2}" type="pres">
      <dgm:prSet presAssocID="{492625BE-1E70-4A6D-8181-14DFDD0A4C27}" presName="spaceBetweenRectangles" presStyleCnt="0"/>
      <dgm:spPr/>
    </dgm:pt>
    <dgm:pt modelId="{9BD385A5-581A-46DF-BCE1-9E557A201CC8}" type="pres">
      <dgm:prSet presAssocID="{9E1D3EF8-EBEF-40B1-AD1E-12BAA789E3F7}" presName="parentLin" presStyleCnt="0"/>
      <dgm:spPr/>
    </dgm:pt>
    <dgm:pt modelId="{A8BD7547-B582-4AEA-A0EA-E7C77F62A8D3}" type="pres">
      <dgm:prSet presAssocID="{9E1D3EF8-EBEF-40B1-AD1E-12BAA789E3F7}" presName="parentLeftMargin" presStyleLbl="node1" presStyleIdx="4" presStyleCnt="6"/>
      <dgm:spPr/>
    </dgm:pt>
    <dgm:pt modelId="{C4016B51-931E-4FFD-BA93-36D11D887D31}" type="pres">
      <dgm:prSet presAssocID="{9E1D3EF8-EBEF-40B1-AD1E-12BAA789E3F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FC55DBF-E437-495D-8295-B45B83FD8545}" type="pres">
      <dgm:prSet presAssocID="{9E1D3EF8-EBEF-40B1-AD1E-12BAA789E3F7}" presName="negativeSpace" presStyleCnt="0"/>
      <dgm:spPr/>
    </dgm:pt>
    <dgm:pt modelId="{EEFAE19C-5E28-43BF-B69B-A528C4DACB87}" type="pres">
      <dgm:prSet presAssocID="{9E1D3EF8-EBEF-40B1-AD1E-12BAA789E3F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F8D0902-274B-4532-ABD6-E2235FC49997}" type="presOf" srcId="{63D6F587-0C2B-451A-9BA6-4010EAD02099}" destId="{70CE3DD0-FBE8-4180-B6C4-3DE8216FBF92}" srcOrd="0" destOrd="0" presId="urn:microsoft.com/office/officeart/2005/8/layout/list1"/>
    <dgm:cxn modelId="{DBDEA903-012B-4C54-9270-FBEFF216BFB4}" type="presOf" srcId="{1A866988-2949-488D-92E1-40B69F4FDCF7}" destId="{3103C6B2-FBFC-498E-8C33-7EA32EF8002F}" srcOrd="0" destOrd="0" presId="urn:microsoft.com/office/officeart/2005/8/layout/list1"/>
    <dgm:cxn modelId="{529FEF07-0E16-4E3F-9EFA-DFDE617824E8}" srcId="{0E7EB3AA-F495-4094-8EEC-A959CFAB8BFB}" destId="{9E1D3EF8-EBEF-40B1-AD1E-12BAA789E3F7}" srcOrd="5" destOrd="0" parTransId="{6C64D06E-AABC-481E-870C-180F9C284DE2}" sibTransId="{E0A2B202-08A7-4EB4-BD6E-4808137ABFC3}"/>
    <dgm:cxn modelId="{1A7F470D-41DA-4263-A19D-0E81E7D4D9B9}" type="presOf" srcId="{63D6F587-0C2B-451A-9BA6-4010EAD02099}" destId="{A6379F58-6A8A-4AD4-A8DB-FEEAE658EB0F}" srcOrd="1" destOrd="0" presId="urn:microsoft.com/office/officeart/2005/8/layout/list1"/>
    <dgm:cxn modelId="{1500AC27-E04A-4693-B485-61443A14D0FB}" type="presOf" srcId="{2430FF2B-F584-4B86-96F5-4263CAEF88E7}" destId="{3D29599E-CFD6-4D8D-BD52-0EA24A2BDCB2}" srcOrd="1" destOrd="0" presId="urn:microsoft.com/office/officeart/2005/8/layout/list1"/>
    <dgm:cxn modelId="{8A11BE2C-E078-4973-BD6D-C1A7B51BA7FB}" type="presOf" srcId="{0E7EB3AA-F495-4094-8EEC-A959CFAB8BFB}" destId="{B472CCC7-5016-4B3F-807C-55EE7A134DFA}" srcOrd="0" destOrd="0" presId="urn:microsoft.com/office/officeart/2005/8/layout/list1"/>
    <dgm:cxn modelId="{1FF80935-A55D-429E-8B19-3B3899B51536}" type="presOf" srcId="{1A866988-2949-488D-92E1-40B69F4FDCF7}" destId="{E9C2FA80-04E8-4BDB-9B3D-A457270CEBA6}" srcOrd="1" destOrd="0" presId="urn:microsoft.com/office/officeart/2005/8/layout/list1"/>
    <dgm:cxn modelId="{131DEE39-ED59-42D1-B228-C6590F8BBD91}" srcId="{0E7EB3AA-F495-4094-8EEC-A959CFAB8BFB}" destId="{9769E15D-445C-46DD-B427-BA27D7524ADF}" srcOrd="0" destOrd="0" parTransId="{29A759FD-AA6C-4158-AF53-981A736E5370}" sibTransId="{6EFD8460-6FBA-44D5-AE3A-011F55562DDE}"/>
    <dgm:cxn modelId="{A40B1E43-77A5-4A4D-8CF3-A276F64A93D6}" type="presOf" srcId="{9769E15D-445C-46DD-B427-BA27D7524ADF}" destId="{835501AF-3DF8-491A-9F78-C2D4C11650BB}" srcOrd="1" destOrd="0" presId="urn:microsoft.com/office/officeart/2005/8/layout/list1"/>
    <dgm:cxn modelId="{A7026A47-9306-4D52-88BD-C976B0849D63}" type="presOf" srcId="{9769E15D-445C-46DD-B427-BA27D7524ADF}" destId="{F3BEBA04-4BCB-40B2-8D8F-DFEC9D38BF17}" srcOrd="0" destOrd="0" presId="urn:microsoft.com/office/officeart/2005/8/layout/list1"/>
    <dgm:cxn modelId="{B1B0E74B-89E7-4513-9005-AA118AD8C8B3}" type="presOf" srcId="{9E79E8F5-00C7-442A-B6C4-C762594C7522}" destId="{621A2CE0-510E-4068-B8CF-42D4201DEBB6}" srcOrd="1" destOrd="0" presId="urn:microsoft.com/office/officeart/2005/8/layout/list1"/>
    <dgm:cxn modelId="{A854A670-23A2-4E55-A42A-9EF147F78C5A}" type="presOf" srcId="{9E79E8F5-00C7-442A-B6C4-C762594C7522}" destId="{F44FDD9A-BE03-4545-8806-D714B9AA5F08}" srcOrd="0" destOrd="0" presId="urn:microsoft.com/office/officeart/2005/8/layout/list1"/>
    <dgm:cxn modelId="{B144077C-F704-41B3-9FE4-25B4AFF214B4}" type="presOf" srcId="{2430FF2B-F584-4B86-96F5-4263CAEF88E7}" destId="{CB2D0DAA-13A0-4857-A7FA-168898F2D3E0}" srcOrd="0" destOrd="0" presId="urn:microsoft.com/office/officeart/2005/8/layout/list1"/>
    <dgm:cxn modelId="{FC32747E-13EC-4E9C-8C8A-7640F34BF780}" type="presOf" srcId="{9E1D3EF8-EBEF-40B1-AD1E-12BAA789E3F7}" destId="{A8BD7547-B582-4AEA-A0EA-E7C77F62A8D3}" srcOrd="0" destOrd="0" presId="urn:microsoft.com/office/officeart/2005/8/layout/list1"/>
    <dgm:cxn modelId="{091A71A3-3BE9-45BA-B2F9-6ED8D05BF687}" srcId="{0E7EB3AA-F495-4094-8EEC-A959CFAB8BFB}" destId="{63D6F587-0C2B-451A-9BA6-4010EAD02099}" srcOrd="2" destOrd="0" parTransId="{FDF28C9A-44BC-43D9-9B94-EAEC29D7D731}" sibTransId="{C56F1BFB-B7A6-4204-97B4-EF6F085D3C26}"/>
    <dgm:cxn modelId="{D89557B6-D208-4C2E-A5A9-AD95DAAE0AA0}" srcId="{0E7EB3AA-F495-4094-8EEC-A959CFAB8BFB}" destId="{1A866988-2949-488D-92E1-40B69F4FDCF7}" srcOrd="4" destOrd="0" parTransId="{0A0D5073-30EF-48E3-B721-C5761C1E2EB4}" sibTransId="{492625BE-1E70-4A6D-8181-14DFDD0A4C27}"/>
    <dgm:cxn modelId="{FD72FFC0-B01D-4529-B187-5DCE8A7A05DB}" type="presOf" srcId="{9E1D3EF8-EBEF-40B1-AD1E-12BAA789E3F7}" destId="{C4016B51-931E-4FFD-BA93-36D11D887D31}" srcOrd="1" destOrd="0" presId="urn:microsoft.com/office/officeart/2005/8/layout/list1"/>
    <dgm:cxn modelId="{A6DF41E0-08D1-4CD2-844A-19265861BABF}" srcId="{0E7EB3AA-F495-4094-8EEC-A959CFAB8BFB}" destId="{2430FF2B-F584-4B86-96F5-4263CAEF88E7}" srcOrd="1" destOrd="0" parTransId="{87CC4F8C-4769-4D1A-BDAB-FF5D41F6DABB}" sibTransId="{92260A28-A772-453A-A8C5-068EECE53EC3}"/>
    <dgm:cxn modelId="{68F94EEC-5A56-404D-AE56-E1277F785B22}" srcId="{0E7EB3AA-F495-4094-8EEC-A959CFAB8BFB}" destId="{9E79E8F5-00C7-442A-B6C4-C762594C7522}" srcOrd="3" destOrd="0" parTransId="{7EE81A88-49F4-4649-B895-4E98C0C12AAC}" sibTransId="{03FC968D-9D6E-420C-B32A-3D966A012477}"/>
    <dgm:cxn modelId="{521AD0B0-BAFC-4023-9576-8C306B527038}" type="presParOf" srcId="{B472CCC7-5016-4B3F-807C-55EE7A134DFA}" destId="{084E9044-0D09-48C6-A9D7-3D8CAC429F42}" srcOrd="0" destOrd="0" presId="urn:microsoft.com/office/officeart/2005/8/layout/list1"/>
    <dgm:cxn modelId="{BC7DD173-0664-4E9D-87B3-D97D07660FCB}" type="presParOf" srcId="{084E9044-0D09-48C6-A9D7-3D8CAC429F42}" destId="{F3BEBA04-4BCB-40B2-8D8F-DFEC9D38BF17}" srcOrd="0" destOrd="0" presId="urn:microsoft.com/office/officeart/2005/8/layout/list1"/>
    <dgm:cxn modelId="{AAFCE64C-0E4C-4920-8F20-D63AB4384C9D}" type="presParOf" srcId="{084E9044-0D09-48C6-A9D7-3D8CAC429F42}" destId="{835501AF-3DF8-491A-9F78-C2D4C11650BB}" srcOrd="1" destOrd="0" presId="urn:microsoft.com/office/officeart/2005/8/layout/list1"/>
    <dgm:cxn modelId="{8DB950CC-9A5C-4923-942F-38D91EA0E3BE}" type="presParOf" srcId="{B472CCC7-5016-4B3F-807C-55EE7A134DFA}" destId="{2B08DA0C-D7CD-40E8-A4D4-20D945684AFE}" srcOrd="1" destOrd="0" presId="urn:microsoft.com/office/officeart/2005/8/layout/list1"/>
    <dgm:cxn modelId="{91EFD66C-08B9-4460-96DD-B150AAF687B1}" type="presParOf" srcId="{B472CCC7-5016-4B3F-807C-55EE7A134DFA}" destId="{C92DF91A-2C89-450B-8F75-32DD9041C86F}" srcOrd="2" destOrd="0" presId="urn:microsoft.com/office/officeart/2005/8/layout/list1"/>
    <dgm:cxn modelId="{CE1F683D-682E-43AA-A6C2-47E883A2B0F5}" type="presParOf" srcId="{B472CCC7-5016-4B3F-807C-55EE7A134DFA}" destId="{EA95D52A-9549-4BD0-AE82-9265C773F622}" srcOrd="3" destOrd="0" presId="urn:microsoft.com/office/officeart/2005/8/layout/list1"/>
    <dgm:cxn modelId="{83CF9E22-5A56-4D83-A875-E44DDD04170B}" type="presParOf" srcId="{B472CCC7-5016-4B3F-807C-55EE7A134DFA}" destId="{7C4210E6-1808-4303-A021-66A18988CB3F}" srcOrd="4" destOrd="0" presId="urn:microsoft.com/office/officeart/2005/8/layout/list1"/>
    <dgm:cxn modelId="{6DFAAE95-9E2C-4721-9401-3B700480A152}" type="presParOf" srcId="{7C4210E6-1808-4303-A021-66A18988CB3F}" destId="{CB2D0DAA-13A0-4857-A7FA-168898F2D3E0}" srcOrd="0" destOrd="0" presId="urn:microsoft.com/office/officeart/2005/8/layout/list1"/>
    <dgm:cxn modelId="{980D537A-6DEC-4890-808D-81156E2F71CE}" type="presParOf" srcId="{7C4210E6-1808-4303-A021-66A18988CB3F}" destId="{3D29599E-CFD6-4D8D-BD52-0EA24A2BDCB2}" srcOrd="1" destOrd="0" presId="urn:microsoft.com/office/officeart/2005/8/layout/list1"/>
    <dgm:cxn modelId="{E93B20A8-79B9-4E89-88B9-66744735A762}" type="presParOf" srcId="{B472CCC7-5016-4B3F-807C-55EE7A134DFA}" destId="{86AD8E8A-2B8D-4039-BAF1-FE1717961A7E}" srcOrd="5" destOrd="0" presId="urn:microsoft.com/office/officeart/2005/8/layout/list1"/>
    <dgm:cxn modelId="{EC93A216-B1B7-4DDF-A457-A2DFFCED525A}" type="presParOf" srcId="{B472CCC7-5016-4B3F-807C-55EE7A134DFA}" destId="{70636860-A8B9-492F-8EC2-3382D23025AA}" srcOrd="6" destOrd="0" presId="urn:microsoft.com/office/officeart/2005/8/layout/list1"/>
    <dgm:cxn modelId="{ADC93EEC-590E-4E10-BC72-1369A026C83D}" type="presParOf" srcId="{B472CCC7-5016-4B3F-807C-55EE7A134DFA}" destId="{D5830886-63C2-47B8-918C-807BC443FAA1}" srcOrd="7" destOrd="0" presId="urn:microsoft.com/office/officeart/2005/8/layout/list1"/>
    <dgm:cxn modelId="{F23117BA-1F47-4E41-B728-B57B03DD6374}" type="presParOf" srcId="{B472CCC7-5016-4B3F-807C-55EE7A134DFA}" destId="{65E6F04E-B9D7-44A6-A585-29F7C755AEE5}" srcOrd="8" destOrd="0" presId="urn:microsoft.com/office/officeart/2005/8/layout/list1"/>
    <dgm:cxn modelId="{B2FC0AEA-6892-4B4C-91CA-F8F19677E0E6}" type="presParOf" srcId="{65E6F04E-B9D7-44A6-A585-29F7C755AEE5}" destId="{70CE3DD0-FBE8-4180-B6C4-3DE8216FBF92}" srcOrd="0" destOrd="0" presId="urn:microsoft.com/office/officeart/2005/8/layout/list1"/>
    <dgm:cxn modelId="{AA579115-B7B9-4B2C-AA2E-0A9A71AD333E}" type="presParOf" srcId="{65E6F04E-B9D7-44A6-A585-29F7C755AEE5}" destId="{A6379F58-6A8A-4AD4-A8DB-FEEAE658EB0F}" srcOrd="1" destOrd="0" presId="urn:microsoft.com/office/officeart/2005/8/layout/list1"/>
    <dgm:cxn modelId="{A5949131-1F6E-44A8-8965-2E21D65B9DF9}" type="presParOf" srcId="{B472CCC7-5016-4B3F-807C-55EE7A134DFA}" destId="{95842048-0D9D-46EE-8797-88C4C34EEDB4}" srcOrd="9" destOrd="0" presId="urn:microsoft.com/office/officeart/2005/8/layout/list1"/>
    <dgm:cxn modelId="{49AFAFB0-38A2-44C7-A356-83BEF61D17FC}" type="presParOf" srcId="{B472CCC7-5016-4B3F-807C-55EE7A134DFA}" destId="{B2E22C16-935C-4971-9868-57A81BFB4F3D}" srcOrd="10" destOrd="0" presId="urn:microsoft.com/office/officeart/2005/8/layout/list1"/>
    <dgm:cxn modelId="{5BE422D4-5422-41B6-A26A-27BEAAEC51D6}" type="presParOf" srcId="{B472CCC7-5016-4B3F-807C-55EE7A134DFA}" destId="{4B0CEAED-0A78-43FF-9E7C-F7EE7650FF7D}" srcOrd="11" destOrd="0" presId="urn:microsoft.com/office/officeart/2005/8/layout/list1"/>
    <dgm:cxn modelId="{7607B771-D5B0-489C-B96A-FAE50353489F}" type="presParOf" srcId="{B472CCC7-5016-4B3F-807C-55EE7A134DFA}" destId="{BC7BD102-CF63-4B3A-954B-0ABACFA3CBBF}" srcOrd="12" destOrd="0" presId="urn:microsoft.com/office/officeart/2005/8/layout/list1"/>
    <dgm:cxn modelId="{A9C6639A-3DF5-4444-AF90-06ACFA968113}" type="presParOf" srcId="{BC7BD102-CF63-4B3A-954B-0ABACFA3CBBF}" destId="{F44FDD9A-BE03-4545-8806-D714B9AA5F08}" srcOrd="0" destOrd="0" presId="urn:microsoft.com/office/officeart/2005/8/layout/list1"/>
    <dgm:cxn modelId="{D7255DC7-D8A7-4357-94F3-B801A9796550}" type="presParOf" srcId="{BC7BD102-CF63-4B3A-954B-0ABACFA3CBBF}" destId="{621A2CE0-510E-4068-B8CF-42D4201DEBB6}" srcOrd="1" destOrd="0" presId="urn:microsoft.com/office/officeart/2005/8/layout/list1"/>
    <dgm:cxn modelId="{05D9EA8F-6B3A-4CB2-B920-6CD2F891A670}" type="presParOf" srcId="{B472CCC7-5016-4B3F-807C-55EE7A134DFA}" destId="{86104AD7-04D0-4178-87FE-8D9973B2DD6D}" srcOrd="13" destOrd="0" presId="urn:microsoft.com/office/officeart/2005/8/layout/list1"/>
    <dgm:cxn modelId="{70C11EF4-66F5-4B3F-8BD1-DCCF593AA363}" type="presParOf" srcId="{B472CCC7-5016-4B3F-807C-55EE7A134DFA}" destId="{F2C3B834-8A72-4F7F-BCF5-716046CF0B8D}" srcOrd="14" destOrd="0" presId="urn:microsoft.com/office/officeart/2005/8/layout/list1"/>
    <dgm:cxn modelId="{EEDD33F8-DE66-4A6E-9F0E-C16956451451}" type="presParOf" srcId="{B472CCC7-5016-4B3F-807C-55EE7A134DFA}" destId="{32DFF408-2899-4F1A-A562-2CD85E4C2AB8}" srcOrd="15" destOrd="0" presId="urn:microsoft.com/office/officeart/2005/8/layout/list1"/>
    <dgm:cxn modelId="{8841B775-CEDD-4E53-A378-272C012CB3CB}" type="presParOf" srcId="{B472CCC7-5016-4B3F-807C-55EE7A134DFA}" destId="{F955414F-7701-4C05-B1FE-8C612282A7F0}" srcOrd="16" destOrd="0" presId="urn:microsoft.com/office/officeart/2005/8/layout/list1"/>
    <dgm:cxn modelId="{26ECD890-72C4-499A-ADBF-561D61C0589F}" type="presParOf" srcId="{F955414F-7701-4C05-B1FE-8C612282A7F0}" destId="{3103C6B2-FBFC-498E-8C33-7EA32EF8002F}" srcOrd="0" destOrd="0" presId="urn:microsoft.com/office/officeart/2005/8/layout/list1"/>
    <dgm:cxn modelId="{CF3CEE8B-6837-472B-9241-FABC9B5EC6CA}" type="presParOf" srcId="{F955414F-7701-4C05-B1FE-8C612282A7F0}" destId="{E9C2FA80-04E8-4BDB-9B3D-A457270CEBA6}" srcOrd="1" destOrd="0" presId="urn:microsoft.com/office/officeart/2005/8/layout/list1"/>
    <dgm:cxn modelId="{E1E93472-EBF9-4C4A-A864-63B170085B5A}" type="presParOf" srcId="{B472CCC7-5016-4B3F-807C-55EE7A134DFA}" destId="{F52156B0-367F-4C1F-9B19-36CEC64B04D8}" srcOrd="17" destOrd="0" presId="urn:microsoft.com/office/officeart/2005/8/layout/list1"/>
    <dgm:cxn modelId="{312C82CA-90C6-491A-B7EC-D4ACBFCEB6D9}" type="presParOf" srcId="{B472CCC7-5016-4B3F-807C-55EE7A134DFA}" destId="{D70732DA-8FEE-47E0-9EF2-3F9AC0E2B201}" srcOrd="18" destOrd="0" presId="urn:microsoft.com/office/officeart/2005/8/layout/list1"/>
    <dgm:cxn modelId="{F1CA6256-4274-42D3-AFFE-41310D886CB4}" type="presParOf" srcId="{B472CCC7-5016-4B3F-807C-55EE7A134DFA}" destId="{53AEC145-D7C7-4A8B-8653-D09BF11CF2C2}" srcOrd="19" destOrd="0" presId="urn:microsoft.com/office/officeart/2005/8/layout/list1"/>
    <dgm:cxn modelId="{484333ED-F422-48EA-9F2E-4CEC687D7512}" type="presParOf" srcId="{B472CCC7-5016-4B3F-807C-55EE7A134DFA}" destId="{9BD385A5-581A-46DF-BCE1-9E557A201CC8}" srcOrd="20" destOrd="0" presId="urn:microsoft.com/office/officeart/2005/8/layout/list1"/>
    <dgm:cxn modelId="{D2B7DEF8-F77E-4DF7-92A4-F0669D5B71C8}" type="presParOf" srcId="{9BD385A5-581A-46DF-BCE1-9E557A201CC8}" destId="{A8BD7547-B582-4AEA-A0EA-E7C77F62A8D3}" srcOrd="0" destOrd="0" presId="urn:microsoft.com/office/officeart/2005/8/layout/list1"/>
    <dgm:cxn modelId="{1591B2CC-EE58-4353-BDC6-DF72E031DB2A}" type="presParOf" srcId="{9BD385A5-581A-46DF-BCE1-9E557A201CC8}" destId="{C4016B51-931E-4FFD-BA93-36D11D887D31}" srcOrd="1" destOrd="0" presId="urn:microsoft.com/office/officeart/2005/8/layout/list1"/>
    <dgm:cxn modelId="{5BB88AE1-BF22-4D78-A1D7-271DCFC482AB}" type="presParOf" srcId="{B472CCC7-5016-4B3F-807C-55EE7A134DFA}" destId="{1FC55DBF-E437-495D-8295-B45B83FD8545}" srcOrd="21" destOrd="0" presId="urn:microsoft.com/office/officeart/2005/8/layout/list1"/>
    <dgm:cxn modelId="{E559C4A2-847C-4A19-95CC-B6BC67FB061B}" type="presParOf" srcId="{B472CCC7-5016-4B3F-807C-55EE7A134DFA}" destId="{EEFAE19C-5E28-43BF-B69B-A528C4DACB8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43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ACA655D-9809-4CB6-8F34-1AB40ACFC9C1}" type="doc">
      <dgm:prSet loTypeId="urn:microsoft.com/office/officeart/2005/8/layout/hierarchy4" loCatId="list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endParaRPr lang="es-ES"/>
        </a:p>
      </dgm:t>
    </dgm:pt>
    <dgm:pt modelId="{EA8D25EE-6372-4DDA-A56D-0EB44751C983}">
      <dgm:prSet custT="1"/>
      <dgm:spPr/>
      <dgm:t>
        <a:bodyPr/>
        <a:lstStyle/>
        <a:p>
          <a:pPr rtl="0"/>
          <a:r>
            <a:rPr lang="es-ES" sz="4400" dirty="0">
              <a:solidFill>
                <a:schemeClr val="tx1"/>
              </a:solidFill>
            </a:rPr>
            <a:t>Propuestas de </a:t>
          </a:r>
          <a:r>
            <a:rPr lang="es-ES" sz="4400" b="1" dirty="0">
              <a:solidFill>
                <a:schemeClr val="tx1"/>
              </a:solidFill>
            </a:rPr>
            <a:t>mejora</a:t>
          </a:r>
          <a:r>
            <a:rPr lang="es-ES" sz="2800" dirty="0">
              <a:solidFill>
                <a:schemeClr val="tx1"/>
              </a:solidFill>
            </a:rPr>
            <a:t>: </a:t>
          </a:r>
        </a:p>
      </dgm:t>
    </dgm:pt>
    <dgm:pt modelId="{026FBEDC-BD48-454B-B5C7-196AD7DB637A}" type="parTrans" cxnId="{C5D00276-F965-4B00-BB9F-14447D45422B}">
      <dgm:prSet/>
      <dgm:spPr/>
      <dgm:t>
        <a:bodyPr/>
        <a:lstStyle/>
        <a:p>
          <a:endParaRPr lang="es-ES"/>
        </a:p>
      </dgm:t>
    </dgm:pt>
    <dgm:pt modelId="{97A3EA17-4522-4B62-80B1-D7F953DA1EDB}" type="sibTrans" cxnId="{C5D00276-F965-4B00-BB9F-14447D45422B}">
      <dgm:prSet/>
      <dgm:spPr/>
      <dgm:t>
        <a:bodyPr/>
        <a:lstStyle/>
        <a:p>
          <a:endParaRPr lang="es-ES"/>
        </a:p>
      </dgm:t>
    </dgm:pt>
    <dgm:pt modelId="{31A00E65-4D03-4149-AB90-FD1575268429}">
      <dgm:prSet custT="1"/>
      <dgm:spPr/>
      <dgm:t>
        <a:bodyPr/>
        <a:lstStyle/>
        <a:p>
          <a:pPr rtl="0"/>
          <a:r>
            <a:rPr lang="es-ES" sz="2800" dirty="0" err="1">
              <a:solidFill>
                <a:schemeClr val="tx1"/>
              </a:solidFill>
            </a:rPr>
            <a:t>xxxx</a:t>
          </a:r>
          <a:endParaRPr lang="es-ES" sz="2800" dirty="0">
            <a:solidFill>
              <a:schemeClr val="tx1"/>
            </a:solidFill>
          </a:endParaRPr>
        </a:p>
      </dgm:t>
    </dgm:pt>
    <dgm:pt modelId="{170F0EA6-AAD3-4C56-B140-A8248AFA9F1B}" type="parTrans" cxnId="{789441FE-BFA4-4C5F-B079-198B3912B2A0}">
      <dgm:prSet/>
      <dgm:spPr/>
      <dgm:t>
        <a:bodyPr/>
        <a:lstStyle/>
        <a:p>
          <a:endParaRPr lang="es-ES"/>
        </a:p>
      </dgm:t>
    </dgm:pt>
    <dgm:pt modelId="{88E1D959-E039-4017-8803-4CA66F3EAB6F}" type="sibTrans" cxnId="{789441FE-BFA4-4C5F-B079-198B3912B2A0}">
      <dgm:prSet/>
      <dgm:spPr/>
      <dgm:t>
        <a:bodyPr/>
        <a:lstStyle/>
        <a:p>
          <a:endParaRPr lang="es-ES"/>
        </a:p>
      </dgm:t>
    </dgm:pt>
    <dgm:pt modelId="{F8BF2C40-6F7C-44EA-88BC-69F9089010F6}">
      <dgm:prSet custT="1"/>
      <dgm:spPr/>
      <dgm:t>
        <a:bodyPr/>
        <a:lstStyle/>
        <a:p>
          <a:pPr rtl="0"/>
          <a:r>
            <a:rPr lang="es-ES" sz="2800" dirty="0" err="1">
              <a:solidFill>
                <a:schemeClr val="tx1"/>
              </a:solidFill>
            </a:rPr>
            <a:t>xxxx</a:t>
          </a:r>
          <a:endParaRPr lang="es-ES" sz="2800" dirty="0">
            <a:solidFill>
              <a:schemeClr val="tx1"/>
            </a:solidFill>
          </a:endParaRPr>
        </a:p>
      </dgm:t>
    </dgm:pt>
    <dgm:pt modelId="{3AE906BA-6E09-497F-9C8E-F2AD8B22708A}" type="parTrans" cxnId="{35A5ECE3-4250-4986-88CC-431EC9EAF884}">
      <dgm:prSet/>
      <dgm:spPr/>
      <dgm:t>
        <a:bodyPr/>
        <a:lstStyle/>
        <a:p>
          <a:endParaRPr lang="es-ES"/>
        </a:p>
      </dgm:t>
    </dgm:pt>
    <dgm:pt modelId="{1FE16853-9138-4AEF-A38A-B6CDDF9D44BA}" type="sibTrans" cxnId="{35A5ECE3-4250-4986-88CC-431EC9EAF884}">
      <dgm:prSet/>
      <dgm:spPr/>
      <dgm:t>
        <a:bodyPr/>
        <a:lstStyle/>
        <a:p>
          <a:endParaRPr lang="es-ES"/>
        </a:p>
      </dgm:t>
    </dgm:pt>
    <dgm:pt modelId="{790EBBA1-7859-43A6-BA44-B129E9668E12}">
      <dgm:prSet custT="1"/>
      <dgm:spPr/>
      <dgm:t>
        <a:bodyPr/>
        <a:lstStyle/>
        <a:p>
          <a:pPr rtl="0"/>
          <a:r>
            <a:rPr lang="es-ES" sz="2800" dirty="0" err="1">
              <a:solidFill>
                <a:schemeClr val="tx1"/>
              </a:solidFill>
            </a:rPr>
            <a:t>xxxx</a:t>
          </a:r>
          <a:endParaRPr lang="es-ES" sz="2800" dirty="0">
            <a:solidFill>
              <a:schemeClr val="tx1"/>
            </a:solidFill>
          </a:endParaRPr>
        </a:p>
      </dgm:t>
    </dgm:pt>
    <dgm:pt modelId="{2FDC1EB0-4A18-46AF-B72A-96235D2910CA}" type="parTrans" cxnId="{1C584003-0F7B-4703-8613-CD4B094946AD}">
      <dgm:prSet/>
      <dgm:spPr/>
      <dgm:t>
        <a:bodyPr/>
        <a:lstStyle/>
        <a:p>
          <a:endParaRPr lang="es-ES"/>
        </a:p>
      </dgm:t>
    </dgm:pt>
    <dgm:pt modelId="{4EAA833A-1DEB-4C5E-BC51-B7BF98A14288}" type="sibTrans" cxnId="{1C584003-0F7B-4703-8613-CD4B094946AD}">
      <dgm:prSet/>
      <dgm:spPr/>
      <dgm:t>
        <a:bodyPr/>
        <a:lstStyle/>
        <a:p>
          <a:endParaRPr lang="es-ES"/>
        </a:p>
      </dgm:t>
    </dgm:pt>
    <dgm:pt modelId="{25CF4DE1-29D3-4527-B386-D0049AB3757A}">
      <dgm:prSet custT="1"/>
      <dgm:spPr/>
      <dgm:t>
        <a:bodyPr/>
        <a:lstStyle/>
        <a:p>
          <a:pPr rtl="0"/>
          <a:r>
            <a:rPr lang="es-ES" sz="2800" dirty="0" err="1">
              <a:solidFill>
                <a:schemeClr val="tx1"/>
              </a:solidFill>
            </a:rPr>
            <a:t>xxxx</a:t>
          </a:r>
          <a:endParaRPr lang="es-ES" sz="2800" dirty="0">
            <a:solidFill>
              <a:schemeClr val="tx1"/>
            </a:solidFill>
          </a:endParaRPr>
        </a:p>
      </dgm:t>
    </dgm:pt>
    <dgm:pt modelId="{D831D0CD-DD18-4EE1-8751-AFF5364D8588}" type="parTrans" cxnId="{CF21C6D7-2560-490E-A0B9-8EF59AA8DC9A}">
      <dgm:prSet/>
      <dgm:spPr/>
      <dgm:t>
        <a:bodyPr/>
        <a:lstStyle/>
        <a:p>
          <a:endParaRPr lang="es-ES"/>
        </a:p>
      </dgm:t>
    </dgm:pt>
    <dgm:pt modelId="{F64237AA-DAE3-484B-9C5B-8E9125AFAF60}" type="sibTrans" cxnId="{CF21C6D7-2560-490E-A0B9-8EF59AA8DC9A}">
      <dgm:prSet/>
      <dgm:spPr/>
      <dgm:t>
        <a:bodyPr/>
        <a:lstStyle/>
        <a:p>
          <a:endParaRPr lang="es-ES"/>
        </a:p>
      </dgm:t>
    </dgm:pt>
    <dgm:pt modelId="{A14E103D-825B-4A60-8B8F-E721CA3BCAA5}">
      <dgm:prSet custT="1"/>
      <dgm:spPr/>
      <dgm:t>
        <a:bodyPr/>
        <a:lstStyle/>
        <a:p>
          <a:pPr rtl="0"/>
          <a:r>
            <a:rPr lang="es-ES" sz="2800" b="1" dirty="0" err="1">
              <a:solidFill>
                <a:schemeClr val="tx1"/>
              </a:solidFill>
            </a:rPr>
            <a:t>xxxx</a:t>
          </a:r>
          <a:endParaRPr lang="es-ES" dirty="0">
            <a:solidFill>
              <a:schemeClr val="tx1"/>
            </a:solidFill>
          </a:endParaRPr>
        </a:p>
      </dgm:t>
    </dgm:pt>
    <dgm:pt modelId="{30600309-7846-4B6F-A2F4-226BE017AF1D}" type="parTrans" cxnId="{ACB416DA-2759-43FB-8FB8-5AC5BBEB37DE}">
      <dgm:prSet/>
      <dgm:spPr/>
      <dgm:t>
        <a:bodyPr/>
        <a:lstStyle/>
        <a:p>
          <a:endParaRPr lang="es-ES"/>
        </a:p>
      </dgm:t>
    </dgm:pt>
    <dgm:pt modelId="{EF268516-42F3-477A-90E0-30FF0E61A0CA}" type="sibTrans" cxnId="{ACB416DA-2759-43FB-8FB8-5AC5BBEB37DE}">
      <dgm:prSet/>
      <dgm:spPr/>
      <dgm:t>
        <a:bodyPr/>
        <a:lstStyle/>
        <a:p>
          <a:endParaRPr lang="es-ES"/>
        </a:p>
      </dgm:t>
    </dgm:pt>
    <dgm:pt modelId="{E46D4B1C-D59E-4015-938A-3F2B0AF230AF}">
      <dgm:prSet custT="1"/>
      <dgm:spPr/>
      <dgm:t>
        <a:bodyPr/>
        <a:lstStyle/>
        <a:p>
          <a:pPr rtl="0"/>
          <a:r>
            <a:rPr lang="es-ES" sz="2800" dirty="0" err="1">
              <a:solidFill>
                <a:schemeClr val="tx1"/>
              </a:solidFill>
            </a:rPr>
            <a:t>xxx</a:t>
          </a:r>
          <a:endParaRPr lang="es-ES" sz="2800" dirty="0">
            <a:solidFill>
              <a:schemeClr val="tx1"/>
            </a:solidFill>
          </a:endParaRPr>
        </a:p>
      </dgm:t>
    </dgm:pt>
    <dgm:pt modelId="{2B956907-472C-44C1-950A-D90629F0BC60}" type="parTrans" cxnId="{53AE0846-87CB-4A8E-843A-8CA9465A697B}">
      <dgm:prSet/>
      <dgm:spPr/>
      <dgm:t>
        <a:bodyPr/>
        <a:lstStyle/>
        <a:p>
          <a:endParaRPr lang="es-ES"/>
        </a:p>
      </dgm:t>
    </dgm:pt>
    <dgm:pt modelId="{F04866D2-7AD3-47E2-B428-27FB6A753DB2}" type="sibTrans" cxnId="{53AE0846-87CB-4A8E-843A-8CA9465A697B}">
      <dgm:prSet/>
      <dgm:spPr/>
      <dgm:t>
        <a:bodyPr/>
        <a:lstStyle/>
        <a:p>
          <a:endParaRPr lang="es-ES"/>
        </a:p>
      </dgm:t>
    </dgm:pt>
    <dgm:pt modelId="{8CB81C0A-34E2-4AE9-AB17-C24A91D4BA44}">
      <dgm:prSet custT="1"/>
      <dgm:spPr/>
      <dgm:t>
        <a:bodyPr/>
        <a:lstStyle/>
        <a:p>
          <a:pPr rtl="0"/>
          <a:r>
            <a:rPr lang="es-ES_tradnl" sz="5400" b="1" dirty="0">
              <a:solidFill>
                <a:schemeClr val="bg1">
                  <a:lumMod val="95000"/>
                </a:schemeClr>
              </a:solidFill>
            </a:rPr>
            <a:t>Evaluación y conclusiones</a:t>
          </a:r>
          <a:endParaRPr lang="es-ES" sz="3600" dirty="0">
            <a:solidFill>
              <a:schemeClr val="bg1">
                <a:lumMod val="95000"/>
              </a:schemeClr>
            </a:solidFill>
          </a:endParaRPr>
        </a:p>
      </dgm:t>
    </dgm:pt>
    <dgm:pt modelId="{EC2CA722-2C22-4A0E-818F-0AC751DF145A}" type="parTrans" cxnId="{11707ACF-C19A-42B0-9ECE-8AF6E803DC4B}">
      <dgm:prSet/>
      <dgm:spPr/>
      <dgm:t>
        <a:bodyPr/>
        <a:lstStyle/>
        <a:p>
          <a:endParaRPr lang="es-ES"/>
        </a:p>
      </dgm:t>
    </dgm:pt>
    <dgm:pt modelId="{48B8B29D-68A4-41CA-8E9A-F8521D0C10F9}" type="sibTrans" cxnId="{11707ACF-C19A-42B0-9ECE-8AF6E803DC4B}">
      <dgm:prSet/>
      <dgm:spPr/>
      <dgm:t>
        <a:bodyPr/>
        <a:lstStyle/>
        <a:p>
          <a:endParaRPr lang="es-ES"/>
        </a:p>
      </dgm:t>
    </dgm:pt>
    <dgm:pt modelId="{6F7261F5-BABA-4710-BA93-CDF0B4078F98}" type="pres">
      <dgm:prSet presAssocID="{CACA655D-9809-4CB6-8F34-1AB40ACFC9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330805-1976-443D-86C3-A44F4788CB3D}" type="pres">
      <dgm:prSet presAssocID="{8CB81C0A-34E2-4AE9-AB17-C24A91D4BA44}" presName="vertOne" presStyleCnt="0"/>
      <dgm:spPr/>
    </dgm:pt>
    <dgm:pt modelId="{2772D5D4-710E-4F98-B957-0005F07D1695}" type="pres">
      <dgm:prSet presAssocID="{8CB81C0A-34E2-4AE9-AB17-C24A91D4BA44}" presName="txOne" presStyleLbl="node0" presStyleIdx="0" presStyleCnt="2" custScaleY="27022" custLinFactNeighborX="-93" custLinFactNeighborY="-4304">
        <dgm:presLayoutVars>
          <dgm:chPref val="3"/>
        </dgm:presLayoutVars>
      </dgm:prSet>
      <dgm:spPr/>
    </dgm:pt>
    <dgm:pt modelId="{F983F93F-D37C-47FF-8D4F-C7D11CE0FC9E}" type="pres">
      <dgm:prSet presAssocID="{8CB81C0A-34E2-4AE9-AB17-C24A91D4BA44}" presName="parTransOne" presStyleCnt="0"/>
      <dgm:spPr/>
    </dgm:pt>
    <dgm:pt modelId="{2F2D8554-070C-4A81-98BC-3B1E3556FCEA}" type="pres">
      <dgm:prSet presAssocID="{8CB81C0A-34E2-4AE9-AB17-C24A91D4BA44}" presName="horzOne" presStyleCnt="0"/>
      <dgm:spPr/>
    </dgm:pt>
    <dgm:pt modelId="{C79DF737-FEE0-4C2D-89FD-81C32EDC29D1}" type="pres">
      <dgm:prSet presAssocID="{A14E103D-825B-4A60-8B8F-E721CA3BCAA5}" presName="vertTwo" presStyleCnt="0"/>
      <dgm:spPr/>
    </dgm:pt>
    <dgm:pt modelId="{82B2AAD9-DCFF-4D01-9DDE-A2F56559C90C}" type="pres">
      <dgm:prSet presAssocID="{A14E103D-825B-4A60-8B8F-E721CA3BCAA5}" presName="txTwo" presStyleLbl="node2" presStyleIdx="0" presStyleCnt="6">
        <dgm:presLayoutVars>
          <dgm:chPref val="3"/>
        </dgm:presLayoutVars>
      </dgm:prSet>
      <dgm:spPr/>
    </dgm:pt>
    <dgm:pt modelId="{BEC0C480-D772-41BB-A3F1-4112459D431E}" type="pres">
      <dgm:prSet presAssocID="{A14E103D-825B-4A60-8B8F-E721CA3BCAA5}" presName="horzTwo" presStyleCnt="0"/>
      <dgm:spPr/>
    </dgm:pt>
    <dgm:pt modelId="{D1782CD2-22CC-43D5-A9A1-AE05FB111523}" type="pres">
      <dgm:prSet presAssocID="{EF268516-42F3-477A-90E0-30FF0E61A0CA}" presName="sibSpaceTwo" presStyleCnt="0"/>
      <dgm:spPr/>
    </dgm:pt>
    <dgm:pt modelId="{EF624E44-FAAA-48DC-B004-AC578EB7A78D}" type="pres">
      <dgm:prSet presAssocID="{790EBBA1-7859-43A6-BA44-B129E9668E12}" presName="vertTwo" presStyleCnt="0"/>
      <dgm:spPr/>
    </dgm:pt>
    <dgm:pt modelId="{A0060307-516C-4D64-B779-DFA913160CB1}" type="pres">
      <dgm:prSet presAssocID="{790EBBA1-7859-43A6-BA44-B129E9668E12}" presName="txTwo" presStyleLbl="node2" presStyleIdx="1" presStyleCnt="6">
        <dgm:presLayoutVars>
          <dgm:chPref val="3"/>
        </dgm:presLayoutVars>
      </dgm:prSet>
      <dgm:spPr/>
    </dgm:pt>
    <dgm:pt modelId="{68CFDD05-EAAA-46D2-8EE7-EFA5742720D5}" type="pres">
      <dgm:prSet presAssocID="{790EBBA1-7859-43A6-BA44-B129E9668E12}" presName="horzTwo" presStyleCnt="0"/>
      <dgm:spPr/>
    </dgm:pt>
    <dgm:pt modelId="{F32A772E-C3ED-4761-9547-EF7338DA9993}" type="pres">
      <dgm:prSet presAssocID="{4EAA833A-1DEB-4C5E-BC51-B7BF98A14288}" presName="sibSpaceTwo" presStyleCnt="0"/>
      <dgm:spPr/>
    </dgm:pt>
    <dgm:pt modelId="{DD5DD866-2ED7-4416-9CAA-4E3B541361E2}" type="pres">
      <dgm:prSet presAssocID="{25CF4DE1-29D3-4527-B386-D0049AB3757A}" presName="vertTwo" presStyleCnt="0"/>
      <dgm:spPr/>
    </dgm:pt>
    <dgm:pt modelId="{EBA291B2-4E8C-40A4-A204-D6A724D16D96}" type="pres">
      <dgm:prSet presAssocID="{25CF4DE1-29D3-4527-B386-D0049AB3757A}" presName="txTwo" presStyleLbl="node2" presStyleIdx="2" presStyleCnt="6">
        <dgm:presLayoutVars>
          <dgm:chPref val="3"/>
        </dgm:presLayoutVars>
      </dgm:prSet>
      <dgm:spPr/>
    </dgm:pt>
    <dgm:pt modelId="{A65DBF60-EB04-4C1F-A82E-EE3A0586F336}" type="pres">
      <dgm:prSet presAssocID="{25CF4DE1-29D3-4527-B386-D0049AB3757A}" presName="horzTwo" presStyleCnt="0"/>
      <dgm:spPr/>
    </dgm:pt>
    <dgm:pt modelId="{EC197E3D-31A7-4AD7-8224-9AD74F85781C}" type="pres">
      <dgm:prSet presAssocID="{F64237AA-DAE3-484B-9C5B-8E9125AFAF60}" presName="sibSpaceTwo" presStyleCnt="0"/>
      <dgm:spPr/>
    </dgm:pt>
    <dgm:pt modelId="{633C0049-09DC-4969-B76D-351BB05B18B1}" type="pres">
      <dgm:prSet presAssocID="{E46D4B1C-D59E-4015-938A-3F2B0AF230AF}" presName="vertTwo" presStyleCnt="0"/>
      <dgm:spPr/>
    </dgm:pt>
    <dgm:pt modelId="{0E2C2E99-FFB3-4596-86C2-7B86B0983BC5}" type="pres">
      <dgm:prSet presAssocID="{E46D4B1C-D59E-4015-938A-3F2B0AF230AF}" presName="txTwo" presStyleLbl="node2" presStyleIdx="3" presStyleCnt="6">
        <dgm:presLayoutVars>
          <dgm:chPref val="3"/>
        </dgm:presLayoutVars>
      </dgm:prSet>
      <dgm:spPr/>
    </dgm:pt>
    <dgm:pt modelId="{0FFE2125-E9B1-46B5-B54E-CDB59CCD5F38}" type="pres">
      <dgm:prSet presAssocID="{E46D4B1C-D59E-4015-938A-3F2B0AF230AF}" presName="horzTwo" presStyleCnt="0"/>
      <dgm:spPr/>
    </dgm:pt>
    <dgm:pt modelId="{DF2E998B-C6A6-4EB5-90D1-0B434B92218F}" type="pres">
      <dgm:prSet presAssocID="{48B8B29D-68A4-41CA-8E9A-F8521D0C10F9}" presName="sibSpaceOne" presStyleCnt="0"/>
      <dgm:spPr/>
    </dgm:pt>
    <dgm:pt modelId="{B34DD7CC-75C2-4F1A-B259-7E86A82AFD92}" type="pres">
      <dgm:prSet presAssocID="{EA8D25EE-6372-4DDA-A56D-0EB44751C983}" presName="vertOne" presStyleCnt="0"/>
      <dgm:spPr/>
    </dgm:pt>
    <dgm:pt modelId="{2D2D4448-207B-4856-A169-ED2EA0569E8A}" type="pres">
      <dgm:prSet presAssocID="{EA8D25EE-6372-4DDA-A56D-0EB44751C983}" presName="txOne" presStyleLbl="node0" presStyleIdx="1" presStyleCnt="2" custScaleY="27022">
        <dgm:presLayoutVars>
          <dgm:chPref val="3"/>
        </dgm:presLayoutVars>
      </dgm:prSet>
      <dgm:spPr/>
    </dgm:pt>
    <dgm:pt modelId="{F3826D6D-3B63-4584-BF41-6511A58C55B4}" type="pres">
      <dgm:prSet presAssocID="{EA8D25EE-6372-4DDA-A56D-0EB44751C983}" presName="parTransOne" presStyleCnt="0"/>
      <dgm:spPr/>
    </dgm:pt>
    <dgm:pt modelId="{BCFCB8F7-BF43-4A49-B502-D29496548F84}" type="pres">
      <dgm:prSet presAssocID="{EA8D25EE-6372-4DDA-A56D-0EB44751C983}" presName="horzOne" presStyleCnt="0"/>
      <dgm:spPr/>
    </dgm:pt>
    <dgm:pt modelId="{C9FBF6BE-979B-46A3-99DC-181CE52162C3}" type="pres">
      <dgm:prSet presAssocID="{31A00E65-4D03-4149-AB90-FD1575268429}" presName="vertTwo" presStyleCnt="0"/>
      <dgm:spPr/>
    </dgm:pt>
    <dgm:pt modelId="{A6395FC7-D7F5-46B0-A735-84084C5D2EF7}" type="pres">
      <dgm:prSet presAssocID="{31A00E65-4D03-4149-AB90-FD1575268429}" presName="txTwo" presStyleLbl="node2" presStyleIdx="4" presStyleCnt="6">
        <dgm:presLayoutVars>
          <dgm:chPref val="3"/>
        </dgm:presLayoutVars>
      </dgm:prSet>
      <dgm:spPr/>
    </dgm:pt>
    <dgm:pt modelId="{C0019565-6120-4161-A153-CBAF79BD75E4}" type="pres">
      <dgm:prSet presAssocID="{31A00E65-4D03-4149-AB90-FD1575268429}" presName="horzTwo" presStyleCnt="0"/>
      <dgm:spPr/>
    </dgm:pt>
    <dgm:pt modelId="{307F84AF-5DFB-421B-BF29-D1B8ECCDBDFB}" type="pres">
      <dgm:prSet presAssocID="{88E1D959-E039-4017-8803-4CA66F3EAB6F}" presName="sibSpaceTwo" presStyleCnt="0"/>
      <dgm:spPr/>
    </dgm:pt>
    <dgm:pt modelId="{BB996A09-685C-4924-B9BA-BF111D327C31}" type="pres">
      <dgm:prSet presAssocID="{F8BF2C40-6F7C-44EA-88BC-69F9089010F6}" presName="vertTwo" presStyleCnt="0"/>
      <dgm:spPr/>
    </dgm:pt>
    <dgm:pt modelId="{43C47C1B-4A81-46EE-A4F2-08389190D746}" type="pres">
      <dgm:prSet presAssocID="{F8BF2C40-6F7C-44EA-88BC-69F9089010F6}" presName="txTwo" presStyleLbl="node2" presStyleIdx="5" presStyleCnt="6">
        <dgm:presLayoutVars>
          <dgm:chPref val="3"/>
        </dgm:presLayoutVars>
      </dgm:prSet>
      <dgm:spPr/>
    </dgm:pt>
    <dgm:pt modelId="{D92573F6-74D5-4ABB-8AE1-46C2555F98FB}" type="pres">
      <dgm:prSet presAssocID="{F8BF2C40-6F7C-44EA-88BC-69F9089010F6}" presName="horzTwo" presStyleCnt="0"/>
      <dgm:spPr/>
    </dgm:pt>
  </dgm:ptLst>
  <dgm:cxnLst>
    <dgm:cxn modelId="{1C584003-0F7B-4703-8613-CD4B094946AD}" srcId="{8CB81C0A-34E2-4AE9-AB17-C24A91D4BA44}" destId="{790EBBA1-7859-43A6-BA44-B129E9668E12}" srcOrd="1" destOrd="0" parTransId="{2FDC1EB0-4A18-46AF-B72A-96235D2910CA}" sibTransId="{4EAA833A-1DEB-4C5E-BC51-B7BF98A14288}"/>
    <dgm:cxn modelId="{19FCC316-5698-41F6-8C8E-7B3DD8603A43}" type="presOf" srcId="{8CB81C0A-34E2-4AE9-AB17-C24A91D4BA44}" destId="{2772D5D4-710E-4F98-B957-0005F07D1695}" srcOrd="0" destOrd="0" presId="urn:microsoft.com/office/officeart/2005/8/layout/hierarchy4"/>
    <dgm:cxn modelId="{330BF623-3B95-4B71-8DB2-BED6F5AA881A}" type="presOf" srcId="{790EBBA1-7859-43A6-BA44-B129E9668E12}" destId="{A0060307-516C-4D64-B779-DFA913160CB1}" srcOrd="0" destOrd="0" presId="urn:microsoft.com/office/officeart/2005/8/layout/hierarchy4"/>
    <dgm:cxn modelId="{F2D3DC35-509A-4F7D-AA74-695815EE84DF}" type="presOf" srcId="{A14E103D-825B-4A60-8B8F-E721CA3BCAA5}" destId="{82B2AAD9-DCFF-4D01-9DDE-A2F56559C90C}" srcOrd="0" destOrd="0" presId="urn:microsoft.com/office/officeart/2005/8/layout/hierarchy4"/>
    <dgm:cxn modelId="{53AE0846-87CB-4A8E-843A-8CA9465A697B}" srcId="{8CB81C0A-34E2-4AE9-AB17-C24A91D4BA44}" destId="{E46D4B1C-D59E-4015-938A-3F2B0AF230AF}" srcOrd="3" destOrd="0" parTransId="{2B956907-472C-44C1-950A-D90629F0BC60}" sibTransId="{F04866D2-7AD3-47E2-B428-27FB6A753DB2}"/>
    <dgm:cxn modelId="{3421434E-2446-499F-8426-73B700C1C452}" type="presOf" srcId="{E46D4B1C-D59E-4015-938A-3F2B0AF230AF}" destId="{0E2C2E99-FFB3-4596-86C2-7B86B0983BC5}" srcOrd="0" destOrd="0" presId="urn:microsoft.com/office/officeart/2005/8/layout/hierarchy4"/>
    <dgm:cxn modelId="{69FBE971-6316-4A1B-AD69-66F3634A3B26}" type="presOf" srcId="{CACA655D-9809-4CB6-8F34-1AB40ACFC9C1}" destId="{6F7261F5-BABA-4710-BA93-CDF0B4078F98}" srcOrd="0" destOrd="0" presId="urn:microsoft.com/office/officeart/2005/8/layout/hierarchy4"/>
    <dgm:cxn modelId="{C5D00276-F965-4B00-BB9F-14447D45422B}" srcId="{CACA655D-9809-4CB6-8F34-1AB40ACFC9C1}" destId="{EA8D25EE-6372-4DDA-A56D-0EB44751C983}" srcOrd="1" destOrd="0" parTransId="{026FBEDC-BD48-454B-B5C7-196AD7DB637A}" sibTransId="{97A3EA17-4522-4B62-80B1-D7F953DA1EDB}"/>
    <dgm:cxn modelId="{D65DF69B-DC9B-457A-B4B5-018BA067962E}" type="presOf" srcId="{31A00E65-4D03-4149-AB90-FD1575268429}" destId="{A6395FC7-D7F5-46B0-A735-84084C5D2EF7}" srcOrd="0" destOrd="0" presId="urn:microsoft.com/office/officeart/2005/8/layout/hierarchy4"/>
    <dgm:cxn modelId="{BE009A9D-03DE-479C-9A93-ADE294B3C692}" type="presOf" srcId="{F8BF2C40-6F7C-44EA-88BC-69F9089010F6}" destId="{43C47C1B-4A81-46EE-A4F2-08389190D746}" srcOrd="0" destOrd="0" presId="urn:microsoft.com/office/officeart/2005/8/layout/hierarchy4"/>
    <dgm:cxn modelId="{8A5F4ABD-BEDF-49D9-9595-6F0F72C08136}" type="presOf" srcId="{25CF4DE1-29D3-4527-B386-D0049AB3757A}" destId="{EBA291B2-4E8C-40A4-A204-D6A724D16D96}" srcOrd="0" destOrd="0" presId="urn:microsoft.com/office/officeart/2005/8/layout/hierarchy4"/>
    <dgm:cxn modelId="{11707ACF-C19A-42B0-9ECE-8AF6E803DC4B}" srcId="{CACA655D-9809-4CB6-8F34-1AB40ACFC9C1}" destId="{8CB81C0A-34E2-4AE9-AB17-C24A91D4BA44}" srcOrd="0" destOrd="0" parTransId="{EC2CA722-2C22-4A0E-818F-0AC751DF145A}" sibTransId="{48B8B29D-68A4-41CA-8E9A-F8521D0C10F9}"/>
    <dgm:cxn modelId="{CF21C6D7-2560-490E-A0B9-8EF59AA8DC9A}" srcId="{8CB81C0A-34E2-4AE9-AB17-C24A91D4BA44}" destId="{25CF4DE1-29D3-4527-B386-D0049AB3757A}" srcOrd="2" destOrd="0" parTransId="{D831D0CD-DD18-4EE1-8751-AFF5364D8588}" sibTransId="{F64237AA-DAE3-484B-9C5B-8E9125AFAF60}"/>
    <dgm:cxn modelId="{ACB416DA-2759-43FB-8FB8-5AC5BBEB37DE}" srcId="{8CB81C0A-34E2-4AE9-AB17-C24A91D4BA44}" destId="{A14E103D-825B-4A60-8B8F-E721CA3BCAA5}" srcOrd="0" destOrd="0" parTransId="{30600309-7846-4B6F-A2F4-226BE017AF1D}" sibTransId="{EF268516-42F3-477A-90E0-30FF0E61A0CA}"/>
    <dgm:cxn modelId="{35A5ECE3-4250-4986-88CC-431EC9EAF884}" srcId="{EA8D25EE-6372-4DDA-A56D-0EB44751C983}" destId="{F8BF2C40-6F7C-44EA-88BC-69F9089010F6}" srcOrd="1" destOrd="0" parTransId="{3AE906BA-6E09-497F-9C8E-F2AD8B22708A}" sibTransId="{1FE16853-9138-4AEF-A38A-B6CDDF9D44BA}"/>
    <dgm:cxn modelId="{8678FEEF-8CDE-4B66-9274-FA0D1BD4C4E4}" type="presOf" srcId="{EA8D25EE-6372-4DDA-A56D-0EB44751C983}" destId="{2D2D4448-207B-4856-A169-ED2EA0569E8A}" srcOrd="0" destOrd="0" presId="urn:microsoft.com/office/officeart/2005/8/layout/hierarchy4"/>
    <dgm:cxn modelId="{789441FE-BFA4-4C5F-B079-198B3912B2A0}" srcId="{EA8D25EE-6372-4DDA-A56D-0EB44751C983}" destId="{31A00E65-4D03-4149-AB90-FD1575268429}" srcOrd="0" destOrd="0" parTransId="{170F0EA6-AAD3-4C56-B140-A8248AFA9F1B}" sibTransId="{88E1D959-E039-4017-8803-4CA66F3EAB6F}"/>
    <dgm:cxn modelId="{792B94C4-C19D-4887-AD72-26D7B161F2FB}" type="presParOf" srcId="{6F7261F5-BABA-4710-BA93-CDF0B4078F98}" destId="{0E330805-1976-443D-86C3-A44F4788CB3D}" srcOrd="0" destOrd="0" presId="urn:microsoft.com/office/officeart/2005/8/layout/hierarchy4"/>
    <dgm:cxn modelId="{5E4E2B7C-4212-4661-A5E7-CC27EC2F23E2}" type="presParOf" srcId="{0E330805-1976-443D-86C3-A44F4788CB3D}" destId="{2772D5D4-710E-4F98-B957-0005F07D1695}" srcOrd="0" destOrd="0" presId="urn:microsoft.com/office/officeart/2005/8/layout/hierarchy4"/>
    <dgm:cxn modelId="{ABBF97AE-9513-4C85-A540-8C987938E218}" type="presParOf" srcId="{0E330805-1976-443D-86C3-A44F4788CB3D}" destId="{F983F93F-D37C-47FF-8D4F-C7D11CE0FC9E}" srcOrd="1" destOrd="0" presId="urn:microsoft.com/office/officeart/2005/8/layout/hierarchy4"/>
    <dgm:cxn modelId="{9DABC6D2-AF2E-406A-9231-B72B06A378EF}" type="presParOf" srcId="{0E330805-1976-443D-86C3-A44F4788CB3D}" destId="{2F2D8554-070C-4A81-98BC-3B1E3556FCEA}" srcOrd="2" destOrd="0" presId="urn:microsoft.com/office/officeart/2005/8/layout/hierarchy4"/>
    <dgm:cxn modelId="{44B0D585-D8B7-4F1B-BC2B-C5FD6F262B60}" type="presParOf" srcId="{2F2D8554-070C-4A81-98BC-3B1E3556FCEA}" destId="{C79DF737-FEE0-4C2D-89FD-81C32EDC29D1}" srcOrd="0" destOrd="0" presId="urn:microsoft.com/office/officeart/2005/8/layout/hierarchy4"/>
    <dgm:cxn modelId="{D80BF89D-C504-4A89-9714-CB2164D6BE4C}" type="presParOf" srcId="{C79DF737-FEE0-4C2D-89FD-81C32EDC29D1}" destId="{82B2AAD9-DCFF-4D01-9DDE-A2F56559C90C}" srcOrd="0" destOrd="0" presId="urn:microsoft.com/office/officeart/2005/8/layout/hierarchy4"/>
    <dgm:cxn modelId="{E5B4303A-EEF9-4DF5-B25B-1CBB1E79F9A9}" type="presParOf" srcId="{C79DF737-FEE0-4C2D-89FD-81C32EDC29D1}" destId="{BEC0C480-D772-41BB-A3F1-4112459D431E}" srcOrd="1" destOrd="0" presId="urn:microsoft.com/office/officeart/2005/8/layout/hierarchy4"/>
    <dgm:cxn modelId="{F1277471-92FB-4237-A059-720F9A7EF89F}" type="presParOf" srcId="{2F2D8554-070C-4A81-98BC-3B1E3556FCEA}" destId="{D1782CD2-22CC-43D5-A9A1-AE05FB111523}" srcOrd="1" destOrd="0" presId="urn:microsoft.com/office/officeart/2005/8/layout/hierarchy4"/>
    <dgm:cxn modelId="{0F8B2272-726D-4EAE-B6A4-616AEED580BB}" type="presParOf" srcId="{2F2D8554-070C-4A81-98BC-3B1E3556FCEA}" destId="{EF624E44-FAAA-48DC-B004-AC578EB7A78D}" srcOrd="2" destOrd="0" presId="urn:microsoft.com/office/officeart/2005/8/layout/hierarchy4"/>
    <dgm:cxn modelId="{5DE1B8C4-8E54-4DE5-9FF0-3E5D9CE7BE82}" type="presParOf" srcId="{EF624E44-FAAA-48DC-B004-AC578EB7A78D}" destId="{A0060307-516C-4D64-B779-DFA913160CB1}" srcOrd="0" destOrd="0" presId="urn:microsoft.com/office/officeart/2005/8/layout/hierarchy4"/>
    <dgm:cxn modelId="{E9E4B13F-3D63-48B8-B050-5CADB07745EB}" type="presParOf" srcId="{EF624E44-FAAA-48DC-B004-AC578EB7A78D}" destId="{68CFDD05-EAAA-46D2-8EE7-EFA5742720D5}" srcOrd="1" destOrd="0" presId="urn:microsoft.com/office/officeart/2005/8/layout/hierarchy4"/>
    <dgm:cxn modelId="{061F8ECA-FA21-4B8A-BAD0-D0A94EDC1597}" type="presParOf" srcId="{2F2D8554-070C-4A81-98BC-3B1E3556FCEA}" destId="{F32A772E-C3ED-4761-9547-EF7338DA9993}" srcOrd="3" destOrd="0" presId="urn:microsoft.com/office/officeart/2005/8/layout/hierarchy4"/>
    <dgm:cxn modelId="{FD1C5982-92CB-464B-86A3-B10091B39A24}" type="presParOf" srcId="{2F2D8554-070C-4A81-98BC-3B1E3556FCEA}" destId="{DD5DD866-2ED7-4416-9CAA-4E3B541361E2}" srcOrd="4" destOrd="0" presId="urn:microsoft.com/office/officeart/2005/8/layout/hierarchy4"/>
    <dgm:cxn modelId="{E3416EFF-5C39-4108-A9C1-B1022CD1CC62}" type="presParOf" srcId="{DD5DD866-2ED7-4416-9CAA-4E3B541361E2}" destId="{EBA291B2-4E8C-40A4-A204-D6A724D16D96}" srcOrd="0" destOrd="0" presId="urn:microsoft.com/office/officeart/2005/8/layout/hierarchy4"/>
    <dgm:cxn modelId="{46F88665-2BA5-4709-997B-C8EF1FB76EE4}" type="presParOf" srcId="{DD5DD866-2ED7-4416-9CAA-4E3B541361E2}" destId="{A65DBF60-EB04-4C1F-A82E-EE3A0586F336}" srcOrd="1" destOrd="0" presId="urn:microsoft.com/office/officeart/2005/8/layout/hierarchy4"/>
    <dgm:cxn modelId="{51420355-D8AE-43B1-BD11-F6672DEB0E08}" type="presParOf" srcId="{2F2D8554-070C-4A81-98BC-3B1E3556FCEA}" destId="{EC197E3D-31A7-4AD7-8224-9AD74F85781C}" srcOrd="5" destOrd="0" presId="urn:microsoft.com/office/officeart/2005/8/layout/hierarchy4"/>
    <dgm:cxn modelId="{42AEF6D7-36DF-4029-BCB0-8095B6F36398}" type="presParOf" srcId="{2F2D8554-070C-4A81-98BC-3B1E3556FCEA}" destId="{633C0049-09DC-4969-B76D-351BB05B18B1}" srcOrd="6" destOrd="0" presId="urn:microsoft.com/office/officeart/2005/8/layout/hierarchy4"/>
    <dgm:cxn modelId="{182A1DCE-1430-4CD0-A805-71E28313FF02}" type="presParOf" srcId="{633C0049-09DC-4969-B76D-351BB05B18B1}" destId="{0E2C2E99-FFB3-4596-86C2-7B86B0983BC5}" srcOrd="0" destOrd="0" presId="urn:microsoft.com/office/officeart/2005/8/layout/hierarchy4"/>
    <dgm:cxn modelId="{3552A7AD-7071-44FC-AFD9-CEB1BF74B29C}" type="presParOf" srcId="{633C0049-09DC-4969-B76D-351BB05B18B1}" destId="{0FFE2125-E9B1-46B5-B54E-CDB59CCD5F38}" srcOrd="1" destOrd="0" presId="urn:microsoft.com/office/officeart/2005/8/layout/hierarchy4"/>
    <dgm:cxn modelId="{B3BC7792-F088-4152-9C4C-1DB735D8F87D}" type="presParOf" srcId="{6F7261F5-BABA-4710-BA93-CDF0B4078F98}" destId="{DF2E998B-C6A6-4EB5-90D1-0B434B92218F}" srcOrd="1" destOrd="0" presId="urn:microsoft.com/office/officeart/2005/8/layout/hierarchy4"/>
    <dgm:cxn modelId="{C8006B15-02A3-453B-9A74-58D3A24CF35C}" type="presParOf" srcId="{6F7261F5-BABA-4710-BA93-CDF0B4078F98}" destId="{B34DD7CC-75C2-4F1A-B259-7E86A82AFD92}" srcOrd="2" destOrd="0" presId="urn:microsoft.com/office/officeart/2005/8/layout/hierarchy4"/>
    <dgm:cxn modelId="{C9DBC05B-454A-435A-9B01-2CFB51B757F4}" type="presParOf" srcId="{B34DD7CC-75C2-4F1A-B259-7E86A82AFD92}" destId="{2D2D4448-207B-4856-A169-ED2EA0569E8A}" srcOrd="0" destOrd="0" presId="urn:microsoft.com/office/officeart/2005/8/layout/hierarchy4"/>
    <dgm:cxn modelId="{F3AFB833-6771-4EF5-88F5-D022020D4C29}" type="presParOf" srcId="{B34DD7CC-75C2-4F1A-B259-7E86A82AFD92}" destId="{F3826D6D-3B63-4584-BF41-6511A58C55B4}" srcOrd="1" destOrd="0" presId="urn:microsoft.com/office/officeart/2005/8/layout/hierarchy4"/>
    <dgm:cxn modelId="{5545E408-484D-4B95-B730-B5B46DE607AE}" type="presParOf" srcId="{B34DD7CC-75C2-4F1A-B259-7E86A82AFD92}" destId="{BCFCB8F7-BF43-4A49-B502-D29496548F84}" srcOrd="2" destOrd="0" presId="urn:microsoft.com/office/officeart/2005/8/layout/hierarchy4"/>
    <dgm:cxn modelId="{9F31F856-DC05-42CC-A96C-8D2598867A43}" type="presParOf" srcId="{BCFCB8F7-BF43-4A49-B502-D29496548F84}" destId="{C9FBF6BE-979B-46A3-99DC-181CE52162C3}" srcOrd="0" destOrd="0" presId="urn:microsoft.com/office/officeart/2005/8/layout/hierarchy4"/>
    <dgm:cxn modelId="{060C6EAC-D49C-4838-A256-F6D2B81C02CB}" type="presParOf" srcId="{C9FBF6BE-979B-46A3-99DC-181CE52162C3}" destId="{A6395FC7-D7F5-46B0-A735-84084C5D2EF7}" srcOrd="0" destOrd="0" presId="urn:microsoft.com/office/officeart/2005/8/layout/hierarchy4"/>
    <dgm:cxn modelId="{E4E1FA6A-E5C6-4CDB-ACDF-1F541BADCB62}" type="presParOf" srcId="{C9FBF6BE-979B-46A3-99DC-181CE52162C3}" destId="{C0019565-6120-4161-A153-CBAF79BD75E4}" srcOrd="1" destOrd="0" presId="urn:microsoft.com/office/officeart/2005/8/layout/hierarchy4"/>
    <dgm:cxn modelId="{75E8994A-0829-4A88-903E-714FABAE4659}" type="presParOf" srcId="{BCFCB8F7-BF43-4A49-B502-D29496548F84}" destId="{307F84AF-5DFB-421B-BF29-D1B8ECCDBDFB}" srcOrd="1" destOrd="0" presId="urn:microsoft.com/office/officeart/2005/8/layout/hierarchy4"/>
    <dgm:cxn modelId="{45C2A6B9-9E7F-4D08-B75B-8BD3C9C45522}" type="presParOf" srcId="{BCFCB8F7-BF43-4A49-B502-D29496548F84}" destId="{BB996A09-685C-4924-B9BA-BF111D327C31}" srcOrd="2" destOrd="0" presId="urn:microsoft.com/office/officeart/2005/8/layout/hierarchy4"/>
    <dgm:cxn modelId="{0D02244C-7EA9-4452-B259-85318F1BA73D}" type="presParOf" srcId="{BB996A09-685C-4924-B9BA-BF111D327C31}" destId="{43C47C1B-4A81-46EE-A4F2-08389190D746}" srcOrd="0" destOrd="0" presId="urn:microsoft.com/office/officeart/2005/8/layout/hierarchy4"/>
    <dgm:cxn modelId="{512EBC9F-4A69-4B56-A943-54B98989EFB8}" type="presParOf" srcId="{BB996A09-685C-4924-B9BA-BF111D327C31}" destId="{D92573F6-74D5-4ABB-8AE1-46C2555F98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4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8D9F9-0CDA-4D7D-97B0-23FC48E39F79}">
      <dsp:nvSpPr>
        <dsp:cNvPr id="0" name=""/>
        <dsp:cNvSpPr/>
      </dsp:nvSpPr>
      <dsp:spPr>
        <a:xfrm>
          <a:off x="0" y="368048"/>
          <a:ext cx="4686659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6337FE7-391A-4445-8922-2F14626B87DE}">
      <dsp:nvSpPr>
        <dsp:cNvPr id="0" name=""/>
        <dsp:cNvSpPr/>
      </dsp:nvSpPr>
      <dsp:spPr>
        <a:xfrm>
          <a:off x="137881" y="0"/>
          <a:ext cx="3280661" cy="70848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4001" tIns="0" rIns="124001" bIns="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i="1" kern="1200" dirty="0"/>
            <a:t>CONTEXTO</a:t>
          </a:r>
          <a:endParaRPr lang="es-ES" sz="1400" kern="1200" dirty="0"/>
        </a:p>
      </dsp:txBody>
      <dsp:txXfrm>
        <a:off x="172466" y="34585"/>
        <a:ext cx="3211491" cy="6393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66718-031A-494D-87AC-0C3AD5FB8996}">
      <dsp:nvSpPr>
        <dsp:cNvPr id="0" name=""/>
        <dsp:cNvSpPr/>
      </dsp:nvSpPr>
      <dsp:spPr>
        <a:xfrm>
          <a:off x="3316" y="627"/>
          <a:ext cx="4155416" cy="1376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400" b="1" kern="1200" dirty="0">
              <a:solidFill>
                <a:schemeClr val="tx1"/>
              </a:solidFill>
            </a:rPr>
            <a:t>Análisis</a:t>
          </a:r>
          <a:endParaRPr lang="es-ES" sz="6500" b="1" kern="1200" dirty="0">
            <a:solidFill>
              <a:schemeClr val="tx1"/>
            </a:solidFill>
          </a:endParaRPr>
        </a:p>
      </dsp:txBody>
      <dsp:txXfrm>
        <a:off x="43624" y="40935"/>
        <a:ext cx="4074800" cy="1295599"/>
      </dsp:txXfrm>
    </dsp:sp>
    <dsp:sp modelId="{AF78A2B1-445A-417B-B639-828DE1F027CC}">
      <dsp:nvSpPr>
        <dsp:cNvPr id="0" name=""/>
        <dsp:cNvSpPr/>
      </dsp:nvSpPr>
      <dsp:spPr>
        <a:xfrm>
          <a:off x="3316" y="1751622"/>
          <a:ext cx="1993961" cy="5512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i="0" kern="1200" baseline="0" dirty="0" err="1"/>
            <a:t>xxxx</a:t>
          </a:r>
          <a:endParaRPr lang="es-ES" sz="2800" kern="1200" dirty="0"/>
        </a:p>
      </dsp:txBody>
      <dsp:txXfrm>
        <a:off x="61717" y="1810023"/>
        <a:ext cx="1877159" cy="5395336"/>
      </dsp:txXfrm>
    </dsp:sp>
    <dsp:sp modelId="{DB446955-B6AA-4972-B27C-944073397A08}">
      <dsp:nvSpPr>
        <dsp:cNvPr id="0" name=""/>
        <dsp:cNvSpPr/>
      </dsp:nvSpPr>
      <dsp:spPr>
        <a:xfrm>
          <a:off x="2164770" y="1751622"/>
          <a:ext cx="1993961" cy="5512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i="0" kern="1200" baseline="0" dirty="0" err="1"/>
            <a:t>xxxx</a:t>
          </a:r>
          <a:endParaRPr lang="es-ES" sz="2800" kern="1200" dirty="0"/>
        </a:p>
      </dsp:txBody>
      <dsp:txXfrm>
        <a:off x="2223171" y="1810023"/>
        <a:ext cx="1877159" cy="5395336"/>
      </dsp:txXfrm>
    </dsp:sp>
    <dsp:sp modelId="{C0892B50-29F8-47A7-A576-DD67F3F22AF3}">
      <dsp:nvSpPr>
        <dsp:cNvPr id="0" name=""/>
        <dsp:cNvSpPr/>
      </dsp:nvSpPr>
      <dsp:spPr>
        <a:xfrm>
          <a:off x="4493718" y="627"/>
          <a:ext cx="1993961" cy="1376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1" i="0" kern="1200" baseline="0" dirty="0"/>
            <a:t>Dificultad</a:t>
          </a:r>
          <a:r>
            <a:rPr lang="es-ES" sz="2800" b="0" i="0" kern="1200" baseline="0" dirty="0"/>
            <a:t>:</a:t>
          </a:r>
          <a:endParaRPr lang="es-ES" sz="2800" kern="1200" dirty="0"/>
        </a:p>
      </dsp:txBody>
      <dsp:txXfrm>
        <a:off x="4534026" y="40935"/>
        <a:ext cx="1913345" cy="1295599"/>
      </dsp:txXfrm>
    </dsp:sp>
    <dsp:sp modelId="{C8CA7714-2C5F-4CF2-8363-08E52D7D735B}">
      <dsp:nvSpPr>
        <dsp:cNvPr id="0" name=""/>
        <dsp:cNvSpPr/>
      </dsp:nvSpPr>
      <dsp:spPr>
        <a:xfrm>
          <a:off x="4493718" y="1751622"/>
          <a:ext cx="1993961" cy="5512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i="0" kern="1200" baseline="0" dirty="0" err="1"/>
            <a:t>xxxx</a:t>
          </a:r>
          <a:endParaRPr lang="es-ES" sz="2800" kern="1200" dirty="0"/>
        </a:p>
      </dsp:txBody>
      <dsp:txXfrm>
        <a:off x="4552119" y="1810023"/>
        <a:ext cx="1877159" cy="5395336"/>
      </dsp:txXfrm>
    </dsp:sp>
    <dsp:sp modelId="{BDCFCF14-0E21-4F62-8F89-048E40DDBDFE}">
      <dsp:nvSpPr>
        <dsp:cNvPr id="0" name=""/>
        <dsp:cNvSpPr/>
      </dsp:nvSpPr>
      <dsp:spPr>
        <a:xfrm>
          <a:off x="6822665" y="627"/>
          <a:ext cx="1993961" cy="1376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b="1" i="0" kern="1200" baseline="0" dirty="0"/>
            <a:t>FUTURO</a:t>
          </a:r>
          <a:r>
            <a:rPr lang="es-ES_tradnl" sz="2800" b="0" i="0" kern="1200" baseline="0" dirty="0"/>
            <a:t>:</a:t>
          </a:r>
          <a:endParaRPr lang="es-ES" sz="2800" kern="1200" dirty="0"/>
        </a:p>
      </dsp:txBody>
      <dsp:txXfrm>
        <a:off x="6862973" y="40935"/>
        <a:ext cx="1913345" cy="1295599"/>
      </dsp:txXfrm>
    </dsp:sp>
    <dsp:sp modelId="{560B9356-13AE-44A1-8AE2-FEBA56E05804}">
      <dsp:nvSpPr>
        <dsp:cNvPr id="0" name=""/>
        <dsp:cNvSpPr/>
      </dsp:nvSpPr>
      <dsp:spPr>
        <a:xfrm>
          <a:off x="6822665" y="1751622"/>
          <a:ext cx="1993961" cy="5512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/>
            <a:t>xxxx</a:t>
          </a:r>
          <a:endParaRPr lang="es-ES" sz="2800" kern="1200" dirty="0"/>
        </a:p>
      </dsp:txBody>
      <dsp:txXfrm>
        <a:off x="6881066" y="1810023"/>
        <a:ext cx="1877159" cy="539533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F494AB-82A5-4E8A-B55A-4C1925C2B9E7}">
      <dsp:nvSpPr>
        <dsp:cNvPr id="0" name=""/>
        <dsp:cNvSpPr/>
      </dsp:nvSpPr>
      <dsp:spPr>
        <a:xfrm>
          <a:off x="0" y="386415"/>
          <a:ext cx="663919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168259-4D63-4C6B-AA5F-E292C7793372}">
      <dsp:nvSpPr>
        <dsp:cNvPr id="0" name=""/>
        <dsp:cNvSpPr/>
      </dsp:nvSpPr>
      <dsp:spPr>
        <a:xfrm>
          <a:off x="331959" y="17415"/>
          <a:ext cx="4647437" cy="73800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5662" tIns="0" rIns="175662" bIns="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1" i="1" kern="1200" dirty="0"/>
            <a:t>INTRODUCCIÓN</a:t>
          </a:r>
        </a:p>
      </dsp:txBody>
      <dsp:txXfrm>
        <a:off x="367985" y="53441"/>
        <a:ext cx="4575385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138EE-2C65-483D-9A0B-C373946BEA44}">
      <dsp:nvSpPr>
        <dsp:cNvPr id="0" name=""/>
        <dsp:cNvSpPr/>
      </dsp:nvSpPr>
      <dsp:spPr>
        <a:xfrm>
          <a:off x="6406701" y="6064275"/>
          <a:ext cx="6630056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E68ABD-E2F7-48A3-BEB2-CE9A97FDA6A3}">
      <dsp:nvSpPr>
        <dsp:cNvPr id="0" name=""/>
        <dsp:cNvSpPr/>
      </dsp:nvSpPr>
      <dsp:spPr>
        <a:xfrm>
          <a:off x="6406701" y="5067767"/>
          <a:ext cx="5669606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40419B-562A-4AF0-AB10-9AD741020326}">
      <dsp:nvSpPr>
        <dsp:cNvPr id="0" name=""/>
        <dsp:cNvSpPr/>
      </dsp:nvSpPr>
      <dsp:spPr>
        <a:xfrm>
          <a:off x="6406701" y="3900804"/>
          <a:ext cx="5146439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D00F2-3A24-4257-A3B7-D2B27A287C35}">
      <dsp:nvSpPr>
        <dsp:cNvPr id="0" name=""/>
        <dsp:cNvSpPr/>
      </dsp:nvSpPr>
      <dsp:spPr>
        <a:xfrm>
          <a:off x="6406701" y="2655169"/>
          <a:ext cx="5146439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09216-3172-4C42-B32B-677A9530C9DF}">
      <dsp:nvSpPr>
        <dsp:cNvPr id="0" name=""/>
        <dsp:cNvSpPr/>
      </dsp:nvSpPr>
      <dsp:spPr>
        <a:xfrm>
          <a:off x="6406701" y="1488206"/>
          <a:ext cx="5669606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9E6FB-21A7-48BF-A420-9CDE88263399}">
      <dsp:nvSpPr>
        <dsp:cNvPr id="0" name=""/>
        <dsp:cNvSpPr/>
      </dsp:nvSpPr>
      <dsp:spPr>
        <a:xfrm>
          <a:off x="6406701" y="491698"/>
          <a:ext cx="6630056" cy="0"/>
        </a:xfrm>
        <a:prstGeom prst="line">
          <a:avLst/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5F519-9D08-44B1-9F13-17488BB50A03}">
      <dsp:nvSpPr>
        <dsp:cNvPr id="0" name=""/>
        <dsp:cNvSpPr/>
      </dsp:nvSpPr>
      <dsp:spPr>
        <a:xfrm>
          <a:off x="4107947" y="1320340"/>
          <a:ext cx="4597507" cy="39152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DB5C2EF-BA05-4E0D-8CEF-A009BFE18511}">
      <dsp:nvSpPr>
        <dsp:cNvPr id="0" name=""/>
        <dsp:cNvSpPr/>
      </dsp:nvSpPr>
      <dsp:spPr>
        <a:xfrm>
          <a:off x="4308790" y="3481222"/>
          <a:ext cx="4195823" cy="2163471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rPr>
            <a:t>Áreas de conocimiento</a:t>
          </a:r>
        </a:p>
      </dsp:txBody>
      <dsp:txXfrm>
        <a:off x="4308790" y="3481222"/>
        <a:ext cx="4195823" cy="2163471"/>
      </dsp:txXfrm>
    </dsp:sp>
    <dsp:sp modelId="{E3E460CE-8F5E-4E04-AA6D-AA520B081F17}">
      <dsp:nvSpPr>
        <dsp:cNvPr id="0" name=""/>
        <dsp:cNvSpPr/>
      </dsp:nvSpPr>
      <dsp:spPr>
        <a:xfrm>
          <a:off x="12545060" y="0"/>
          <a:ext cx="983396" cy="983396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AAF2A9C-1732-44A9-B482-261E4D244858}">
      <dsp:nvSpPr>
        <dsp:cNvPr id="0" name=""/>
        <dsp:cNvSpPr/>
      </dsp:nvSpPr>
      <dsp:spPr>
        <a:xfrm>
          <a:off x="13528456" y="0"/>
          <a:ext cx="804073" cy="98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0" rIns="952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 err="1"/>
            <a:t>xxx</a:t>
          </a:r>
          <a:endParaRPr lang="es-ES" sz="2500" kern="1200" dirty="0">
            <a:latin typeface="+mn-lt"/>
          </a:endParaRPr>
        </a:p>
      </dsp:txBody>
      <dsp:txXfrm>
        <a:off x="13528456" y="0"/>
        <a:ext cx="804073" cy="983396"/>
      </dsp:txXfrm>
    </dsp:sp>
    <dsp:sp modelId="{6047CC9C-8BA2-4B6B-A1C0-D522B8FC7D59}">
      <dsp:nvSpPr>
        <dsp:cNvPr id="0" name=""/>
        <dsp:cNvSpPr/>
      </dsp:nvSpPr>
      <dsp:spPr>
        <a:xfrm>
          <a:off x="11584610" y="996508"/>
          <a:ext cx="983396" cy="983396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6886B2C-9F8A-4CE1-873D-83A753DC7EF8}">
      <dsp:nvSpPr>
        <dsp:cNvPr id="0" name=""/>
        <dsp:cNvSpPr/>
      </dsp:nvSpPr>
      <dsp:spPr>
        <a:xfrm>
          <a:off x="12568006" y="996508"/>
          <a:ext cx="900118" cy="98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0" rIns="952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 err="1"/>
            <a:t>xxxx</a:t>
          </a:r>
          <a:endParaRPr lang="es-ES" sz="2500" kern="1200" dirty="0">
            <a:latin typeface="+mn-lt"/>
          </a:endParaRPr>
        </a:p>
      </dsp:txBody>
      <dsp:txXfrm>
        <a:off x="12568006" y="996508"/>
        <a:ext cx="900118" cy="983396"/>
      </dsp:txXfrm>
    </dsp:sp>
    <dsp:sp modelId="{444E9800-FAED-4B2E-B936-08F0232A247D}">
      <dsp:nvSpPr>
        <dsp:cNvPr id="0" name=""/>
        <dsp:cNvSpPr/>
      </dsp:nvSpPr>
      <dsp:spPr>
        <a:xfrm>
          <a:off x="11061443" y="2163471"/>
          <a:ext cx="983396" cy="983396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3A1202-9C03-4276-80C1-98DBFB9E042F}">
      <dsp:nvSpPr>
        <dsp:cNvPr id="0" name=""/>
        <dsp:cNvSpPr/>
      </dsp:nvSpPr>
      <dsp:spPr>
        <a:xfrm>
          <a:off x="12044839" y="2163471"/>
          <a:ext cx="952435" cy="98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0" rIns="952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 err="1"/>
            <a:t>xxx</a:t>
          </a:r>
          <a:endParaRPr lang="es-ES" sz="2500" kern="1200" dirty="0">
            <a:latin typeface="+mn-lt"/>
          </a:endParaRPr>
        </a:p>
      </dsp:txBody>
      <dsp:txXfrm>
        <a:off x="12044839" y="2163471"/>
        <a:ext cx="952435" cy="983396"/>
      </dsp:txXfrm>
    </dsp:sp>
    <dsp:sp modelId="{6E5371AF-3F46-4B92-A3D6-63DF41A2F0C1}">
      <dsp:nvSpPr>
        <dsp:cNvPr id="0" name=""/>
        <dsp:cNvSpPr/>
      </dsp:nvSpPr>
      <dsp:spPr>
        <a:xfrm>
          <a:off x="11061443" y="3409106"/>
          <a:ext cx="983396" cy="983396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2000" b="-2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ED8DB57-0114-4B5F-8435-9BE60398A03E}">
      <dsp:nvSpPr>
        <dsp:cNvPr id="0" name=""/>
        <dsp:cNvSpPr/>
      </dsp:nvSpPr>
      <dsp:spPr>
        <a:xfrm>
          <a:off x="12044839" y="3409106"/>
          <a:ext cx="952435" cy="98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0" rIns="952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 err="1"/>
            <a:t>xxxx</a:t>
          </a:r>
          <a:endParaRPr lang="es-ES" sz="2500" kern="1200" dirty="0">
            <a:latin typeface="+mn-lt"/>
          </a:endParaRPr>
        </a:p>
      </dsp:txBody>
      <dsp:txXfrm>
        <a:off x="12044839" y="3409106"/>
        <a:ext cx="952435" cy="983396"/>
      </dsp:txXfrm>
    </dsp:sp>
    <dsp:sp modelId="{1DA5F9C3-FE46-49E9-93FB-C634F8614D00}">
      <dsp:nvSpPr>
        <dsp:cNvPr id="0" name=""/>
        <dsp:cNvSpPr/>
      </dsp:nvSpPr>
      <dsp:spPr>
        <a:xfrm>
          <a:off x="11584610" y="4576069"/>
          <a:ext cx="983396" cy="983396"/>
        </a:xfrm>
        <a:prstGeom prst="ellipse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60980EE-0724-46F9-AC4C-DD9A019A469E}">
      <dsp:nvSpPr>
        <dsp:cNvPr id="0" name=""/>
        <dsp:cNvSpPr/>
      </dsp:nvSpPr>
      <dsp:spPr>
        <a:xfrm>
          <a:off x="12568006" y="4576069"/>
          <a:ext cx="900118" cy="98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0" rIns="952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 err="1"/>
            <a:t>xxxx</a:t>
          </a:r>
          <a:endParaRPr lang="es-ES" sz="2500" kern="1200" dirty="0">
            <a:latin typeface="+mn-lt"/>
          </a:endParaRPr>
        </a:p>
      </dsp:txBody>
      <dsp:txXfrm>
        <a:off x="12568006" y="4576069"/>
        <a:ext cx="900118" cy="983396"/>
      </dsp:txXfrm>
    </dsp:sp>
    <dsp:sp modelId="{59839E3A-1027-44C7-B6BC-BD630A230142}">
      <dsp:nvSpPr>
        <dsp:cNvPr id="0" name=""/>
        <dsp:cNvSpPr/>
      </dsp:nvSpPr>
      <dsp:spPr>
        <a:xfrm>
          <a:off x="12545060" y="5572577"/>
          <a:ext cx="983396" cy="983396"/>
        </a:xfrm>
        <a:prstGeom prst="ellipse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C95F82B-ED2D-4A5D-8490-BAE93F105D42}">
      <dsp:nvSpPr>
        <dsp:cNvPr id="0" name=""/>
        <dsp:cNvSpPr/>
      </dsp:nvSpPr>
      <dsp:spPr>
        <a:xfrm>
          <a:off x="13528456" y="5572577"/>
          <a:ext cx="804073" cy="983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0" rIns="137160" bIns="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kern="1200" dirty="0" err="1"/>
            <a:t>xxxxx</a:t>
          </a:r>
          <a:endParaRPr lang="es-ES" sz="2500" kern="1200" dirty="0">
            <a:latin typeface="+mn-lt"/>
          </a:endParaRPr>
        </a:p>
      </dsp:txBody>
      <dsp:txXfrm>
        <a:off x="13528456" y="5572577"/>
        <a:ext cx="804073" cy="983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C0019-3CD5-4FD9-A013-F6DD71277433}">
      <dsp:nvSpPr>
        <dsp:cNvPr id="0" name=""/>
        <dsp:cNvSpPr/>
      </dsp:nvSpPr>
      <dsp:spPr>
        <a:xfrm>
          <a:off x="0" y="451455"/>
          <a:ext cx="633091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9D563E-B9CF-41AA-9893-E136FD297D26}">
      <dsp:nvSpPr>
        <dsp:cNvPr id="0" name=""/>
        <dsp:cNvSpPr/>
      </dsp:nvSpPr>
      <dsp:spPr>
        <a:xfrm>
          <a:off x="441418" y="0"/>
          <a:ext cx="4929503" cy="742333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505" tIns="0" rIns="167505" bIns="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1" i="1" kern="1200" dirty="0"/>
            <a:t>BIBLIOGRAFÍA</a:t>
          </a:r>
          <a:endParaRPr lang="es-ES" sz="1400" kern="1200" dirty="0"/>
        </a:p>
      </dsp:txBody>
      <dsp:txXfrm>
        <a:off x="477656" y="36238"/>
        <a:ext cx="4857027" cy="6698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C1032B-A11C-490B-B306-25C2DDDF2A94}">
      <dsp:nvSpPr>
        <dsp:cNvPr id="0" name=""/>
        <dsp:cNvSpPr/>
      </dsp:nvSpPr>
      <dsp:spPr>
        <a:xfrm>
          <a:off x="0" y="386416"/>
          <a:ext cx="4667299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B21F7A1-5970-47E3-B116-7B15C6DCC792}">
      <dsp:nvSpPr>
        <dsp:cNvPr id="0" name=""/>
        <dsp:cNvSpPr/>
      </dsp:nvSpPr>
      <dsp:spPr>
        <a:xfrm>
          <a:off x="233364" y="17416"/>
          <a:ext cx="3267109" cy="73800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3489" tIns="0" rIns="123489" bIns="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i="1" kern="1200" dirty="0"/>
            <a:t>OBJETIVO</a:t>
          </a:r>
          <a:endParaRPr lang="es-ES" sz="4000" b="1" kern="1200" dirty="0"/>
        </a:p>
      </dsp:txBody>
      <dsp:txXfrm>
        <a:off x="269390" y="53442"/>
        <a:ext cx="3195057" cy="665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F6AD6-D800-453F-BB85-7192906FCDE1}">
      <dsp:nvSpPr>
        <dsp:cNvPr id="0" name=""/>
        <dsp:cNvSpPr/>
      </dsp:nvSpPr>
      <dsp:spPr>
        <a:xfrm>
          <a:off x="635442" y="332901"/>
          <a:ext cx="909227" cy="299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>
        <a:off x="635442" y="332901"/>
        <a:ext cx="909227" cy="299631"/>
      </dsp:txXfrm>
    </dsp:sp>
    <dsp:sp modelId="{D039F9B6-F7D3-40A4-B27E-220173F0DFB2}">
      <dsp:nvSpPr>
        <dsp:cNvPr id="0" name=""/>
        <dsp:cNvSpPr/>
      </dsp:nvSpPr>
      <dsp:spPr>
        <a:xfrm>
          <a:off x="634409" y="241772"/>
          <a:ext cx="72324" cy="723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D09160-6639-4B44-B31E-306CDBD19771}">
      <dsp:nvSpPr>
        <dsp:cNvPr id="0" name=""/>
        <dsp:cNvSpPr/>
      </dsp:nvSpPr>
      <dsp:spPr>
        <a:xfrm>
          <a:off x="685037" y="140517"/>
          <a:ext cx="72324" cy="723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38C581-E59F-47DF-9342-0B79492FB60A}">
      <dsp:nvSpPr>
        <dsp:cNvPr id="0" name=""/>
        <dsp:cNvSpPr/>
      </dsp:nvSpPr>
      <dsp:spPr>
        <a:xfrm>
          <a:off x="806542" y="160768"/>
          <a:ext cx="113653" cy="1136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69ED2B-189E-4A9A-B6C6-0DD34FB80AF0}">
      <dsp:nvSpPr>
        <dsp:cNvPr id="0" name=""/>
        <dsp:cNvSpPr/>
      </dsp:nvSpPr>
      <dsp:spPr>
        <a:xfrm>
          <a:off x="907797" y="49387"/>
          <a:ext cx="72324" cy="723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31E3B3-34BE-4783-AE58-158DA508F28E}">
      <dsp:nvSpPr>
        <dsp:cNvPr id="0" name=""/>
        <dsp:cNvSpPr/>
      </dsp:nvSpPr>
      <dsp:spPr>
        <a:xfrm>
          <a:off x="1039429" y="8885"/>
          <a:ext cx="72324" cy="723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7DD741-6EFD-43C1-BCAB-FEF2A7A38286}">
      <dsp:nvSpPr>
        <dsp:cNvPr id="0" name=""/>
        <dsp:cNvSpPr/>
      </dsp:nvSpPr>
      <dsp:spPr>
        <a:xfrm>
          <a:off x="1201437" y="79764"/>
          <a:ext cx="72324" cy="723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FA2489-BFC4-4BFB-9530-28E658977895}">
      <dsp:nvSpPr>
        <dsp:cNvPr id="0" name=""/>
        <dsp:cNvSpPr/>
      </dsp:nvSpPr>
      <dsp:spPr>
        <a:xfrm>
          <a:off x="1302692" y="130391"/>
          <a:ext cx="113653" cy="1136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F1AFBA-DD61-4F79-AEBF-97E946F12788}">
      <dsp:nvSpPr>
        <dsp:cNvPr id="0" name=""/>
        <dsp:cNvSpPr/>
      </dsp:nvSpPr>
      <dsp:spPr>
        <a:xfrm>
          <a:off x="1444448" y="241772"/>
          <a:ext cx="72324" cy="723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97825-5BB7-4A76-ACC2-4553D9E2AF10}">
      <dsp:nvSpPr>
        <dsp:cNvPr id="0" name=""/>
        <dsp:cNvSpPr/>
      </dsp:nvSpPr>
      <dsp:spPr>
        <a:xfrm>
          <a:off x="1505201" y="353152"/>
          <a:ext cx="72324" cy="723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16962F-2B11-45DE-BDF4-C37D5D6C135C}">
      <dsp:nvSpPr>
        <dsp:cNvPr id="0" name=""/>
        <dsp:cNvSpPr/>
      </dsp:nvSpPr>
      <dsp:spPr>
        <a:xfrm>
          <a:off x="978676" y="140517"/>
          <a:ext cx="185978" cy="18597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6ECE10-6DF3-4A42-9B5D-521360116B5A}">
      <dsp:nvSpPr>
        <dsp:cNvPr id="0" name=""/>
        <dsp:cNvSpPr/>
      </dsp:nvSpPr>
      <dsp:spPr>
        <a:xfrm>
          <a:off x="583782" y="525285"/>
          <a:ext cx="72324" cy="723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47AFC1-A07B-4CA8-8A8A-A85FD0F09DF5}">
      <dsp:nvSpPr>
        <dsp:cNvPr id="0" name=""/>
        <dsp:cNvSpPr/>
      </dsp:nvSpPr>
      <dsp:spPr>
        <a:xfrm>
          <a:off x="644535" y="616415"/>
          <a:ext cx="113653" cy="1136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BE25A8-8FB6-433E-8868-51A4EFC2F298}">
      <dsp:nvSpPr>
        <dsp:cNvPr id="0" name=""/>
        <dsp:cNvSpPr/>
      </dsp:nvSpPr>
      <dsp:spPr>
        <a:xfrm>
          <a:off x="796417" y="697419"/>
          <a:ext cx="165314" cy="1653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1656CA-E554-4DA4-879D-695B368438E0}">
      <dsp:nvSpPr>
        <dsp:cNvPr id="0" name=""/>
        <dsp:cNvSpPr/>
      </dsp:nvSpPr>
      <dsp:spPr>
        <a:xfrm>
          <a:off x="1009052" y="829050"/>
          <a:ext cx="72324" cy="723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A3B307-8BA8-4448-8974-573C6A873EA3}">
      <dsp:nvSpPr>
        <dsp:cNvPr id="0" name=""/>
        <dsp:cNvSpPr/>
      </dsp:nvSpPr>
      <dsp:spPr>
        <a:xfrm>
          <a:off x="1049554" y="697419"/>
          <a:ext cx="113653" cy="1136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47FC4F-C190-473D-A9FF-722B48B66629}">
      <dsp:nvSpPr>
        <dsp:cNvPr id="0" name=""/>
        <dsp:cNvSpPr/>
      </dsp:nvSpPr>
      <dsp:spPr>
        <a:xfrm>
          <a:off x="1150809" y="839176"/>
          <a:ext cx="72324" cy="723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9DAF53-2B53-4EA2-ADB1-73D5ABB6BD34}">
      <dsp:nvSpPr>
        <dsp:cNvPr id="0" name=""/>
        <dsp:cNvSpPr/>
      </dsp:nvSpPr>
      <dsp:spPr>
        <a:xfrm>
          <a:off x="1241939" y="677168"/>
          <a:ext cx="165314" cy="1653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AEF0AF-D47E-48A4-834B-4D6851CA0B89}">
      <dsp:nvSpPr>
        <dsp:cNvPr id="0" name=""/>
        <dsp:cNvSpPr/>
      </dsp:nvSpPr>
      <dsp:spPr>
        <a:xfrm>
          <a:off x="1464699" y="636666"/>
          <a:ext cx="113653" cy="11365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66E898-EA52-4360-ACE9-F28EF2C66042}">
      <dsp:nvSpPr>
        <dsp:cNvPr id="0" name=""/>
        <dsp:cNvSpPr/>
      </dsp:nvSpPr>
      <dsp:spPr>
        <a:xfrm>
          <a:off x="1578353" y="160599"/>
          <a:ext cx="333784" cy="63723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268014-AEB7-406A-B616-CF621DF792E0}">
      <dsp:nvSpPr>
        <dsp:cNvPr id="0" name=""/>
        <dsp:cNvSpPr/>
      </dsp:nvSpPr>
      <dsp:spPr>
        <a:xfrm>
          <a:off x="1851449" y="160599"/>
          <a:ext cx="333784" cy="637230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88F981-DAF1-47D1-BD5C-CE67D0C5B645}">
      <dsp:nvSpPr>
        <dsp:cNvPr id="0" name=""/>
        <dsp:cNvSpPr/>
      </dsp:nvSpPr>
      <dsp:spPr>
        <a:xfrm>
          <a:off x="2185233" y="114754"/>
          <a:ext cx="1910954" cy="760138"/>
        </a:xfrm>
        <a:prstGeom prst="ellipse">
          <a:avLst/>
        </a:prstGeom>
        <a:solidFill>
          <a:srgbClr val="A1C064"/>
        </a:solidFill>
        <a:ln>
          <a:noFill/>
        </a:ln>
        <a:effectLst>
          <a:innerShdw blurRad="63500" dist="50800" dir="10800000">
            <a:prstClr val="black">
              <a:alpha val="50000"/>
            </a:prst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1" i="1" u="sng" kern="1200" dirty="0">
              <a:solidFill>
                <a:schemeClr val="tx1"/>
              </a:solidFill>
            </a:rPr>
            <a:t>Fase X</a:t>
          </a:r>
          <a:endParaRPr lang="es-ES" sz="4000" kern="1200" dirty="0">
            <a:solidFill>
              <a:schemeClr val="tx1"/>
            </a:solidFill>
          </a:endParaRPr>
        </a:p>
      </dsp:txBody>
      <dsp:txXfrm>
        <a:off x="2465086" y="226074"/>
        <a:ext cx="1351248" cy="5374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7B92C-979F-4F67-AF82-46907C4F8007}">
      <dsp:nvSpPr>
        <dsp:cNvPr id="0" name=""/>
        <dsp:cNvSpPr/>
      </dsp:nvSpPr>
      <dsp:spPr>
        <a:xfrm>
          <a:off x="0" y="418712"/>
          <a:ext cx="9017843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31C2C2-4D06-4188-A1DE-D7C93392EBF5}">
      <dsp:nvSpPr>
        <dsp:cNvPr id="0" name=""/>
        <dsp:cNvSpPr/>
      </dsp:nvSpPr>
      <dsp:spPr>
        <a:xfrm>
          <a:off x="450892" y="5432"/>
          <a:ext cx="6312490" cy="82656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8597" tIns="0" rIns="238597" bIns="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1" i="1" kern="1200" dirty="0"/>
            <a:t>DISEÑO Y DESARROLLO</a:t>
          </a:r>
          <a:endParaRPr lang="es-ES" sz="4000" kern="1200" dirty="0"/>
        </a:p>
      </dsp:txBody>
      <dsp:txXfrm>
        <a:off x="491241" y="45781"/>
        <a:ext cx="6231792" cy="745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5896D-7E85-46DC-8AE8-26B18FBE78F7}">
      <dsp:nvSpPr>
        <dsp:cNvPr id="0" name=""/>
        <dsp:cNvSpPr/>
      </dsp:nvSpPr>
      <dsp:spPr>
        <a:xfrm>
          <a:off x="106865" y="2467"/>
          <a:ext cx="2991103" cy="179466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u="sng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Fase 1. </a:t>
          </a:r>
          <a:endParaRPr lang="es-ES" sz="2800" b="1" i="1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159429" y="55031"/>
        <a:ext cx="2885975" cy="1689534"/>
      </dsp:txXfrm>
    </dsp:sp>
    <dsp:sp modelId="{134398A9-1240-4494-BED1-1839A4D7C42A}">
      <dsp:nvSpPr>
        <dsp:cNvPr id="0" name=""/>
        <dsp:cNvSpPr/>
      </dsp:nvSpPr>
      <dsp:spPr>
        <a:xfrm>
          <a:off x="3361186" y="528901"/>
          <a:ext cx="634113" cy="741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472C4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1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3361186" y="677260"/>
        <a:ext cx="443879" cy="445075"/>
      </dsp:txXfrm>
    </dsp:sp>
    <dsp:sp modelId="{2A513130-9DE6-4CBC-9E7B-DD2B1CA3A0C1}">
      <dsp:nvSpPr>
        <dsp:cNvPr id="0" name=""/>
        <dsp:cNvSpPr/>
      </dsp:nvSpPr>
      <dsp:spPr>
        <a:xfrm>
          <a:off x="4294410" y="2467"/>
          <a:ext cx="2991103" cy="179466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shade val="50000"/>
                <a:hueOff val="89443"/>
                <a:satOff val="-2178"/>
                <a:lumOff val="9532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89443"/>
                <a:satOff val="-2178"/>
                <a:lumOff val="9532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89443"/>
                <a:satOff val="-2178"/>
                <a:lumOff val="953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u="sng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Fase 2</a:t>
          </a:r>
          <a:r>
            <a:rPr lang="es-ES_tradnl" sz="2800" b="1" i="1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 </a:t>
          </a:r>
          <a:endParaRPr lang="es-ES" sz="2800" b="1" i="1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4346974" y="55031"/>
        <a:ext cx="2885975" cy="1689534"/>
      </dsp:txXfrm>
    </dsp:sp>
    <dsp:sp modelId="{3398B4FB-4381-4BEE-B3F1-5BB1FF2D9762}">
      <dsp:nvSpPr>
        <dsp:cNvPr id="0" name=""/>
        <dsp:cNvSpPr/>
      </dsp:nvSpPr>
      <dsp:spPr>
        <a:xfrm>
          <a:off x="7548730" y="528901"/>
          <a:ext cx="634113" cy="741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472C4">
                <a:shade val="90000"/>
                <a:hueOff val="103857"/>
                <a:satOff val="-2218"/>
                <a:lumOff val="8277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90000"/>
                <a:hueOff val="103857"/>
                <a:satOff val="-2218"/>
                <a:lumOff val="8277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90000"/>
                <a:hueOff val="103857"/>
                <a:satOff val="-2218"/>
                <a:lumOff val="8277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1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7548730" y="677260"/>
        <a:ext cx="443879" cy="445075"/>
      </dsp:txXfrm>
    </dsp:sp>
    <dsp:sp modelId="{562FF148-04AE-4D2E-AF49-E0D19A03CD6B}">
      <dsp:nvSpPr>
        <dsp:cNvPr id="0" name=""/>
        <dsp:cNvSpPr/>
      </dsp:nvSpPr>
      <dsp:spPr>
        <a:xfrm>
          <a:off x="8481955" y="2467"/>
          <a:ext cx="2991103" cy="179466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shade val="50000"/>
                <a:hueOff val="178886"/>
                <a:satOff val="-4356"/>
                <a:lumOff val="19065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178886"/>
                <a:satOff val="-4356"/>
                <a:lumOff val="19065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178886"/>
                <a:satOff val="-4356"/>
                <a:lumOff val="19065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u="sng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Fase 3.</a:t>
          </a:r>
          <a:r>
            <a:rPr lang="es-ES_tradnl" sz="2800" b="1" i="1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 </a:t>
          </a:r>
          <a:endParaRPr lang="es-ES" sz="2800" b="1" i="1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8534519" y="55031"/>
        <a:ext cx="2885975" cy="1689534"/>
      </dsp:txXfrm>
    </dsp:sp>
    <dsp:sp modelId="{2312912A-1E44-4779-A1A4-2567D92B3BD3}">
      <dsp:nvSpPr>
        <dsp:cNvPr id="0" name=""/>
        <dsp:cNvSpPr/>
      </dsp:nvSpPr>
      <dsp:spPr>
        <a:xfrm rot="5400000">
          <a:off x="9660449" y="2006506"/>
          <a:ext cx="634113" cy="741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472C4">
                <a:shade val="90000"/>
                <a:hueOff val="207713"/>
                <a:satOff val="-4436"/>
                <a:lumOff val="16555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90000"/>
                <a:hueOff val="207713"/>
                <a:satOff val="-4436"/>
                <a:lumOff val="16555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90000"/>
                <a:hueOff val="207713"/>
                <a:satOff val="-4436"/>
                <a:lumOff val="16555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1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9754968" y="2060346"/>
        <a:ext cx="445075" cy="443879"/>
      </dsp:txXfrm>
    </dsp:sp>
    <dsp:sp modelId="{DE9C9059-B9C1-470A-A65E-FDB707C2BFBF}">
      <dsp:nvSpPr>
        <dsp:cNvPr id="0" name=""/>
        <dsp:cNvSpPr/>
      </dsp:nvSpPr>
      <dsp:spPr>
        <a:xfrm>
          <a:off x="8481955" y="2993570"/>
          <a:ext cx="2991103" cy="179466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u="sng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Fase 4</a:t>
          </a:r>
          <a:r>
            <a:rPr lang="es-ES_tradnl" sz="2800" b="1" i="1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 </a:t>
          </a:r>
          <a:endParaRPr lang="es-ES" sz="2800" b="1" i="1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8534519" y="3046134"/>
        <a:ext cx="2885975" cy="1689534"/>
      </dsp:txXfrm>
    </dsp:sp>
    <dsp:sp modelId="{4EEB70C6-5C61-4FA1-A6AA-9ECAB16AC2FE}">
      <dsp:nvSpPr>
        <dsp:cNvPr id="0" name=""/>
        <dsp:cNvSpPr/>
      </dsp:nvSpPr>
      <dsp:spPr>
        <a:xfrm rot="10800000">
          <a:off x="7584624" y="3520004"/>
          <a:ext cx="634113" cy="741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472C4">
                <a:shade val="90000"/>
                <a:hueOff val="311570"/>
                <a:satOff val="-6653"/>
                <a:lumOff val="24832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90000"/>
                <a:hueOff val="311570"/>
                <a:satOff val="-6653"/>
                <a:lumOff val="24832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90000"/>
                <a:hueOff val="311570"/>
                <a:satOff val="-6653"/>
                <a:lumOff val="2483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1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7774858" y="3668363"/>
        <a:ext cx="443879" cy="445075"/>
      </dsp:txXfrm>
    </dsp:sp>
    <dsp:sp modelId="{39841201-DE16-4224-A8E5-4E43BF956182}">
      <dsp:nvSpPr>
        <dsp:cNvPr id="0" name=""/>
        <dsp:cNvSpPr/>
      </dsp:nvSpPr>
      <dsp:spPr>
        <a:xfrm>
          <a:off x="4294410" y="2993570"/>
          <a:ext cx="2991103" cy="179466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shade val="50000"/>
                <a:hueOff val="357772"/>
                <a:satOff val="-8713"/>
                <a:lumOff val="3813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357772"/>
                <a:satOff val="-8713"/>
                <a:lumOff val="3813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357772"/>
                <a:satOff val="-8713"/>
                <a:lumOff val="3813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u="sng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Fase 5</a:t>
          </a:r>
          <a:r>
            <a:rPr lang="es-ES_tradnl" sz="2800" b="1" i="1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 </a:t>
          </a:r>
          <a:endParaRPr lang="es-ES" sz="2800" b="1" i="1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4346974" y="3046134"/>
        <a:ext cx="2885975" cy="1689534"/>
      </dsp:txXfrm>
    </dsp:sp>
    <dsp:sp modelId="{12546271-B413-4970-8675-D2BDC1734233}">
      <dsp:nvSpPr>
        <dsp:cNvPr id="0" name=""/>
        <dsp:cNvSpPr/>
      </dsp:nvSpPr>
      <dsp:spPr>
        <a:xfrm rot="10800000">
          <a:off x="3397079" y="3520004"/>
          <a:ext cx="634113" cy="741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472C4">
                <a:shade val="90000"/>
                <a:hueOff val="415426"/>
                <a:satOff val="-8871"/>
                <a:lumOff val="33109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90000"/>
                <a:hueOff val="415426"/>
                <a:satOff val="-8871"/>
                <a:lumOff val="33109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90000"/>
                <a:hueOff val="415426"/>
                <a:satOff val="-8871"/>
                <a:lumOff val="33109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1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10800000">
        <a:off x="3587313" y="3668363"/>
        <a:ext cx="443879" cy="445075"/>
      </dsp:txXfrm>
    </dsp:sp>
    <dsp:sp modelId="{8452A827-D673-4A42-A2EC-5481DFF15466}">
      <dsp:nvSpPr>
        <dsp:cNvPr id="0" name=""/>
        <dsp:cNvSpPr/>
      </dsp:nvSpPr>
      <dsp:spPr>
        <a:xfrm>
          <a:off x="106865" y="2993570"/>
          <a:ext cx="2991103" cy="179466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shade val="50000"/>
                <a:hueOff val="357772"/>
                <a:satOff val="-8713"/>
                <a:lumOff val="38130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357772"/>
                <a:satOff val="-8713"/>
                <a:lumOff val="38130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357772"/>
                <a:satOff val="-8713"/>
                <a:lumOff val="3813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u="sng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Fase 6</a:t>
          </a:r>
          <a:r>
            <a:rPr lang="es-ES_tradnl" sz="2800" b="1" i="1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 </a:t>
          </a:r>
          <a:endParaRPr lang="es-ES" sz="2800" b="1" i="1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159429" y="3046134"/>
        <a:ext cx="2885975" cy="1689534"/>
      </dsp:txXfrm>
    </dsp:sp>
    <dsp:sp modelId="{CC7B9330-6A75-4D61-910F-A3D29EAA30AD}">
      <dsp:nvSpPr>
        <dsp:cNvPr id="0" name=""/>
        <dsp:cNvSpPr/>
      </dsp:nvSpPr>
      <dsp:spPr>
        <a:xfrm rot="5400000">
          <a:off x="1285360" y="4997609"/>
          <a:ext cx="634113" cy="741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472C4">
                <a:shade val="90000"/>
                <a:hueOff val="311570"/>
                <a:satOff val="-6653"/>
                <a:lumOff val="24832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90000"/>
                <a:hueOff val="311570"/>
                <a:satOff val="-6653"/>
                <a:lumOff val="24832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90000"/>
                <a:hueOff val="311570"/>
                <a:satOff val="-6653"/>
                <a:lumOff val="2483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1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379879" y="5051449"/>
        <a:ext cx="445075" cy="443879"/>
      </dsp:txXfrm>
    </dsp:sp>
    <dsp:sp modelId="{6F8FE3E0-AFB3-4CD7-AC42-57417347973A}">
      <dsp:nvSpPr>
        <dsp:cNvPr id="0" name=""/>
        <dsp:cNvSpPr/>
      </dsp:nvSpPr>
      <dsp:spPr>
        <a:xfrm>
          <a:off x="106865" y="5984673"/>
          <a:ext cx="2991103" cy="179466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u="sng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Fase 7</a:t>
          </a:r>
          <a:r>
            <a:rPr lang="es-ES_tradnl" sz="2800" b="1" i="1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 </a:t>
          </a:r>
          <a:endParaRPr lang="es-ES" sz="2800" b="1" i="1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159429" y="6037237"/>
        <a:ext cx="2885975" cy="1689534"/>
      </dsp:txXfrm>
    </dsp:sp>
    <dsp:sp modelId="{C4259CA8-982D-41DB-B266-1985C573E791}">
      <dsp:nvSpPr>
        <dsp:cNvPr id="0" name=""/>
        <dsp:cNvSpPr/>
      </dsp:nvSpPr>
      <dsp:spPr>
        <a:xfrm>
          <a:off x="3361186" y="6511108"/>
          <a:ext cx="634113" cy="741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472C4">
                <a:shade val="90000"/>
                <a:hueOff val="207713"/>
                <a:satOff val="-4436"/>
                <a:lumOff val="16555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90000"/>
                <a:hueOff val="207713"/>
                <a:satOff val="-4436"/>
                <a:lumOff val="16555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90000"/>
                <a:hueOff val="207713"/>
                <a:satOff val="-4436"/>
                <a:lumOff val="16555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1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3361186" y="6659467"/>
        <a:ext cx="443879" cy="445075"/>
      </dsp:txXfrm>
    </dsp:sp>
    <dsp:sp modelId="{BFAF5DEA-30EB-4DFF-9787-EBACB0881A13}">
      <dsp:nvSpPr>
        <dsp:cNvPr id="0" name=""/>
        <dsp:cNvSpPr/>
      </dsp:nvSpPr>
      <dsp:spPr>
        <a:xfrm>
          <a:off x="4294410" y="5984673"/>
          <a:ext cx="2991103" cy="179466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shade val="50000"/>
                <a:hueOff val="89443"/>
                <a:satOff val="-2178"/>
                <a:lumOff val="9532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89443"/>
                <a:satOff val="-2178"/>
                <a:lumOff val="9532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89443"/>
                <a:satOff val="-2178"/>
                <a:lumOff val="953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u="sng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Fase 8. </a:t>
          </a:r>
          <a:endParaRPr lang="es-ES" sz="2800" b="1" i="1" u="sng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4346974" y="6037237"/>
        <a:ext cx="2885975" cy="1689534"/>
      </dsp:txXfrm>
    </dsp:sp>
    <dsp:sp modelId="{E0AF1EF2-9FB8-4E98-99E8-390092B7AD00}">
      <dsp:nvSpPr>
        <dsp:cNvPr id="0" name=""/>
        <dsp:cNvSpPr/>
      </dsp:nvSpPr>
      <dsp:spPr>
        <a:xfrm>
          <a:off x="7548730" y="6511108"/>
          <a:ext cx="634113" cy="74179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rgbClr val="4472C4">
                <a:shade val="90000"/>
                <a:hueOff val="103857"/>
                <a:satOff val="-2218"/>
                <a:lumOff val="8277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90000"/>
                <a:hueOff val="103857"/>
                <a:satOff val="-2218"/>
                <a:lumOff val="8277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90000"/>
                <a:hueOff val="103857"/>
                <a:satOff val="-2218"/>
                <a:lumOff val="8277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100" kern="120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7548730" y="6659467"/>
        <a:ext cx="443879" cy="445075"/>
      </dsp:txXfrm>
    </dsp:sp>
    <dsp:sp modelId="{404F3E73-5085-4A97-91AC-A22A0CE798D7}">
      <dsp:nvSpPr>
        <dsp:cNvPr id="0" name=""/>
        <dsp:cNvSpPr/>
      </dsp:nvSpPr>
      <dsp:spPr>
        <a:xfrm>
          <a:off x="8481955" y="5984673"/>
          <a:ext cx="2991103" cy="179466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4472C4">
                <a:shade val="50000"/>
                <a:hueOff val="89443"/>
                <a:satOff val="-2178"/>
                <a:lumOff val="9532"/>
                <a:alphaOff val="0"/>
                <a:satMod val="103000"/>
                <a:lumMod val="102000"/>
                <a:tint val="94000"/>
              </a:srgbClr>
            </a:gs>
            <a:gs pos="50000">
              <a:srgbClr val="4472C4">
                <a:shade val="50000"/>
                <a:hueOff val="89443"/>
                <a:satOff val="-2178"/>
                <a:lumOff val="9532"/>
                <a:alphaOff val="0"/>
                <a:satMod val="110000"/>
                <a:lumMod val="100000"/>
                <a:shade val="100000"/>
              </a:srgbClr>
            </a:gs>
            <a:gs pos="100000">
              <a:srgbClr val="4472C4">
                <a:shade val="50000"/>
                <a:hueOff val="89443"/>
                <a:satOff val="-2178"/>
                <a:lumOff val="9532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u="sng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 Fase 9</a:t>
          </a:r>
          <a:r>
            <a:rPr lang="es-ES_tradnl" sz="2800" b="1" i="1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. </a:t>
          </a:r>
          <a:endParaRPr lang="es-ES" sz="2800" b="1" i="1" kern="1200" dirty="0">
            <a:solidFill>
              <a:sysClr val="window" lastClr="FFFFFF"/>
            </a:solidFill>
            <a:latin typeface="Calibri" panose="020F0502020204030204"/>
            <a:ea typeface="+mn-ea"/>
            <a:cs typeface="+mn-cs"/>
          </a:endParaRPr>
        </a:p>
      </dsp:txBody>
      <dsp:txXfrm>
        <a:off x="8534519" y="6037237"/>
        <a:ext cx="2885975" cy="16895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DF91A-2C89-450B-8F75-32DD9041C86F}">
      <dsp:nvSpPr>
        <dsp:cNvPr id="0" name=""/>
        <dsp:cNvSpPr/>
      </dsp:nvSpPr>
      <dsp:spPr>
        <a:xfrm>
          <a:off x="0" y="500252"/>
          <a:ext cx="1131455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35501AF-3DF8-491A-9F78-C2D4C11650BB}">
      <dsp:nvSpPr>
        <dsp:cNvPr id="0" name=""/>
        <dsp:cNvSpPr/>
      </dsp:nvSpPr>
      <dsp:spPr>
        <a:xfrm>
          <a:off x="565727" y="72212"/>
          <a:ext cx="7920191" cy="85608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9364" tIns="0" rIns="29936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kern="1200" dirty="0"/>
            <a:t>(1) </a:t>
          </a:r>
          <a:r>
            <a:rPr lang="es-ES_tradnl" sz="2800" b="1" i="1" kern="1200" dirty="0" err="1"/>
            <a:t>xxx</a:t>
          </a:r>
          <a:endParaRPr lang="es-ES" sz="2800" b="1" i="1" kern="1200" dirty="0"/>
        </a:p>
      </dsp:txBody>
      <dsp:txXfrm>
        <a:off x="607517" y="114002"/>
        <a:ext cx="7836611" cy="772500"/>
      </dsp:txXfrm>
    </dsp:sp>
    <dsp:sp modelId="{70636860-A8B9-492F-8EC2-3382D23025AA}">
      <dsp:nvSpPr>
        <dsp:cNvPr id="0" name=""/>
        <dsp:cNvSpPr/>
      </dsp:nvSpPr>
      <dsp:spPr>
        <a:xfrm>
          <a:off x="0" y="1815692"/>
          <a:ext cx="1131455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120479"/>
              <a:satOff val="-2520"/>
              <a:lumOff val="1402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D29599E-CFD6-4D8D-BD52-0EA24A2BDCB2}">
      <dsp:nvSpPr>
        <dsp:cNvPr id="0" name=""/>
        <dsp:cNvSpPr/>
      </dsp:nvSpPr>
      <dsp:spPr>
        <a:xfrm>
          <a:off x="565727" y="1387652"/>
          <a:ext cx="7920191" cy="85608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20479"/>
                <a:satOff val="-2520"/>
                <a:lumOff val="1402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20479"/>
                <a:satOff val="-2520"/>
                <a:lumOff val="1402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20479"/>
                <a:satOff val="-2520"/>
                <a:lumOff val="1402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9364" tIns="0" rIns="29936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kern="1200" dirty="0"/>
            <a:t>(2) </a:t>
          </a:r>
          <a:r>
            <a:rPr lang="es-ES_tradnl" sz="2800" b="1" i="1" kern="1200" dirty="0" err="1"/>
            <a:t>xxx</a:t>
          </a:r>
          <a:endParaRPr lang="es-ES" sz="2800" b="1" i="1" kern="1200" dirty="0"/>
        </a:p>
      </dsp:txBody>
      <dsp:txXfrm>
        <a:off x="607517" y="1429442"/>
        <a:ext cx="7836611" cy="772500"/>
      </dsp:txXfrm>
    </dsp:sp>
    <dsp:sp modelId="{B2E22C16-935C-4971-9868-57A81BFB4F3D}">
      <dsp:nvSpPr>
        <dsp:cNvPr id="0" name=""/>
        <dsp:cNvSpPr/>
      </dsp:nvSpPr>
      <dsp:spPr>
        <a:xfrm>
          <a:off x="0" y="3131132"/>
          <a:ext cx="1131455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240958"/>
              <a:satOff val="-5040"/>
              <a:lumOff val="2804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379F58-6A8A-4AD4-A8DB-FEEAE658EB0F}">
      <dsp:nvSpPr>
        <dsp:cNvPr id="0" name=""/>
        <dsp:cNvSpPr/>
      </dsp:nvSpPr>
      <dsp:spPr>
        <a:xfrm>
          <a:off x="565727" y="2703092"/>
          <a:ext cx="7920191" cy="85608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40958"/>
                <a:satOff val="-5040"/>
                <a:lumOff val="28042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40958"/>
                <a:satOff val="-5040"/>
                <a:lumOff val="28042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40958"/>
                <a:satOff val="-5040"/>
                <a:lumOff val="280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9364" tIns="0" rIns="29936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kern="1200" dirty="0"/>
            <a:t>(3 </a:t>
          </a:r>
          <a:r>
            <a:rPr lang="es-ES_tradnl" sz="2800" b="1" i="1" kern="1200" dirty="0" err="1"/>
            <a:t>xxx</a:t>
          </a:r>
          <a:endParaRPr lang="es-ES" sz="2800" b="1" i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7517" y="2744882"/>
        <a:ext cx="7836611" cy="772500"/>
      </dsp:txXfrm>
    </dsp:sp>
    <dsp:sp modelId="{F2C3B834-8A72-4F7F-BCF5-716046CF0B8D}">
      <dsp:nvSpPr>
        <dsp:cNvPr id="0" name=""/>
        <dsp:cNvSpPr/>
      </dsp:nvSpPr>
      <dsp:spPr>
        <a:xfrm>
          <a:off x="0" y="4446572"/>
          <a:ext cx="1131455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361436"/>
              <a:satOff val="-7560"/>
              <a:lumOff val="4206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1A2CE0-510E-4068-B8CF-42D4201DEBB6}">
      <dsp:nvSpPr>
        <dsp:cNvPr id="0" name=""/>
        <dsp:cNvSpPr/>
      </dsp:nvSpPr>
      <dsp:spPr>
        <a:xfrm>
          <a:off x="565727" y="4018532"/>
          <a:ext cx="7920191" cy="85608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361436"/>
                <a:satOff val="-7560"/>
                <a:lumOff val="4206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361436"/>
                <a:satOff val="-7560"/>
                <a:lumOff val="4206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361436"/>
                <a:satOff val="-7560"/>
                <a:lumOff val="4206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9364" tIns="0" rIns="29936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kern="1200" dirty="0"/>
            <a:t>(4) </a:t>
          </a:r>
          <a:r>
            <a:rPr lang="es-ES_tradnl" sz="2800" b="1" i="1" kern="1200" dirty="0" err="1"/>
            <a:t>xxx</a:t>
          </a:r>
          <a:endParaRPr lang="es-ES" sz="2800" b="1" i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7517" y="4060322"/>
        <a:ext cx="7836611" cy="772500"/>
      </dsp:txXfrm>
    </dsp:sp>
    <dsp:sp modelId="{D70732DA-8FEE-47E0-9EF2-3F9AC0E2B201}">
      <dsp:nvSpPr>
        <dsp:cNvPr id="0" name=""/>
        <dsp:cNvSpPr/>
      </dsp:nvSpPr>
      <dsp:spPr>
        <a:xfrm>
          <a:off x="0" y="5762012"/>
          <a:ext cx="1131455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240958"/>
              <a:satOff val="-5040"/>
              <a:lumOff val="2804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C2FA80-04E8-4BDB-9B3D-A457270CEBA6}">
      <dsp:nvSpPr>
        <dsp:cNvPr id="0" name=""/>
        <dsp:cNvSpPr/>
      </dsp:nvSpPr>
      <dsp:spPr>
        <a:xfrm>
          <a:off x="565727" y="5333972"/>
          <a:ext cx="7920191" cy="85608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240958"/>
                <a:satOff val="-5040"/>
                <a:lumOff val="28042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240958"/>
                <a:satOff val="-5040"/>
                <a:lumOff val="28042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240958"/>
                <a:satOff val="-5040"/>
                <a:lumOff val="280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9364" tIns="0" rIns="29936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kern="1200" dirty="0"/>
            <a:t>(5) </a:t>
          </a:r>
          <a:r>
            <a:rPr lang="es-ES_tradnl" sz="2800" b="1" i="1" kern="1200" dirty="0" err="1"/>
            <a:t>xxx</a:t>
          </a:r>
          <a:endParaRPr lang="es-ES" sz="2800" b="1" i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7517" y="5375762"/>
        <a:ext cx="7836611" cy="772500"/>
      </dsp:txXfrm>
    </dsp:sp>
    <dsp:sp modelId="{EEFAE19C-5E28-43BF-B69B-A528C4DACB87}">
      <dsp:nvSpPr>
        <dsp:cNvPr id="0" name=""/>
        <dsp:cNvSpPr/>
      </dsp:nvSpPr>
      <dsp:spPr>
        <a:xfrm>
          <a:off x="0" y="7077452"/>
          <a:ext cx="11314559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shade val="50000"/>
              <a:hueOff val="120479"/>
              <a:satOff val="-2520"/>
              <a:lumOff val="1402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016B51-931E-4FFD-BA93-36D11D887D31}">
      <dsp:nvSpPr>
        <dsp:cNvPr id="0" name=""/>
        <dsp:cNvSpPr/>
      </dsp:nvSpPr>
      <dsp:spPr>
        <a:xfrm>
          <a:off x="565727" y="6649412"/>
          <a:ext cx="7920191" cy="856080"/>
        </a:xfrm>
        <a:prstGeom prst="roundRect">
          <a:avLst/>
        </a:prstGeom>
        <a:gradFill rotWithShape="0">
          <a:gsLst>
            <a:gs pos="0">
              <a:schemeClr val="accent1">
                <a:shade val="50000"/>
                <a:hueOff val="120479"/>
                <a:satOff val="-2520"/>
                <a:lumOff val="14021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120479"/>
                <a:satOff val="-2520"/>
                <a:lumOff val="14021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120479"/>
                <a:satOff val="-2520"/>
                <a:lumOff val="1402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9364" tIns="0" rIns="29936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i="1" kern="1200" dirty="0"/>
            <a:t>(6) </a:t>
          </a:r>
          <a:r>
            <a:rPr lang="es-ES_tradnl" sz="2800" b="1" i="1" kern="1200" dirty="0" err="1"/>
            <a:t>xxx</a:t>
          </a:r>
          <a:endParaRPr lang="es-ES" sz="2800" b="1" i="1" u="sng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7517" y="6691202"/>
        <a:ext cx="7836611" cy="7725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2D5D4-710E-4F98-B957-0005F07D1695}">
      <dsp:nvSpPr>
        <dsp:cNvPr id="0" name=""/>
        <dsp:cNvSpPr/>
      </dsp:nvSpPr>
      <dsp:spPr>
        <a:xfrm>
          <a:off x="17" y="0"/>
          <a:ext cx="9676745" cy="1417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5400" b="1" kern="1200" dirty="0">
              <a:solidFill>
                <a:schemeClr val="bg1">
                  <a:lumMod val="95000"/>
                </a:schemeClr>
              </a:solidFill>
            </a:rPr>
            <a:t>Evaluación y conclusiones</a:t>
          </a:r>
          <a:endParaRPr lang="es-ES" sz="36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41548" y="41531"/>
        <a:ext cx="9593683" cy="1334923"/>
      </dsp:txXfrm>
    </dsp:sp>
    <dsp:sp modelId="{82B2AAD9-DCFF-4D01-9DDE-A2F56559C90C}">
      <dsp:nvSpPr>
        <dsp:cNvPr id="0" name=""/>
        <dsp:cNvSpPr/>
      </dsp:nvSpPr>
      <dsp:spPr>
        <a:xfrm>
          <a:off x="9016" y="2020328"/>
          <a:ext cx="2275810" cy="5247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 err="1">
              <a:solidFill>
                <a:schemeClr val="tx1"/>
              </a:solidFill>
            </a:rPr>
            <a:t>xxxx</a:t>
          </a:r>
          <a:endParaRPr lang="es-ES" kern="1200" dirty="0">
            <a:solidFill>
              <a:schemeClr val="tx1"/>
            </a:solidFill>
          </a:endParaRPr>
        </a:p>
      </dsp:txBody>
      <dsp:txXfrm>
        <a:off x="75672" y="2086984"/>
        <a:ext cx="2142498" cy="5114208"/>
      </dsp:txXfrm>
    </dsp:sp>
    <dsp:sp modelId="{A0060307-516C-4D64-B779-DFA913160CB1}">
      <dsp:nvSpPr>
        <dsp:cNvPr id="0" name=""/>
        <dsp:cNvSpPr/>
      </dsp:nvSpPr>
      <dsp:spPr>
        <a:xfrm>
          <a:off x="2475994" y="2020328"/>
          <a:ext cx="2275810" cy="5247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>
              <a:solidFill>
                <a:schemeClr val="tx1"/>
              </a:solidFill>
            </a:rPr>
            <a:t>xxxx</a:t>
          </a:r>
          <a:endParaRPr lang="es-ES" sz="2800" kern="1200" dirty="0">
            <a:solidFill>
              <a:schemeClr val="tx1"/>
            </a:solidFill>
          </a:endParaRPr>
        </a:p>
      </dsp:txBody>
      <dsp:txXfrm>
        <a:off x="2542650" y="2086984"/>
        <a:ext cx="2142498" cy="5114208"/>
      </dsp:txXfrm>
    </dsp:sp>
    <dsp:sp modelId="{EBA291B2-4E8C-40A4-A204-D6A724D16D96}">
      <dsp:nvSpPr>
        <dsp:cNvPr id="0" name=""/>
        <dsp:cNvSpPr/>
      </dsp:nvSpPr>
      <dsp:spPr>
        <a:xfrm>
          <a:off x="4942973" y="2020328"/>
          <a:ext cx="2275810" cy="5247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>
              <a:solidFill>
                <a:schemeClr val="tx1"/>
              </a:solidFill>
            </a:rPr>
            <a:t>xxxx</a:t>
          </a:r>
          <a:endParaRPr lang="es-ES" sz="2800" kern="1200" dirty="0">
            <a:solidFill>
              <a:schemeClr val="tx1"/>
            </a:solidFill>
          </a:endParaRPr>
        </a:p>
      </dsp:txBody>
      <dsp:txXfrm>
        <a:off x="5009629" y="2086984"/>
        <a:ext cx="2142498" cy="5114208"/>
      </dsp:txXfrm>
    </dsp:sp>
    <dsp:sp modelId="{0E2C2E99-FFB3-4596-86C2-7B86B0983BC5}">
      <dsp:nvSpPr>
        <dsp:cNvPr id="0" name=""/>
        <dsp:cNvSpPr/>
      </dsp:nvSpPr>
      <dsp:spPr>
        <a:xfrm>
          <a:off x="7409951" y="2020328"/>
          <a:ext cx="2275810" cy="5247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>
              <a:solidFill>
                <a:schemeClr val="tx1"/>
              </a:solidFill>
            </a:rPr>
            <a:t>xxx</a:t>
          </a:r>
          <a:endParaRPr lang="es-ES" sz="2800" kern="1200" dirty="0">
            <a:solidFill>
              <a:schemeClr val="tx1"/>
            </a:solidFill>
          </a:endParaRPr>
        </a:p>
      </dsp:txBody>
      <dsp:txXfrm>
        <a:off x="7476607" y="2086984"/>
        <a:ext cx="2142498" cy="5114208"/>
      </dsp:txXfrm>
    </dsp:sp>
    <dsp:sp modelId="{2D2D4448-207B-4856-A169-ED2EA0569E8A}">
      <dsp:nvSpPr>
        <dsp:cNvPr id="0" name=""/>
        <dsp:cNvSpPr/>
      </dsp:nvSpPr>
      <dsp:spPr>
        <a:xfrm>
          <a:off x="10068097" y="3410"/>
          <a:ext cx="4742788" cy="1417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>
              <a:solidFill>
                <a:schemeClr val="tx1"/>
              </a:solidFill>
            </a:rPr>
            <a:t>Propuestas de </a:t>
          </a:r>
          <a:r>
            <a:rPr lang="es-ES" sz="4400" b="1" kern="1200" dirty="0">
              <a:solidFill>
                <a:schemeClr val="tx1"/>
              </a:solidFill>
            </a:rPr>
            <a:t>mejora</a:t>
          </a:r>
          <a:r>
            <a:rPr lang="es-ES" sz="2800" kern="1200" dirty="0">
              <a:solidFill>
                <a:schemeClr val="tx1"/>
              </a:solidFill>
            </a:rPr>
            <a:t>: </a:t>
          </a:r>
        </a:p>
      </dsp:txBody>
      <dsp:txXfrm>
        <a:off x="10109628" y="44941"/>
        <a:ext cx="4659726" cy="1334923"/>
      </dsp:txXfrm>
    </dsp:sp>
    <dsp:sp modelId="{A6395FC7-D7F5-46B0-A735-84084C5D2EF7}">
      <dsp:nvSpPr>
        <dsp:cNvPr id="0" name=""/>
        <dsp:cNvSpPr/>
      </dsp:nvSpPr>
      <dsp:spPr>
        <a:xfrm>
          <a:off x="10068097" y="2020328"/>
          <a:ext cx="2275810" cy="5247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>
              <a:solidFill>
                <a:schemeClr val="tx1"/>
              </a:solidFill>
            </a:rPr>
            <a:t>xxxx</a:t>
          </a:r>
          <a:endParaRPr lang="es-ES" sz="2800" kern="1200" dirty="0">
            <a:solidFill>
              <a:schemeClr val="tx1"/>
            </a:solidFill>
          </a:endParaRPr>
        </a:p>
      </dsp:txBody>
      <dsp:txXfrm>
        <a:off x="10134753" y="2086984"/>
        <a:ext cx="2142498" cy="5114208"/>
      </dsp:txXfrm>
    </dsp:sp>
    <dsp:sp modelId="{43C47C1B-4A81-46EE-A4F2-08389190D746}">
      <dsp:nvSpPr>
        <dsp:cNvPr id="0" name=""/>
        <dsp:cNvSpPr/>
      </dsp:nvSpPr>
      <dsp:spPr>
        <a:xfrm>
          <a:off x="12535076" y="2020328"/>
          <a:ext cx="2275810" cy="5247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>
              <a:solidFill>
                <a:schemeClr val="tx1"/>
              </a:solidFill>
            </a:rPr>
            <a:t>xxxx</a:t>
          </a:r>
          <a:endParaRPr lang="es-ES" sz="2800" kern="1200" dirty="0">
            <a:solidFill>
              <a:schemeClr val="tx1"/>
            </a:solidFill>
          </a:endParaRPr>
        </a:p>
      </dsp:txBody>
      <dsp:txXfrm>
        <a:off x="12601732" y="2086984"/>
        <a:ext cx="2142498" cy="5114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FFDF-AA30-495F-B4FD-A0E96C4BEFF6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167188" y="531813"/>
            <a:ext cx="1901825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FD4C-91EF-4D68-8CA9-66C98C1C2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57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391820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783641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1175461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56728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95910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235092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2742743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3134563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167188" y="531813"/>
            <a:ext cx="1901825" cy="26622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0FD4C-91EF-4D68-8CA9-66C98C1C2EC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12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25017" y="11742496"/>
            <a:ext cx="22950170" cy="810249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50032" y="21419979"/>
            <a:ext cx="18900140" cy="96599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9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9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99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99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9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99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9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9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9575145" y="1513757"/>
            <a:ext cx="6075045" cy="3225246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50011" y="1513757"/>
            <a:ext cx="17775131" cy="322524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2832" y="24289979"/>
            <a:ext cx="22950170" cy="7507493"/>
          </a:xfrm>
        </p:spPr>
        <p:txBody>
          <a:bodyPr anchor="t"/>
          <a:lstStyle>
            <a:lvl1pPr algn="l">
              <a:defRPr sz="15747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32832" y="16021244"/>
            <a:ext cx="22950170" cy="8268738"/>
          </a:xfrm>
        </p:spPr>
        <p:txBody>
          <a:bodyPr anchor="b"/>
          <a:lstStyle>
            <a:lvl1pPr marL="0" indent="0">
              <a:buNone/>
              <a:defRPr sz="7915">
                <a:solidFill>
                  <a:schemeClr val="tx1">
                    <a:tint val="75000"/>
                  </a:schemeClr>
                </a:solidFill>
              </a:defRPr>
            </a:lvl1pPr>
            <a:lvl2pPr marL="1799937" indent="0">
              <a:buNone/>
              <a:defRPr sz="7082">
                <a:solidFill>
                  <a:schemeClr val="tx1">
                    <a:tint val="75000"/>
                  </a:schemeClr>
                </a:solidFill>
              </a:defRPr>
            </a:lvl2pPr>
            <a:lvl3pPr marL="3599874" indent="0">
              <a:buNone/>
              <a:defRPr sz="6332">
                <a:solidFill>
                  <a:schemeClr val="tx1">
                    <a:tint val="75000"/>
                  </a:schemeClr>
                </a:solidFill>
              </a:defRPr>
            </a:lvl3pPr>
            <a:lvl4pPr marL="5399811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4pPr>
            <a:lvl5pPr marL="7199748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5pPr>
            <a:lvl6pPr marL="8999685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6pPr>
            <a:lvl7pPr marL="10799622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7pPr>
            <a:lvl8pPr marL="12599559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8pPr>
            <a:lvl9pPr marL="14399496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50010" y="8820000"/>
            <a:ext cx="11925089" cy="24946227"/>
          </a:xfrm>
        </p:spPr>
        <p:txBody>
          <a:bodyPr/>
          <a:lstStyle>
            <a:lvl1pPr>
              <a:defRPr sz="10998"/>
            </a:lvl1pPr>
            <a:lvl2pPr>
              <a:defRPr sz="9415"/>
            </a:lvl2pPr>
            <a:lvl3pPr>
              <a:defRPr sz="7915"/>
            </a:lvl3pPr>
            <a:lvl4pPr>
              <a:defRPr sz="7082"/>
            </a:lvl4pPr>
            <a:lvl5pPr>
              <a:defRPr sz="7082"/>
            </a:lvl5pPr>
            <a:lvl6pPr>
              <a:defRPr sz="7082"/>
            </a:lvl6pPr>
            <a:lvl7pPr>
              <a:defRPr sz="7082"/>
            </a:lvl7pPr>
            <a:lvl8pPr>
              <a:defRPr sz="7082"/>
            </a:lvl8pPr>
            <a:lvl9pPr>
              <a:defRPr sz="708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725103" y="8820000"/>
            <a:ext cx="11925089" cy="24946227"/>
          </a:xfrm>
        </p:spPr>
        <p:txBody>
          <a:bodyPr/>
          <a:lstStyle>
            <a:lvl1pPr>
              <a:defRPr sz="10998"/>
            </a:lvl1pPr>
            <a:lvl2pPr>
              <a:defRPr sz="9415"/>
            </a:lvl2pPr>
            <a:lvl3pPr>
              <a:defRPr sz="7915"/>
            </a:lvl3pPr>
            <a:lvl4pPr>
              <a:defRPr sz="7082"/>
            </a:lvl4pPr>
            <a:lvl5pPr>
              <a:defRPr sz="7082"/>
            </a:lvl5pPr>
            <a:lvl6pPr>
              <a:defRPr sz="7082"/>
            </a:lvl6pPr>
            <a:lvl7pPr>
              <a:defRPr sz="7082"/>
            </a:lvl7pPr>
            <a:lvl8pPr>
              <a:defRPr sz="7082"/>
            </a:lvl8pPr>
            <a:lvl9pPr>
              <a:defRPr sz="708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012" y="8461245"/>
            <a:ext cx="11929777" cy="3526244"/>
          </a:xfrm>
        </p:spPr>
        <p:txBody>
          <a:bodyPr anchor="b"/>
          <a:lstStyle>
            <a:lvl1pPr marL="0" indent="0">
              <a:buNone/>
              <a:defRPr sz="9415" b="1"/>
            </a:lvl1pPr>
            <a:lvl2pPr marL="1799937" indent="0">
              <a:buNone/>
              <a:defRPr sz="7915" b="1"/>
            </a:lvl2pPr>
            <a:lvl3pPr marL="3599874" indent="0">
              <a:buNone/>
              <a:defRPr sz="7082" b="1"/>
            </a:lvl3pPr>
            <a:lvl4pPr marL="5399811" indent="0">
              <a:buNone/>
              <a:defRPr sz="6332" b="1"/>
            </a:lvl4pPr>
            <a:lvl5pPr marL="7199748" indent="0">
              <a:buNone/>
              <a:defRPr sz="6332" b="1"/>
            </a:lvl5pPr>
            <a:lvl6pPr marL="8999685" indent="0">
              <a:buNone/>
              <a:defRPr sz="6332" b="1"/>
            </a:lvl6pPr>
            <a:lvl7pPr marL="10799622" indent="0">
              <a:buNone/>
              <a:defRPr sz="6332" b="1"/>
            </a:lvl7pPr>
            <a:lvl8pPr marL="12599559" indent="0">
              <a:buNone/>
              <a:defRPr sz="6332" b="1"/>
            </a:lvl8pPr>
            <a:lvl9pPr marL="14399496" indent="0">
              <a:buNone/>
              <a:defRPr sz="633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0012" y="11987487"/>
            <a:ext cx="11929777" cy="21778731"/>
          </a:xfrm>
        </p:spPr>
        <p:txBody>
          <a:bodyPr/>
          <a:lstStyle>
            <a:lvl1pPr>
              <a:defRPr sz="9415"/>
            </a:lvl1pPr>
            <a:lvl2pPr>
              <a:defRPr sz="7915"/>
            </a:lvl2pPr>
            <a:lvl3pPr>
              <a:defRPr sz="7082"/>
            </a:lvl3pPr>
            <a:lvl4pPr>
              <a:defRPr sz="6332"/>
            </a:lvl4pPr>
            <a:lvl5pPr>
              <a:defRPr sz="6332"/>
            </a:lvl5pPr>
            <a:lvl6pPr>
              <a:defRPr sz="6332"/>
            </a:lvl6pPr>
            <a:lvl7pPr>
              <a:defRPr sz="6332"/>
            </a:lvl7pPr>
            <a:lvl8pPr>
              <a:defRPr sz="6332"/>
            </a:lvl8pPr>
            <a:lvl9pPr>
              <a:defRPr sz="633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15731" y="8461245"/>
            <a:ext cx="11934462" cy="3526244"/>
          </a:xfrm>
        </p:spPr>
        <p:txBody>
          <a:bodyPr anchor="b"/>
          <a:lstStyle>
            <a:lvl1pPr marL="0" indent="0">
              <a:buNone/>
              <a:defRPr sz="9415" b="1"/>
            </a:lvl1pPr>
            <a:lvl2pPr marL="1799937" indent="0">
              <a:buNone/>
              <a:defRPr sz="7915" b="1"/>
            </a:lvl2pPr>
            <a:lvl3pPr marL="3599874" indent="0">
              <a:buNone/>
              <a:defRPr sz="7082" b="1"/>
            </a:lvl3pPr>
            <a:lvl4pPr marL="5399811" indent="0">
              <a:buNone/>
              <a:defRPr sz="6332" b="1"/>
            </a:lvl4pPr>
            <a:lvl5pPr marL="7199748" indent="0">
              <a:buNone/>
              <a:defRPr sz="6332" b="1"/>
            </a:lvl5pPr>
            <a:lvl6pPr marL="8999685" indent="0">
              <a:buNone/>
              <a:defRPr sz="6332" b="1"/>
            </a:lvl6pPr>
            <a:lvl7pPr marL="10799622" indent="0">
              <a:buNone/>
              <a:defRPr sz="6332" b="1"/>
            </a:lvl7pPr>
            <a:lvl8pPr marL="12599559" indent="0">
              <a:buNone/>
              <a:defRPr sz="6332" b="1"/>
            </a:lvl8pPr>
            <a:lvl9pPr marL="14399496" indent="0">
              <a:buNone/>
              <a:defRPr sz="633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15731" y="11987487"/>
            <a:ext cx="11934462" cy="21778731"/>
          </a:xfrm>
        </p:spPr>
        <p:txBody>
          <a:bodyPr/>
          <a:lstStyle>
            <a:lvl1pPr>
              <a:defRPr sz="9415"/>
            </a:lvl1pPr>
            <a:lvl2pPr>
              <a:defRPr sz="7915"/>
            </a:lvl2pPr>
            <a:lvl3pPr>
              <a:defRPr sz="7082"/>
            </a:lvl3pPr>
            <a:lvl4pPr>
              <a:defRPr sz="6332"/>
            </a:lvl4pPr>
            <a:lvl5pPr>
              <a:defRPr sz="6332"/>
            </a:lvl5pPr>
            <a:lvl6pPr>
              <a:defRPr sz="6332"/>
            </a:lvl6pPr>
            <a:lvl7pPr>
              <a:defRPr sz="6332"/>
            </a:lvl7pPr>
            <a:lvl8pPr>
              <a:defRPr sz="6332"/>
            </a:lvl8pPr>
            <a:lvl9pPr>
              <a:defRPr sz="633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013" y="1505002"/>
            <a:ext cx="8882880" cy="6404994"/>
          </a:xfrm>
        </p:spPr>
        <p:txBody>
          <a:bodyPr anchor="b"/>
          <a:lstStyle>
            <a:lvl1pPr algn="l">
              <a:defRPr sz="7915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56329" y="1505004"/>
            <a:ext cx="15093863" cy="32261222"/>
          </a:xfrm>
        </p:spPr>
        <p:txBody>
          <a:bodyPr/>
          <a:lstStyle>
            <a:lvl1pPr>
              <a:defRPr sz="12581"/>
            </a:lvl1pPr>
            <a:lvl2pPr>
              <a:defRPr sz="10998"/>
            </a:lvl2pPr>
            <a:lvl3pPr>
              <a:defRPr sz="9415"/>
            </a:lvl3pPr>
            <a:lvl4pPr>
              <a:defRPr sz="7915"/>
            </a:lvl4pPr>
            <a:lvl5pPr>
              <a:defRPr sz="7915"/>
            </a:lvl5pPr>
            <a:lvl6pPr>
              <a:defRPr sz="7915"/>
            </a:lvl6pPr>
            <a:lvl7pPr>
              <a:defRPr sz="7915"/>
            </a:lvl7pPr>
            <a:lvl8pPr>
              <a:defRPr sz="7915"/>
            </a:lvl8pPr>
            <a:lvl9pPr>
              <a:defRPr sz="791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0013" y="7909996"/>
            <a:ext cx="8882880" cy="25856228"/>
          </a:xfrm>
        </p:spPr>
        <p:txBody>
          <a:bodyPr/>
          <a:lstStyle>
            <a:lvl1pPr marL="0" indent="0">
              <a:buNone/>
              <a:defRPr sz="5499"/>
            </a:lvl1pPr>
            <a:lvl2pPr marL="1799937" indent="0">
              <a:buNone/>
              <a:defRPr sz="4749"/>
            </a:lvl2pPr>
            <a:lvl3pPr marL="3599874" indent="0">
              <a:buNone/>
              <a:defRPr sz="3916"/>
            </a:lvl3pPr>
            <a:lvl4pPr marL="5399811" indent="0">
              <a:buNone/>
              <a:defRPr sz="3583"/>
            </a:lvl4pPr>
            <a:lvl5pPr marL="7199748" indent="0">
              <a:buNone/>
              <a:defRPr sz="3583"/>
            </a:lvl5pPr>
            <a:lvl6pPr marL="8999685" indent="0">
              <a:buNone/>
              <a:defRPr sz="3583"/>
            </a:lvl6pPr>
            <a:lvl7pPr marL="10799622" indent="0">
              <a:buNone/>
              <a:defRPr sz="3583"/>
            </a:lvl7pPr>
            <a:lvl8pPr marL="12599559" indent="0">
              <a:buNone/>
              <a:defRPr sz="3583"/>
            </a:lvl8pPr>
            <a:lvl9pPr marL="14399496" indent="0">
              <a:buNone/>
              <a:defRPr sz="358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92229" y="26459978"/>
            <a:ext cx="16200120" cy="3123751"/>
          </a:xfrm>
        </p:spPr>
        <p:txBody>
          <a:bodyPr anchor="b"/>
          <a:lstStyle>
            <a:lvl1pPr algn="l">
              <a:defRPr sz="7915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92229" y="3377495"/>
            <a:ext cx="16200120" cy="22679978"/>
          </a:xfrm>
        </p:spPr>
        <p:txBody>
          <a:bodyPr/>
          <a:lstStyle>
            <a:lvl1pPr marL="0" indent="0">
              <a:buNone/>
              <a:defRPr sz="12581"/>
            </a:lvl1pPr>
            <a:lvl2pPr marL="1799937" indent="0">
              <a:buNone/>
              <a:defRPr sz="10998"/>
            </a:lvl2pPr>
            <a:lvl3pPr marL="3599874" indent="0">
              <a:buNone/>
              <a:defRPr sz="9415"/>
            </a:lvl3pPr>
            <a:lvl4pPr marL="5399811" indent="0">
              <a:buNone/>
              <a:defRPr sz="7915"/>
            </a:lvl4pPr>
            <a:lvl5pPr marL="7199748" indent="0">
              <a:buNone/>
              <a:defRPr sz="7915"/>
            </a:lvl5pPr>
            <a:lvl6pPr marL="8999685" indent="0">
              <a:buNone/>
              <a:defRPr sz="7915"/>
            </a:lvl6pPr>
            <a:lvl7pPr marL="10799622" indent="0">
              <a:buNone/>
              <a:defRPr sz="7915"/>
            </a:lvl7pPr>
            <a:lvl8pPr marL="12599559" indent="0">
              <a:buNone/>
              <a:defRPr sz="7915"/>
            </a:lvl8pPr>
            <a:lvl9pPr marL="14399496" indent="0">
              <a:buNone/>
              <a:defRPr sz="7915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92229" y="29583729"/>
            <a:ext cx="16200120" cy="4436242"/>
          </a:xfrm>
        </p:spPr>
        <p:txBody>
          <a:bodyPr/>
          <a:lstStyle>
            <a:lvl1pPr marL="0" indent="0">
              <a:buNone/>
              <a:defRPr sz="5499"/>
            </a:lvl1pPr>
            <a:lvl2pPr marL="1799937" indent="0">
              <a:buNone/>
              <a:defRPr sz="4749"/>
            </a:lvl2pPr>
            <a:lvl3pPr marL="3599874" indent="0">
              <a:buNone/>
              <a:defRPr sz="3916"/>
            </a:lvl3pPr>
            <a:lvl4pPr marL="5399811" indent="0">
              <a:buNone/>
              <a:defRPr sz="3583"/>
            </a:lvl4pPr>
            <a:lvl5pPr marL="7199748" indent="0">
              <a:buNone/>
              <a:defRPr sz="3583"/>
            </a:lvl5pPr>
            <a:lvl6pPr marL="8999685" indent="0">
              <a:buNone/>
              <a:defRPr sz="3583"/>
            </a:lvl6pPr>
            <a:lvl7pPr marL="10799622" indent="0">
              <a:buNone/>
              <a:defRPr sz="3583"/>
            </a:lvl7pPr>
            <a:lvl8pPr marL="12599559" indent="0">
              <a:buNone/>
              <a:defRPr sz="3583"/>
            </a:lvl8pPr>
            <a:lvl9pPr marL="14399496" indent="0">
              <a:buNone/>
              <a:defRPr sz="358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0012" y="1513751"/>
            <a:ext cx="24300180" cy="6299994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012" y="8820000"/>
            <a:ext cx="24300180" cy="2494622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0011" y="35034970"/>
            <a:ext cx="6300047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25070" y="35034970"/>
            <a:ext cx="8550064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350145" y="35034970"/>
            <a:ext cx="6300047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99874" rtl="0" eaLnBrk="1" latinLnBrk="0" hangingPunct="1">
        <a:spcBef>
          <a:spcPct val="0"/>
        </a:spcBef>
        <a:buNone/>
        <a:defRPr sz="173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53" indent="-1349953" algn="l" defTabSz="3599874" rtl="0" eaLnBrk="1" latinLnBrk="0" hangingPunct="1">
        <a:spcBef>
          <a:spcPct val="20000"/>
        </a:spcBef>
        <a:buFont typeface="Arial" pitchFamily="34" charset="0"/>
        <a:buChar char="•"/>
        <a:defRPr sz="12581" kern="1200">
          <a:solidFill>
            <a:schemeClr val="tx1"/>
          </a:solidFill>
          <a:latin typeface="+mn-lt"/>
          <a:ea typeface="+mn-ea"/>
          <a:cs typeface="+mn-cs"/>
        </a:defRPr>
      </a:lvl1pPr>
      <a:lvl2pPr marL="2924898" indent="-1124961" algn="l" defTabSz="3599874" rtl="0" eaLnBrk="1" latinLnBrk="0" hangingPunct="1">
        <a:spcBef>
          <a:spcPct val="20000"/>
        </a:spcBef>
        <a:buFont typeface="Arial" pitchFamily="34" charset="0"/>
        <a:buChar char="–"/>
        <a:defRPr sz="10998" kern="1200">
          <a:solidFill>
            <a:schemeClr val="tx1"/>
          </a:solidFill>
          <a:latin typeface="+mn-lt"/>
          <a:ea typeface="+mn-ea"/>
          <a:cs typeface="+mn-cs"/>
        </a:defRPr>
      </a:lvl2pPr>
      <a:lvl3pPr marL="4499842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9415" kern="1200">
          <a:solidFill>
            <a:schemeClr val="tx1"/>
          </a:solidFill>
          <a:latin typeface="+mn-lt"/>
          <a:ea typeface="+mn-ea"/>
          <a:cs typeface="+mn-cs"/>
        </a:defRPr>
      </a:lvl3pPr>
      <a:lvl4pPr marL="6299779" indent="-899968" algn="l" defTabSz="3599874" rtl="0" eaLnBrk="1" latinLnBrk="0" hangingPunct="1">
        <a:spcBef>
          <a:spcPct val="20000"/>
        </a:spcBef>
        <a:buFont typeface="Arial" pitchFamily="34" charset="0"/>
        <a:buChar char="–"/>
        <a:defRPr sz="7915" kern="1200">
          <a:solidFill>
            <a:schemeClr val="tx1"/>
          </a:solidFill>
          <a:latin typeface="+mn-lt"/>
          <a:ea typeface="+mn-ea"/>
          <a:cs typeface="+mn-cs"/>
        </a:defRPr>
      </a:lvl4pPr>
      <a:lvl5pPr marL="8099716" indent="-899968" algn="l" defTabSz="3599874" rtl="0" eaLnBrk="1" latinLnBrk="0" hangingPunct="1">
        <a:spcBef>
          <a:spcPct val="20000"/>
        </a:spcBef>
        <a:buFont typeface="Arial" pitchFamily="34" charset="0"/>
        <a:buChar char="»"/>
        <a:defRPr sz="7915" kern="1200">
          <a:solidFill>
            <a:schemeClr val="tx1"/>
          </a:solidFill>
          <a:latin typeface="+mn-lt"/>
          <a:ea typeface="+mn-ea"/>
          <a:cs typeface="+mn-cs"/>
        </a:defRPr>
      </a:lvl5pPr>
      <a:lvl6pPr marL="9899653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6pPr>
      <a:lvl7pPr marL="11699590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7pPr>
      <a:lvl8pPr marL="13499527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8pPr>
      <a:lvl9pPr marL="15299464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1pPr>
      <a:lvl2pPr marL="1799937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4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3pPr>
      <a:lvl4pPr marL="5399811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4pPr>
      <a:lvl5pPr marL="7199748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5pPr>
      <a:lvl6pPr marL="8999685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6pPr>
      <a:lvl7pPr marL="10799622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7pPr>
      <a:lvl8pPr marL="12599559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8pPr>
      <a:lvl9pPr marL="14399496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tiff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9" Type="http://schemas.openxmlformats.org/officeDocument/2006/relationships/diagramData" Target="../diagrams/data8.xml"/><Relationship Id="rId21" Type="http://schemas.openxmlformats.org/officeDocument/2006/relationships/diagramQuickStyle" Target="../diagrams/quickStyle4.xml"/><Relationship Id="rId34" Type="http://schemas.openxmlformats.org/officeDocument/2006/relationships/diagramData" Target="../diagrams/data7.xml"/><Relationship Id="rId42" Type="http://schemas.openxmlformats.org/officeDocument/2006/relationships/diagramColors" Target="../diagrams/colors8.xml"/><Relationship Id="rId47" Type="http://schemas.openxmlformats.org/officeDocument/2006/relationships/diagramColors" Target="../diagrams/colors9.xml"/><Relationship Id="rId50" Type="http://schemas.openxmlformats.org/officeDocument/2006/relationships/diagramLayout" Target="../diagrams/layout10.xml"/><Relationship Id="rId55" Type="http://schemas.openxmlformats.org/officeDocument/2006/relationships/diagramLayout" Target="../diagrams/layout1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.xml"/><Relationship Id="rId29" Type="http://schemas.openxmlformats.org/officeDocument/2006/relationships/diagramData" Target="../diagrams/data6.xml"/><Relationship Id="rId11" Type="http://schemas.openxmlformats.org/officeDocument/2006/relationships/diagramColors" Target="../diagrams/colors2.xml"/><Relationship Id="rId24" Type="http://schemas.openxmlformats.org/officeDocument/2006/relationships/diagramData" Target="../diagrams/data5.xml"/><Relationship Id="rId32" Type="http://schemas.openxmlformats.org/officeDocument/2006/relationships/diagramColors" Target="../diagrams/colors6.xml"/><Relationship Id="rId37" Type="http://schemas.openxmlformats.org/officeDocument/2006/relationships/diagramColors" Target="../diagrams/colors7.xml"/><Relationship Id="rId40" Type="http://schemas.openxmlformats.org/officeDocument/2006/relationships/diagramLayout" Target="../diagrams/layout8.xml"/><Relationship Id="rId45" Type="http://schemas.openxmlformats.org/officeDocument/2006/relationships/diagramLayout" Target="../diagrams/layout9.xml"/><Relationship Id="rId53" Type="http://schemas.microsoft.com/office/2007/relationships/diagramDrawing" Target="../diagrams/drawing10.xml"/><Relationship Id="rId58" Type="http://schemas.microsoft.com/office/2007/relationships/diagramDrawing" Target="../diagrams/drawing11.xml"/><Relationship Id="rId5" Type="http://schemas.openxmlformats.org/officeDocument/2006/relationships/diagramQuickStyle" Target="../diagrams/quickStyle1.xml"/><Relationship Id="rId19" Type="http://schemas.openxmlformats.org/officeDocument/2006/relationships/diagramData" Target="../diagrams/data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Relationship Id="rId30" Type="http://schemas.openxmlformats.org/officeDocument/2006/relationships/diagramLayout" Target="../diagrams/layout6.xml"/><Relationship Id="rId35" Type="http://schemas.openxmlformats.org/officeDocument/2006/relationships/diagramLayout" Target="../diagrams/layout7.xml"/><Relationship Id="rId43" Type="http://schemas.microsoft.com/office/2007/relationships/diagramDrawing" Target="../diagrams/drawing8.xml"/><Relationship Id="rId48" Type="http://schemas.microsoft.com/office/2007/relationships/diagramDrawing" Target="../diagrams/drawing9.xml"/><Relationship Id="rId56" Type="http://schemas.openxmlformats.org/officeDocument/2006/relationships/diagramQuickStyle" Target="../diagrams/quickStyle11.xml"/><Relationship Id="rId8" Type="http://schemas.openxmlformats.org/officeDocument/2006/relationships/diagramData" Target="../diagrams/data2.xml"/><Relationship Id="rId51" Type="http://schemas.openxmlformats.org/officeDocument/2006/relationships/diagramQuickStyle" Target="../diagrams/quickStyle10.xml"/><Relationship Id="rId3" Type="http://schemas.openxmlformats.org/officeDocument/2006/relationships/diagramData" Target="../diagrams/data1.xml"/><Relationship Id="rId12" Type="http://schemas.microsoft.com/office/2007/relationships/diagramDrawing" Target="../diagrams/drawing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33" Type="http://schemas.microsoft.com/office/2007/relationships/diagramDrawing" Target="../diagrams/drawing6.xml"/><Relationship Id="rId38" Type="http://schemas.microsoft.com/office/2007/relationships/diagramDrawing" Target="../diagrams/drawing7.xml"/><Relationship Id="rId46" Type="http://schemas.openxmlformats.org/officeDocument/2006/relationships/diagramQuickStyle" Target="../diagrams/quickStyle9.xml"/><Relationship Id="rId59" Type="http://schemas.openxmlformats.org/officeDocument/2006/relationships/image" Target="../media/image9.png"/><Relationship Id="rId20" Type="http://schemas.openxmlformats.org/officeDocument/2006/relationships/diagramLayout" Target="../diagrams/layout4.xml"/><Relationship Id="rId41" Type="http://schemas.openxmlformats.org/officeDocument/2006/relationships/diagramQuickStyle" Target="../diagrams/quickStyle8.xml"/><Relationship Id="rId54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36" Type="http://schemas.openxmlformats.org/officeDocument/2006/relationships/diagramQuickStyle" Target="../diagrams/quickStyle7.xml"/><Relationship Id="rId49" Type="http://schemas.openxmlformats.org/officeDocument/2006/relationships/diagramData" Target="../diagrams/data10.xml"/><Relationship Id="rId57" Type="http://schemas.openxmlformats.org/officeDocument/2006/relationships/diagramColors" Target="../diagrams/colors11.xml"/><Relationship Id="rId10" Type="http://schemas.openxmlformats.org/officeDocument/2006/relationships/diagramQuickStyle" Target="../diagrams/quickStyle2.xml"/><Relationship Id="rId31" Type="http://schemas.openxmlformats.org/officeDocument/2006/relationships/diagramQuickStyle" Target="../diagrams/quickStyle6.xml"/><Relationship Id="rId44" Type="http://schemas.openxmlformats.org/officeDocument/2006/relationships/diagramData" Target="../diagrams/data9.xml"/><Relationship Id="rId52" Type="http://schemas.openxmlformats.org/officeDocument/2006/relationships/diagramColors" Target="../diagrams/colors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50 Rectángulo redondeado"/>
          <p:cNvSpPr/>
          <p:nvPr/>
        </p:nvSpPr>
        <p:spPr>
          <a:xfrm>
            <a:off x="238005" y="34808148"/>
            <a:ext cx="26760015" cy="20919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7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3594623" y="776070"/>
            <a:ext cx="19369809" cy="1648978"/>
          </a:xfrm>
          <a:prstGeom prst="rect">
            <a:avLst/>
          </a:prstGeom>
          <a:noFill/>
          <a:ln w="31750" cap="rnd" cmpd="tri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04" indent="-285704" algn="ctr" eaLnBrk="0" hangingPunct="0">
              <a:defRPr/>
            </a:pPr>
            <a:r>
              <a:rPr lang="es-ES" sz="44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itchFamily="34" charset="0"/>
                <a:cs typeface="Times New Roman" pitchFamily="18" charset="0"/>
              </a:rPr>
              <a:t>TITULO DEL PROTOTIPO. </a:t>
            </a:r>
            <a:r>
              <a:rPr lang="es-ES" sz="3666" dirty="0">
                <a:ln w="0"/>
                <a:latin typeface="Arial Black" pitchFamily="34" charset="0"/>
                <a:cs typeface="Times New Roman" pitchFamily="18" charset="0"/>
              </a:rPr>
              <a:t>Curso 2025/2026</a:t>
            </a:r>
            <a:endParaRPr lang="es-ES" sz="4499" dirty="0">
              <a:ln w="0"/>
              <a:latin typeface="Arial Black" pitchFamily="34" charset="0"/>
              <a:cs typeface="Times New Roman" pitchFamily="18" charset="0"/>
            </a:endParaRPr>
          </a:p>
          <a:p>
            <a:pPr marL="285704" indent="-285704" algn="ctr" eaLnBrk="0" hangingPunct="0">
              <a:defRPr/>
            </a:pPr>
            <a:endParaRPr lang="es-ES" sz="333" b="1" dirty="0">
              <a:cs typeface="Times New Roman" pitchFamily="18" charset="0"/>
            </a:endParaRPr>
          </a:p>
          <a:p>
            <a:pPr marL="285704" indent="-285704" algn="ctr" eaLnBrk="0" hangingPunct="0">
              <a:defRPr/>
            </a:pPr>
            <a:r>
              <a:rPr lang="es-ES" sz="2800" b="1" dirty="0">
                <a:latin typeface="Arial Black" pitchFamily="34" charset="0"/>
                <a:cs typeface="Times New Roman" pitchFamily="18" charset="0"/>
              </a:rPr>
              <a:t>Nombre Apellido1 Apellido2</a:t>
            </a:r>
            <a:r>
              <a:rPr lang="es-ES" sz="2800" b="1" baseline="30000" dirty="0">
                <a:latin typeface="Arial Black" pitchFamily="34" charset="0"/>
                <a:cs typeface="Times New Roman" pitchFamily="18" charset="0"/>
              </a:rPr>
              <a:t>1</a:t>
            </a:r>
            <a:r>
              <a:rPr lang="es-ES" sz="2800" b="1" dirty="0">
                <a:latin typeface="Arial Black" pitchFamily="34" charset="0"/>
                <a:cs typeface="Times New Roman" pitchFamily="18" charset="0"/>
              </a:rPr>
              <a:t>, Nombre Apellido1 Apellido2</a:t>
            </a:r>
            <a:r>
              <a:rPr lang="es-ES" sz="2800" b="1" baseline="30000" dirty="0">
                <a:latin typeface="Arial Black" pitchFamily="34" charset="0"/>
                <a:cs typeface="Times New Roman" pitchFamily="18" charset="0"/>
              </a:rPr>
              <a:t>2</a:t>
            </a:r>
            <a:r>
              <a:rPr lang="es-ES" sz="2800" b="1" dirty="0">
                <a:latin typeface="Arial Black" pitchFamily="34" charset="0"/>
                <a:cs typeface="Times New Roman" pitchFamily="18" charset="0"/>
              </a:rPr>
              <a:t>, ….</a:t>
            </a:r>
          </a:p>
          <a:p>
            <a:pPr marL="285704" indent="-285704" algn="ctr" eaLnBrk="0" hangingPunct="0">
              <a:spcBef>
                <a:spcPts val="50"/>
              </a:spcBef>
              <a:spcAft>
                <a:spcPts val="50"/>
              </a:spcAft>
              <a:defRPr/>
            </a:pPr>
            <a:r>
              <a:rPr lang="es-ES" sz="2400" baseline="30000" dirty="0"/>
              <a:t>1</a:t>
            </a:r>
            <a:r>
              <a:rPr lang="es-ES" sz="2400" dirty="0"/>
              <a:t>Grado en Ingeniería </a:t>
            </a:r>
            <a:r>
              <a:rPr lang="es-ES" sz="2400" dirty="0" err="1"/>
              <a:t>xxxxxx</a:t>
            </a:r>
            <a:r>
              <a:rPr lang="es-ES" sz="2400" dirty="0"/>
              <a:t>,  Grado en Ingeniería XXXXXXX, </a:t>
            </a:r>
            <a:r>
              <a:rPr lang="es-ES" sz="2400" baseline="30000" dirty="0"/>
              <a:t>2</a:t>
            </a:r>
            <a:r>
              <a:rPr lang="es-ES" sz="2400" dirty="0"/>
              <a:t>Grado en Ingeniería </a:t>
            </a:r>
            <a:r>
              <a:rPr lang="es-ES" sz="2400" dirty="0" err="1"/>
              <a:t>xxxxx</a:t>
            </a:r>
            <a:r>
              <a:rPr lang="es-ES" sz="2400" dirty="0"/>
              <a:t>,  </a:t>
            </a:r>
            <a:r>
              <a:rPr lang="es-ES" sz="2400" baseline="30000" dirty="0"/>
              <a:t>3</a:t>
            </a:r>
            <a:r>
              <a:rPr lang="es-ES" sz="2400" dirty="0"/>
              <a:t>Máster en Ingeniería XXXXX, </a:t>
            </a:r>
            <a:r>
              <a:rPr lang="es-ES" sz="1666" dirty="0"/>
              <a:t>…..</a:t>
            </a:r>
            <a:endParaRPr lang="en-US" sz="1666" dirty="0">
              <a:cs typeface="Times New Roman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292" y="6330374"/>
            <a:ext cx="11508817" cy="46165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76191" tIns="38096" rIns="76191" bIns="38096" numCol="1" anchor="ctr" anchorCtr="0" compatLnSpc="1">
            <a:prstTxWarp prst="textNoShape">
              <a:avLst/>
            </a:prstTxWarp>
            <a:spAutoFit/>
          </a:bodyPr>
          <a:lstStyle/>
          <a:p>
            <a:pPr defTabSz="761878" fontAlgn="base">
              <a:spcBef>
                <a:spcPct val="0"/>
              </a:spcBef>
              <a:spcAft>
                <a:spcPct val="0"/>
              </a:spcAft>
            </a:pPr>
            <a:endParaRPr lang="es-ES" sz="2500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845664141"/>
              </p:ext>
            </p:extLst>
          </p:nvPr>
        </p:nvGraphicFramePr>
        <p:xfrm>
          <a:off x="620945" y="8157939"/>
          <a:ext cx="4686659" cy="986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9" name="28 Diagrama"/>
          <p:cNvGraphicFramePr/>
          <p:nvPr>
            <p:extLst>
              <p:ext uri="{D42A27DB-BD31-4B8C-83A1-F6EECF244321}">
                <p14:modId xmlns:p14="http://schemas.microsoft.com/office/powerpoint/2010/main" val="588341830"/>
              </p:ext>
            </p:extLst>
          </p:nvPr>
        </p:nvGraphicFramePr>
        <p:xfrm>
          <a:off x="5224839" y="7647956"/>
          <a:ext cx="18440478" cy="6555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26" name="Picture 2" descr="C:\Users\Usuario\Dropbox\Dirección EIII\escudos y roller escuela\EscudoEscuelaSinFondo_PEQUEÑO (1).TIF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19" y="149162"/>
            <a:ext cx="1957487" cy="31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2228322734"/>
              </p:ext>
            </p:extLst>
          </p:nvPr>
        </p:nvGraphicFramePr>
        <p:xfrm>
          <a:off x="209229" y="33711943"/>
          <a:ext cx="6330916" cy="959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1221243387"/>
              </p:ext>
            </p:extLst>
          </p:nvPr>
        </p:nvGraphicFramePr>
        <p:xfrm>
          <a:off x="13740099" y="4780645"/>
          <a:ext cx="4667299" cy="103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13" name="12 CuadroTexto"/>
          <p:cNvSpPr txBox="1"/>
          <p:nvPr/>
        </p:nvSpPr>
        <p:spPr>
          <a:xfrm>
            <a:off x="13680099" y="5957406"/>
            <a:ext cx="11638631" cy="47705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s-ES" sz="2500" dirty="0">
              <a:solidFill>
                <a:schemeClr val="bg1"/>
              </a:solidFill>
            </a:endParaRPr>
          </a:p>
        </p:txBody>
      </p:sp>
      <p:grpSp>
        <p:nvGrpSpPr>
          <p:cNvPr id="49" name="48 Grupo"/>
          <p:cNvGrpSpPr/>
          <p:nvPr/>
        </p:nvGrpSpPr>
        <p:grpSpPr>
          <a:xfrm rot="-5400000">
            <a:off x="12955557" y="19591036"/>
            <a:ext cx="830691" cy="738392"/>
            <a:chOff x="13298327" y="5646531"/>
            <a:chExt cx="886175" cy="88617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scene3d>
            <a:camera prst="orthographicFront"/>
            <a:lightRig rig="flat" dir="t"/>
          </a:scene3d>
        </p:grpSpPr>
        <p:sp>
          <p:nvSpPr>
            <p:cNvPr id="52" name="51 Flecha abajo"/>
            <p:cNvSpPr/>
            <p:nvPr/>
          </p:nvSpPr>
          <p:spPr>
            <a:xfrm>
              <a:off x="13298327" y="5646531"/>
              <a:ext cx="886175" cy="886175"/>
            </a:xfrm>
            <a:prstGeom prst="downArrow">
              <a:avLst>
                <a:gd name="adj1" fmla="val 55000"/>
                <a:gd name="adj2" fmla="val 45000"/>
              </a:avLst>
            </a:prstGeom>
            <a:grpFill/>
            <a:sp3d z="190500" extrusionH="12700" prstMaterial="plastic">
              <a:bevelT w="50800" h="50800"/>
            </a:sp3d>
          </p:spPr>
          <p:style>
            <a:lnRef idx="1">
              <a:schemeClr val="accent3">
                <a:tint val="40000"/>
                <a:alpha val="90000"/>
                <a:hueOff val="10716854"/>
                <a:satOff val="-13793"/>
                <a:lumOff val="-1075"/>
                <a:alphaOff val="0"/>
              </a:schemeClr>
            </a:lnRef>
            <a:fillRef idx="1">
              <a:schemeClr val="accent3">
                <a:tint val="40000"/>
                <a:alpha val="90000"/>
                <a:hueOff val="10716854"/>
                <a:satOff val="-13793"/>
                <a:lumOff val="-1075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10716854"/>
                <a:satOff val="-13793"/>
                <a:lumOff val="-1075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 sz="6070"/>
            </a:p>
          </p:txBody>
        </p:sp>
        <p:sp>
          <p:nvSpPr>
            <p:cNvPr id="53" name="Flecha abajo 4"/>
            <p:cNvSpPr/>
            <p:nvPr/>
          </p:nvSpPr>
          <p:spPr>
            <a:xfrm>
              <a:off x="13497716" y="5646533"/>
              <a:ext cx="487397" cy="666847"/>
            </a:xfrm>
            <a:prstGeom prst="rect">
              <a:avLst/>
            </a:prstGeom>
            <a:grpFill/>
            <a:sp3d z="1905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096" tIns="38096" rIns="38096" bIns="38096" numCol="1" spcCol="1270" anchor="ctr" anchorCtr="0">
              <a:noAutofit/>
            </a:bodyPr>
            <a:lstStyle/>
            <a:p>
              <a:pPr algn="ctr" defTabSz="133328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s-ES" sz="3000"/>
            </a:p>
          </p:txBody>
        </p:sp>
      </p:grpSp>
      <p:graphicFrame>
        <p:nvGraphicFramePr>
          <p:cNvPr id="16" name="Diagrama 15"/>
          <p:cNvGraphicFramePr/>
          <p:nvPr>
            <p:extLst>
              <p:ext uri="{D42A27DB-BD31-4B8C-83A1-F6EECF244321}">
                <p14:modId xmlns:p14="http://schemas.microsoft.com/office/powerpoint/2010/main" val="1259784176"/>
              </p:ext>
            </p:extLst>
          </p:nvPr>
        </p:nvGraphicFramePr>
        <p:xfrm>
          <a:off x="16500080" y="14813755"/>
          <a:ext cx="4679970" cy="920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  <p:graphicFrame>
        <p:nvGraphicFramePr>
          <p:cNvPr id="17" name="Diagrama 16"/>
          <p:cNvGraphicFramePr/>
          <p:nvPr>
            <p:extLst>
              <p:ext uri="{D42A27DB-BD31-4B8C-83A1-F6EECF244321}">
                <p14:modId xmlns:p14="http://schemas.microsoft.com/office/powerpoint/2010/main" val="3803272246"/>
              </p:ext>
            </p:extLst>
          </p:nvPr>
        </p:nvGraphicFramePr>
        <p:xfrm>
          <a:off x="449808" y="13452564"/>
          <a:ext cx="9017843" cy="1129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graphicFrame>
        <p:nvGraphicFramePr>
          <p:cNvPr id="38" name="Diagrama 37"/>
          <p:cNvGraphicFramePr/>
          <p:nvPr>
            <p:extLst>
              <p:ext uri="{D42A27DB-BD31-4B8C-83A1-F6EECF244321}">
                <p14:modId xmlns:p14="http://schemas.microsoft.com/office/powerpoint/2010/main" val="510141463"/>
              </p:ext>
            </p:extLst>
          </p:nvPr>
        </p:nvGraphicFramePr>
        <p:xfrm>
          <a:off x="600184" y="15814181"/>
          <a:ext cx="11579924" cy="7781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4" r:lo="rId35" r:qs="rId36" r:cs="rId37"/>
          </a:graphicData>
        </a:graphic>
      </p:graphicFrame>
      <p:graphicFrame>
        <p:nvGraphicFramePr>
          <p:cNvPr id="39" name="Diagrama 38"/>
          <p:cNvGraphicFramePr/>
          <p:nvPr>
            <p:extLst>
              <p:ext uri="{D42A27DB-BD31-4B8C-83A1-F6EECF244321}">
                <p14:modId xmlns:p14="http://schemas.microsoft.com/office/powerpoint/2010/main" val="919391475"/>
              </p:ext>
            </p:extLst>
          </p:nvPr>
        </p:nvGraphicFramePr>
        <p:xfrm>
          <a:off x="14665461" y="16020000"/>
          <a:ext cx="11314559" cy="7880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9" r:lo="rId40" r:qs="rId41" r:cs="rId42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051791711"/>
              </p:ext>
            </p:extLst>
          </p:nvPr>
        </p:nvGraphicFramePr>
        <p:xfrm>
          <a:off x="420185" y="26062303"/>
          <a:ext cx="14819903" cy="727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4" r:lo="rId45" r:qs="rId46" r:cs="rId47"/>
          </a:graphicData>
        </a:graphic>
      </p:graphicFrame>
      <p:graphicFrame>
        <p:nvGraphicFramePr>
          <p:cNvPr id="19" name="Diagrama 18"/>
          <p:cNvGraphicFramePr/>
          <p:nvPr>
            <p:extLst>
              <p:ext uri="{D42A27DB-BD31-4B8C-83A1-F6EECF244321}">
                <p14:modId xmlns:p14="http://schemas.microsoft.com/office/powerpoint/2010/main" val="3639291357"/>
              </p:ext>
            </p:extLst>
          </p:nvPr>
        </p:nvGraphicFramePr>
        <p:xfrm>
          <a:off x="16962038" y="26152242"/>
          <a:ext cx="8819944" cy="726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9" r:lo="rId50" r:qs="rId51" r:cs="rId52"/>
          </a:graphicData>
        </a:graphic>
      </p:graphicFrame>
      <p:graphicFrame>
        <p:nvGraphicFramePr>
          <p:cNvPr id="20" name="Diagrama 19"/>
          <p:cNvGraphicFramePr/>
          <p:nvPr>
            <p:extLst>
              <p:ext uri="{D42A27DB-BD31-4B8C-83A1-F6EECF244321}">
                <p14:modId xmlns:p14="http://schemas.microsoft.com/office/powerpoint/2010/main" val="1351907236"/>
              </p:ext>
            </p:extLst>
          </p:nvPr>
        </p:nvGraphicFramePr>
        <p:xfrm>
          <a:off x="620945" y="4817423"/>
          <a:ext cx="6639196" cy="1033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4" r:lo="rId55" r:qs="rId56" r:cs="rId57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D8233CAD-61B1-4B31-8CDD-262D6E2566D3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203" y="234486"/>
            <a:ext cx="3878491" cy="273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22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Personalizado</PresentationFormat>
  <Paragraphs>48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</dc:creator>
  <cp:lastModifiedBy>Mateo González Alonso</cp:lastModifiedBy>
  <cp:revision>345</cp:revision>
  <cp:lastPrinted>2014-07-03T09:01:44Z</cp:lastPrinted>
  <dcterms:created xsi:type="dcterms:W3CDTF">2011-07-28T08:16:40Z</dcterms:created>
  <dcterms:modified xsi:type="dcterms:W3CDTF">2025-09-22T09:34:11Z</dcterms:modified>
</cp:coreProperties>
</file>