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52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2558A-F1AA-7CC6-1DA0-C55054820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062607-3322-C7A6-8811-F77311FCC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DDEFF0-3111-A7C3-29EB-42458303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261-DDCE-44EB-B80C-99FF663F34F5}" type="datetimeFigureOut">
              <a:rPr lang="es-CO" smtClean="0"/>
              <a:t>6/03/2024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75304C-E0A1-E9C8-6C31-D91DEE66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2A05C4-7A72-9490-0B27-CB2906284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5DD6-7103-4A2E-87C0-230AA48D96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728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200E8-32F5-C619-458D-B3E573CD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AE3FFB-0231-4596-86B5-38BB4EAEF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775E60-7908-0D43-FA6A-BAC1B334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261-DDCE-44EB-B80C-99FF663F34F5}" type="datetimeFigureOut">
              <a:rPr lang="es-CO" smtClean="0"/>
              <a:t>6/03/2024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23BD6E-08E6-97F1-B22F-59FDEAA8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636C67-6486-E646-8B25-8F6AAF50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5DD6-7103-4A2E-87C0-230AA48D96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910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AADA05-DFEB-C663-150E-E304B36EC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4A3B50-F807-9E6C-85D1-5ECE01CBD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E1A46D-8FDB-EE5C-3DA3-BAC3E181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261-DDCE-44EB-B80C-99FF663F34F5}" type="datetimeFigureOut">
              <a:rPr lang="es-CO" smtClean="0"/>
              <a:t>6/03/2024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BF672C-3530-8FC4-EAEC-0FB215D2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05A4AC-3F95-35BA-F79F-A363C019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5DD6-7103-4A2E-87C0-230AA48D96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011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6E5A6-5DE3-7E37-6244-F4ECDAFE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005728-7BEE-7831-F720-108891DBB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D88531-B1F5-54E4-463C-18D9C719F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261-DDCE-44EB-B80C-99FF663F34F5}" type="datetimeFigureOut">
              <a:rPr lang="es-CO" smtClean="0"/>
              <a:t>6/03/2024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506A69-D983-8A67-10AF-25CF3EE0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9121FF-8159-9BCF-90B5-652C7186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5DD6-7103-4A2E-87C0-230AA48D96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632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46A1F-2750-D5FC-FB98-16B03A4D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E47F4F-EAC2-7ECE-99DC-064697A4B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700CBB-1294-A95E-5975-8B647DB3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261-DDCE-44EB-B80C-99FF663F34F5}" type="datetimeFigureOut">
              <a:rPr lang="es-CO" smtClean="0"/>
              <a:t>6/03/2024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57F7B2-2091-2BA0-D2A3-4F3954E9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558864-2E4F-EBE9-31DA-9F85C991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5DD6-7103-4A2E-87C0-230AA48D96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237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3849B-2C25-44A0-DFB3-3EF29DE0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CBDAB0-F461-7202-5CCA-021362CDF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7BD5FF-C5BB-ECDD-BBAC-FA7F99A44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95C3A1-6940-5181-8240-C029BDAD6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261-DDCE-44EB-B80C-99FF663F34F5}" type="datetimeFigureOut">
              <a:rPr lang="es-CO" smtClean="0"/>
              <a:t>6/03/2024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37F601-D63E-6A18-131E-1A80C9A6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0B3769-F9F0-F996-CCF2-DFA6DEE0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5DD6-7103-4A2E-87C0-230AA48D96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618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38057-9B2A-C2B2-0955-60F1F518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EDB369-4DB4-BFF8-A269-A1B7BF2F1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EB720B-1451-02FC-F406-EC2C41A37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AC56F7B-1F94-C57B-273A-EF7BD2FD7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AB6FD4-7C43-7E1D-14B5-A658133E4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A0896ED-8F3E-6721-A2DE-CC03908E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261-DDCE-44EB-B80C-99FF663F34F5}" type="datetimeFigureOut">
              <a:rPr lang="es-CO" smtClean="0"/>
              <a:t>6/03/2024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1A9AFB-DA1B-C3D8-D69E-75C77FB1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66980CC-50B5-74F2-8361-4A2EA914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5DD6-7103-4A2E-87C0-230AA48D96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120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12F1F-CE52-D903-1F55-FA36D86D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2D751C-A1F1-93BB-8092-9E4B4585C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261-DDCE-44EB-B80C-99FF663F34F5}" type="datetimeFigureOut">
              <a:rPr lang="es-CO" smtClean="0"/>
              <a:t>6/03/2024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58A153-3C8C-98A4-B7B9-E011779E1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ED49AB3-100F-9973-B34B-A65980D6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5DD6-7103-4A2E-87C0-230AA48D96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277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1593BB8-CF87-25D3-8567-254C709EC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261-DDCE-44EB-B80C-99FF663F34F5}" type="datetimeFigureOut">
              <a:rPr lang="es-CO" smtClean="0"/>
              <a:t>6/03/2024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F157AF-DE36-41D4-95C6-0F4C1AE0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2A3B77-1727-BFD9-9AF6-EAAC1EC4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5DD6-7103-4A2E-87C0-230AA48D96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084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75E04-62A5-F981-8026-DD130C75D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E641C0-F85E-46A5-2C09-02C0157D0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896DFC-43CE-9D63-E9AD-26CECD0DC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B0919D-5695-040B-809F-0E43E0F4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261-DDCE-44EB-B80C-99FF663F34F5}" type="datetimeFigureOut">
              <a:rPr lang="es-CO" smtClean="0"/>
              <a:t>6/03/2024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A80AEA-652A-138F-7237-82DE6E8B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5A0E30-1B4B-AC6E-38F5-DC1F97F8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5DD6-7103-4A2E-87C0-230AA48D96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98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40942-9A2B-E3FC-EF2F-1F47CFF4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FF0BACD-3B61-82F7-27CF-584DD64C0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957D72-C25F-81DF-F62C-E145E806F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D0E2AD-3595-BB02-3CB8-37F1E9D2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261-DDCE-44EB-B80C-99FF663F34F5}" type="datetimeFigureOut">
              <a:rPr lang="es-CO" smtClean="0"/>
              <a:t>6/03/2024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2A846D-8486-EF36-B200-735D5156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A8FA55-44F1-327D-CDC4-F49ED36D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5DD6-7103-4A2E-87C0-230AA48D96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490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C2A4E5-E31F-A014-9F84-62A00AB7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D27A9F-2C74-9FA2-23C8-9E4B9403E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16658B-1109-8F7B-62BF-C7F84B88A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8AB261-DDCE-44EB-B80C-99FF663F34F5}" type="datetimeFigureOut">
              <a:rPr lang="es-CO" smtClean="0"/>
              <a:t>6/03/2024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51D14B-5DB7-E27F-E3DD-FC4325C0B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B2FFBF-3C33-D6A1-57F5-07E12D470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155DD6-7103-4A2E-87C0-230AA48D96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007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C1D14BA-7470-7840-A721-95AA01627D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534"/>
          <a:stretch/>
        </p:blipFill>
        <p:spPr>
          <a:xfrm>
            <a:off x="66675" y="980480"/>
            <a:ext cx="5615479" cy="24288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3A79585-45B6-855A-9C69-11BBC0F0CD72}"/>
              </a:ext>
            </a:extLst>
          </p:cNvPr>
          <p:cNvSpPr txBox="1"/>
          <p:nvPr/>
        </p:nvSpPr>
        <p:spPr>
          <a:xfrm>
            <a:off x="66675" y="13529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Convierte una cadena de bits (de longitud múltiplo de ocho) en una matriz de bytes.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E0A9618-3012-83AD-6C26-80E1BE10683A}"/>
              </a:ext>
            </a:extLst>
          </p:cNvPr>
          <p:cNvSpPr txBox="1"/>
          <p:nvPr/>
        </p:nvSpPr>
        <p:spPr>
          <a:xfrm>
            <a:off x="6062870" y="1362939"/>
            <a:ext cx="39354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/>
              <a:t>Conversión entre bits y bytes. Los algoritmos 2 y 3 convierten matrices de bits en matrices de bytes. Las entradas de </a:t>
            </a:r>
            <a:r>
              <a:rPr lang="es-CO" sz="1200" dirty="0" err="1"/>
              <a:t>BitsToBytes</a:t>
            </a:r>
            <a:r>
              <a:rPr lang="es-CO" sz="1200" dirty="0"/>
              <a:t> y las salidas de </a:t>
            </a:r>
            <a:r>
              <a:rPr lang="es-CO" sz="1200" dirty="0" err="1"/>
              <a:t>BytesToBits</a:t>
            </a:r>
            <a:r>
              <a:rPr lang="es-CO" sz="1200" dirty="0"/>
              <a:t> son matrices de bits, en las que cada segmento de 8 bits representa un byte en orden </a:t>
            </a:r>
            <a:r>
              <a:rPr lang="es-CO" sz="1200" dirty="0" err="1"/>
              <a:t>little-endian</a:t>
            </a:r>
            <a:r>
              <a:rPr lang="es-CO" sz="1200" dirty="0"/>
              <a:t>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79D9A60-F840-B5C5-0334-61222D59FEE6}"/>
              </a:ext>
            </a:extLst>
          </p:cNvPr>
          <p:cNvSpPr txBox="1"/>
          <p:nvPr/>
        </p:nvSpPr>
        <p:spPr>
          <a:xfrm>
            <a:off x="7388087" y="135294"/>
            <a:ext cx="37039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/>
              <a:t>Esta sección especifica varios algoritmos para convertir entre matrices de bits, matrices de bytes y matrices de enteros módulo m. También especifica una determinada operación de compresión para enteros módulo q, así como la correspondiente operación de descompresión.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82BE7F-83D3-5616-DFCB-2B0F9FB6A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252" y="3602373"/>
            <a:ext cx="6115848" cy="241056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5E7CC35-A8DC-90F0-EAE2-CD4FC4FC3170}"/>
              </a:ext>
            </a:extLst>
          </p:cNvPr>
          <p:cNvSpPr txBox="1"/>
          <p:nvPr/>
        </p:nvSpPr>
        <p:spPr>
          <a:xfrm>
            <a:off x="5615479" y="603688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Realiza la operación inversa de </a:t>
            </a:r>
            <a:r>
              <a:rPr lang="es-CO" dirty="0" err="1"/>
              <a:t>BitsToBytes</a:t>
            </a:r>
            <a:r>
              <a:rPr lang="es-CO" dirty="0"/>
              <a:t>, convirtiendo una matriz de bytes en una matriz de bits.</a:t>
            </a:r>
          </a:p>
        </p:txBody>
      </p:sp>
    </p:spTree>
    <p:extLst>
      <p:ext uri="{BB962C8B-B14F-4D97-AF65-F5344CB8AC3E}">
        <p14:creationId xmlns:p14="http://schemas.microsoft.com/office/powerpoint/2010/main" val="373876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127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MATEO HOYOS MESA</dc:creator>
  <cp:lastModifiedBy>MATEO HOYOS MESA</cp:lastModifiedBy>
  <cp:revision>2</cp:revision>
  <dcterms:created xsi:type="dcterms:W3CDTF">2024-03-02T20:18:16Z</dcterms:created>
  <dcterms:modified xsi:type="dcterms:W3CDTF">2024-03-06T22:33:58Z</dcterms:modified>
</cp:coreProperties>
</file>