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A928-67ED-4FF0-9D3F-8B8236081770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5319-E936-4D85-890B-5889BD7193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62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BBA6-7844-1BAA-4C63-3B4A5EE7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FB0AB-311B-78E7-BE03-648C3C9C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01BEA-C8CF-96A8-E332-ED884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79CAA-DB5E-9CF1-7EDE-B01F513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5BA45-FEEE-18CB-4B43-6C36CF73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B1AD-39E2-E8C5-DD22-2B0FEBFD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2B1DD1-8519-F341-622A-9D958510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7BF91-4075-5BAB-4C51-DC539CF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77559-ECFF-46F0-512E-132A3A5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6B01E-361D-2806-6B7D-A36B9DF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A0E77-C745-EF60-0749-355162D45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62CB7-EEB7-7426-A629-B2E750D3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5FB31-EAD3-5A4E-B71B-8B99469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0B250-4D71-BEFF-8B9E-0C148A7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88B57-BA3E-A5B6-7423-CC40A5C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1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E70F-26E0-5914-567A-7E0F3461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7D32-1280-9698-048F-99F8FE46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291DB-FB05-6EE5-2F2B-424FC01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629B1-1495-5D88-755C-684EAD9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FF720-AE04-CCD9-04DE-F09D917F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2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789C-455B-CE96-E7BA-1BB1D4B8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D5795-250E-1288-8A9A-F6D0D880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EFC45-2EAF-3A48-851A-20F2D30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A1430-68A9-0CDD-EF8A-172E1BD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2BB84-F93D-0F95-5B86-3CD90B3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3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18EB-6EC9-95CE-D7A2-0C7781BE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4A1B6-39D7-D91E-0723-35A56A0D1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9C02C-9CCB-EA63-0408-D0D7A13C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52B24-E963-7ED2-7E5D-22F5CDD6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9404A-2AA2-1B19-049E-64954161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D7C4F-60FB-9D10-6F21-A19EC44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2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933C3-5152-D07F-106F-53EFF928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78C3B-CB5F-661A-0D21-BE34D875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185B6E-CA4C-1918-C703-0B2C206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04B5D-5318-176F-9FD2-E26F2E44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7D70B-FFA4-A5F2-9264-89E11F19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6CCFB-E716-EEBB-905B-4195C38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9D250-1235-64E0-DB5A-104A7B7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8412AF-E883-DC93-843B-5A94883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FE90-6401-B762-EC0C-F824838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2612FB-A8B3-B349-042C-0CEAA6B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BAB7FA-29B4-A497-7447-6AD4E781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D404B-DFD6-D646-0C9F-A0D453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3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1484E0-5F05-5BA1-70E7-77040BC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0E375E-29C6-5B9E-DE33-C9855C5B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D454E-3936-7F6E-875C-E57D7C40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98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8B201-8F07-C58A-B246-5AE2069B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35C6-1E4D-4F4D-3541-65C76225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61EAD-5F14-CA73-E5E3-B23288BC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762EF-A795-2FE9-B44E-8F1DAA7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3E4F8-7C2B-DBC1-EC03-92315B9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8142A-B679-FAE1-29F0-CE6900F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2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A369E-9551-FEAD-A461-5980B0AB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2D84CE-0051-0314-3061-360FE330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152F3E-DAAC-AE7F-FD50-009FC69E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5D4E6-AC2D-F5C0-6881-8D401C0D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E115B-EBD4-DAB5-0A02-2D0E250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BE5FD-3D5C-DF6E-A2DC-F889743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190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4DD8F1-3506-B798-7CED-0B8B066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D6D5D-43DD-51B5-F566-797EC567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F9AFA-4374-B707-9C83-20E3FDEEE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133C8-18D8-4A11-BCB4-3EC7BA3DC30F}" type="datetimeFigureOut">
              <a:rPr lang="es-CO" smtClean="0"/>
              <a:t>29/03/2024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826A-EDD8-D29A-2A92-A21E3211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4F358-3A12-821A-6432-BB7956C7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18">
            <a:extLst>
              <a:ext uri="{FF2B5EF4-FFF2-40B4-BE49-F238E27FC236}">
                <a16:creationId xmlns:a16="http://schemas.microsoft.com/office/drawing/2014/main" id="{7FF1950F-3BB9-03A8-7087-86446653468C}"/>
              </a:ext>
            </a:extLst>
          </p:cNvPr>
          <p:cNvSpPr/>
          <p:nvPr/>
        </p:nvSpPr>
        <p:spPr>
          <a:xfrm>
            <a:off x="4090397" y="221159"/>
            <a:ext cx="1239000" cy="330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Inicio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" name="Google Shape;163;p18">
            <a:extLst>
              <a:ext uri="{FF2B5EF4-FFF2-40B4-BE49-F238E27FC236}">
                <a16:creationId xmlns:a16="http://schemas.microsoft.com/office/drawing/2014/main" id="{AB7B9A0B-DD01-EAD1-2663-6C76215A3CD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709897" y="552059"/>
            <a:ext cx="0" cy="397201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" name="Google Shape;133;p18">
            <a:extLst>
              <a:ext uri="{FF2B5EF4-FFF2-40B4-BE49-F238E27FC236}">
                <a16:creationId xmlns:a16="http://schemas.microsoft.com/office/drawing/2014/main" id="{B99F4D36-56E6-5D5C-3B61-9F782A16AE58}"/>
              </a:ext>
            </a:extLst>
          </p:cNvPr>
          <p:cNvSpPr/>
          <p:nvPr/>
        </p:nvSpPr>
        <p:spPr>
          <a:xfrm>
            <a:off x="3960825" y="949260"/>
            <a:ext cx="1498144" cy="1245300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Presiona START</a:t>
            </a:r>
            <a:endParaRPr sz="10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31;p18">
            <a:extLst>
              <a:ext uri="{FF2B5EF4-FFF2-40B4-BE49-F238E27FC236}">
                <a16:creationId xmlns:a16="http://schemas.microsoft.com/office/drawing/2014/main" id="{FA1AFB68-D201-736C-29A3-716DD9CC6D48}"/>
              </a:ext>
            </a:extLst>
          </p:cNvPr>
          <p:cNvSpPr/>
          <p:nvPr/>
        </p:nvSpPr>
        <p:spPr>
          <a:xfrm>
            <a:off x="4090475" y="2546310"/>
            <a:ext cx="1238922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 secuencia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(111,011,001,000)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63;p18">
            <a:extLst>
              <a:ext uri="{FF2B5EF4-FFF2-40B4-BE49-F238E27FC236}">
                <a16:creationId xmlns:a16="http://schemas.microsoft.com/office/drawing/2014/main" id="{989DE830-CA70-5AC6-4DB5-67F58CB275C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709897" y="2194560"/>
            <a:ext cx="39" cy="35175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" name="Google Shape;163;p18">
            <a:extLst>
              <a:ext uri="{FF2B5EF4-FFF2-40B4-BE49-F238E27FC236}">
                <a16:creationId xmlns:a16="http://schemas.microsoft.com/office/drawing/2014/main" id="{E09340AF-4782-D3D6-A5C0-D9AD3AE88D64}"/>
              </a:ext>
            </a:extLst>
          </p:cNvPr>
          <p:cNvCxnSpPr>
            <a:cxnSpLocks/>
          </p:cNvCxnSpPr>
          <p:nvPr/>
        </p:nvCxnSpPr>
        <p:spPr>
          <a:xfrm flipH="1">
            <a:off x="4709858" y="3108960"/>
            <a:ext cx="39" cy="281325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" name="Google Shape;131;p18">
            <a:extLst>
              <a:ext uri="{FF2B5EF4-FFF2-40B4-BE49-F238E27FC236}">
                <a16:creationId xmlns:a16="http://schemas.microsoft.com/office/drawing/2014/main" id="{24AE89EB-9E9E-BFC9-08EB-92CB49EDB975}"/>
              </a:ext>
            </a:extLst>
          </p:cNvPr>
          <p:cNvSpPr/>
          <p:nvPr/>
        </p:nvSpPr>
        <p:spPr>
          <a:xfrm>
            <a:off x="3772636" y="3390285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Apagar LED</a:t>
            </a: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s-MX"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Esperar tiempo </a:t>
            </a: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Aleatorio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– 10 segundos</a:t>
            </a: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31;p18">
            <a:extLst>
              <a:ext uri="{FF2B5EF4-FFF2-40B4-BE49-F238E27FC236}">
                <a16:creationId xmlns:a16="http://schemas.microsoft.com/office/drawing/2014/main" id="{30127863-7AE6-9643-C3EE-75BC26A67191}"/>
              </a:ext>
            </a:extLst>
          </p:cNvPr>
          <p:cNvSpPr/>
          <p:nvPr/>
        </p:nvSpPr>
        <p:spPr>
          <a:xfrm>
            <a:off x="3772636" y="4280755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Encender LED aleatorio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Registrar tiempo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63;p18">
            <a:extLst>
              <a:ext uri="{FF2B5EF4-FFF2-40B4-BE49-F238E27FC236}">
                <a16:creationId xmlns:a16="http://schemas.microsoft.com/office/drawing/2014/main" id="{AF278579-2CB5-5C25-62FE-9CA0CB4DD43C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4709897" y="3952935"/>
            <a:ext cx="0" cy="32782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7" name="Google Shape;133;p18">
            <a:extLst>
              <a:ext uri="{FF2B5EF4-FFF2-40B4-BE49-F238E27FC236}">
                <a16:creationId xmlns:a16="http://schemas.microsoft.com/office/drawing/2014/main" id="{E16ECDCB-ED32-EE8C-5A4F-ABB788DEC41B}"/>
              </a:ext>
            </a:extLst>
          </p:cNvPr>
          <p:cNvSpPr/>
          <p:nvPr/>
        </p:nvSpPr>
        <p:spPr>
          <a:xfrm>
            <a:off x="4037163" y="5171225"/>
            <a:ext cx="1345389" cy="1095486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Presiono</a:t>
            </a:r>
          </a:p>
          <a:p>
            <a:pPr algn="ctr"/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 en </a:t>
            </a:r>
          </a:p>
          <a:p>
            <a:pPr algn="ctr"/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&lt;= 10s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163;p18">
            <a:extLst>
              <a:ext uri="{FF2B5EF4-FFF2-40B4-BE49-F238E27FC236}">
                <a16:creationId xmlns:a16="http://schemas.microsoft.com/office/drawing/2014/main" id="{DD98FA13-345C-6323-7320-AD34B53788FE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4709858" y="4843405"/>
            <a:ext cx="39" cy="32782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9" name="Google Shape;163;p18">
            <a:extLst>
              <a:ext uri="{FF2B5EF4-FFF2-40B4-BE49-F238E27FC236}">
                <a16:creationId xmlns:a16="http://schemas.microsoft.com/office/drawing/2014/main" id="{B479E4F4-730F-D469-1A51-CC0D25B80D5A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>
            <a:off x="5382552" y="5718968"/>
            <a:ext cx="2172652" cy="0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" name="Google Shape;187;p18">
            <a:extLst>
              <a:ext uri="{FF2B5EF4-FFF2-40B4-BE49-F238E27FC236}">
                <a16:creationId xmlns:a16="http://schemas.microsoft.com/office/drawing/2014/main" id="{058078A5-9638-4694-36F5-3A0CC1BA5191}"/>
              </a:ext>
            </a:extLst>
          </p:cNvPr>
          <p:cNvSpPr txBox="1"/>
          <p:nvPr/>
        </p:nvSpPr>
        <p:spPr>
          <a:xfrm>
            <a:off x="3560862" y="551436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31;p18">
            <a:extLst>
              <a:ext uri="{FF2B5EF4-FFF2-40B4-BE49-F238E27FC236}">
                <a16:creationId xmlns:a16="http://schemas.microsoft.com/office/drawing/2014/main" id="{A15B4537-F95E-EC17-69E7-421619CC35E1}"/>
              </a:ext>
            </a:extLst>
          </p:cNvPr>
          <p:cNvSpPr/>
          <p:nvPr/>
        </p:nvSpPr>
        <p:spPr>
          <a:xfrm>
            <a:off x="7555204" y="5437643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Apagar LED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Registrar tiempo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3;p18">
            <a:extLst>
              <a:ext uri="{FF2B5EF4-FFF2-40B4-BE49-F238E27FC236}">
                <a16:creationId xmlns:a16="http://schemas.microsoft.com/office/drawing/2014/main" id="{72D126AC-74EC-39E4-C581-E431CDA3CC5B}"/>
              </a:ext>
            </a:extLst>
          </p:cNvPr>
          <p:cNvSpPr/>
          <p:nvPr/>
        </p:nvSpPr>
        <p:spPr>
          <a:xfrm>
            <a:off x="7819769" y="4075739"/>
            <a:ext cx="1345389" cy="1095486"/>
          </a:xfrm>
          <a:prstGeom prst="flowChartDecision">
            <a:avLst/>
          </a:prstGeom>
          <a:solidFill>
            <a:srgbClr val="648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Correcto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31;p18">
            <a:extLst>
              <a:ext uri="{FF2B5EF4-FFF2-40B4-BE49-F238E27FC236}">
                <a16:creationId xmlns:a16="http://schemas.microsoft.com/office/drawing/2014/main" id="{2C4A1625-DA0A-08DC-1F90-2CD9F47C4FD9}"/>
              </a:ext>
            </a:extLst>
          </p:cNvPr>
          <p:cNvSpPr/>
          <p:nvPr/>
        </p:nvSpPr>
        <p:spPr>
          <a:xfrm>
            <a:off x="7555204" y="2443050"/>
            <a:ext cx="1874521" cy="56265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Tiempo en DISPLAY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163;p18">
            <a:extLst>
              <a:ext uri="{FF2B5EF4-FFF2-40B4-BE49-F238E27FC236}">
                <a16:creationId xmlns:a16="http://schemas.microsoft.com/office/drawing/2014/main" id="{5E58324B-4798-B23E-7D69-DEB1A163CDD7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8492464" y="5171225"/>
            <a:ext cx="1" cy="266418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2" name="Google Shape;163;p18">
            <a:extLst>
              <a:ext uri="{FF2B5EF4-FFF2-40B4-BE49-F238E27FC236}">
                <a16:creationId xmlns:a16="http://schemas.microsoft.com/office/drawing/2014/main" id="{C8CFC261-BC5C-F941-D4C5-2DA67DAED33A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V="1">
            <a:off x="8492464" y="3005700"/>
            <a:ext cx="1" cy="1070039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65" name="Google Shape;192;p18">
            <a:extLst>
              <a:ext uri="{FF2B5EF4-FFF2-40B4-BE49-F238E27FC236}">
                <a16:creationId xmlns:a16="http://schemas.microsoft.com/office/drawing/2014/main" id="{8D9DCD1D-EF5E-3485-5063-48795922266F}"/>
              </a:ext>
            </a:extLst>
          </p:cNvPr>
          <p:cNvSpPr txBox="1"/>
          <p:nvPr/>
        </p:nvSpPr>
        <p:spPr>
          <a:xfrm>
            <a:off x="4709857" y="2218490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6" name="Google Shape;163;p18">
            <a:extLst>
              <a:ext uri="{FF2B5EF4-FFF2-40B4-BE49-F238E27FC236}">
                <a16:creationId xmlns:a16="http://schemas.microsoft.com/office/drawing/2014/main" id="{1E6007FC-F02C-A6EB-4CA8-5CED67799FF0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4792548" y="879879"/>
            <a:ext cx="666421" cy="692031"/>
          </a:xfrm>
          <a:prstGeom prst="curvedConnector4">
            <a:avLst>
              <a:gd name="adj1" fmla="val -34303"/>
              <a:gd name="adj2" fmla="val 120092"/>
            </a:avLst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" name="Google Shape;187;p18">
            <a:extLst>
              <a:ext uri="{FF2B5EF4-FFF2-40B4-BE49-F238E27FC236}">
                <a16:creationId xmlns:a16="http://schemas.microsoft.com/office/drawing/2014/main" id="{D93EC6DC-98CE-DE95-3388-93E2281548C2}"/>
              </a:ext>
            </a:extLst>
          </p:cNvPr>
          <p:cNvSpPr txBox="1"/>
          <p:nvPr/>
        </p:nvSpPr>
        <p:spPr>
          <a:xfrm>
            <a:off x="5305067" y="1592830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5" name="Google Shape;185;p18">
            <a:extLst>
              <a:ext uri="{FF2B5EF4-FFF2-40B4-BE49-F238E27FC236}">
                <a16:creationId xmlns:a16="http://schemas.microsoft.com/office/drawing/2014/main" id="{6B590484-E02B-C527-ED15-B4ED112546EA}"/>
              </a:ext>
            </a:extLst>
          </p:cNvPr>
          <p:cNvCxnSpPr>
            <a:cxnSpLocks/>
            <a:stCxn id="37" idx="1"/>
            <a:endCxn id="8" idx="1"/>
          </p:cNvCxnSpPr>
          <p:nvPr/>
        </p:nvCxnSpPr>
        <p:spPr>
          <a:xfrm rot="10800000">
            <a:off x="3960825" y="1571910"/>
            <a:ext cx="76338" cy="4147058"/>
          </a:xfrm>
          <a:prstGeom prst="bentConnector3">
            <a:avLst>
              <a:gd name="adj1" fmla="val 710894"/>
            </a:avLst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8" name="Google Shape;192;p18">
            <a:extLst>
              <a:ext uri="{FF2B5EF4-FFF2-40B4-BE49-F238E27FC236}">
                <a16:creationId xmlns:a16="http://schemas.microsoft.com/office/drawing/2014/main" id="{60F12ABA-63ED-6C1E-BDC3-25D22A846FD5}"/>
              </a:ext>
            </a:extLst>
          </p:cNvPr>
          <p:cNvSpPr txBox="1"/>
          <p:nvPr/>
        </p:nvSpPr>
        <p:spPr>
          <a:xfrm>
            <a:off x="5337269" y="551436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92;p18">
            <a:extLst>
              <a:ext uri="{FF2B5EF4-FFF2-40B4-BE49-F238E27FC236}">
                <a16:creationId xmlns:a16="http://schemas.microsoft.com/office/drawing/2014/main" id="{3550D70F-01E8-2F08-8987-6C7A0C4340A7}"/>
              </a:ext>
            </a:extLst>
          </p:cNvPr>
          <p:cNvSpPr txBox="1"/>
          <p:nvPr/>
        </p:nvSpPr>
        <p:spPr>
          <a:xfrm>
            <a:off x="8451394" y="3871139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YES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31;p18">
            <a:extLst>
              <a:ext uri="{FF2B5EF4-FFF2-40B4-BE49-F238E27FC236}">
                <a16:creationId xmlns:a16="http://schemas.microsoft.com/office/drawing/2014/main" id="{EDF21409-9CD8-64F6-FE11-45439C197820}"/>
              </a:ext>
            </a:extLst>
          </p:cNvPr>
          <p:cNvSpPr/>
          <p:nvPr/>
        </p:nvSpPr>
        <p:spPr>
          <a:xfrm>
            <a:off x="6096000" y="4355754"/>
            <a:ext cx="1345388" cy="531977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Penalidad +1s</a:t>
            </a:r>
            <a:endParaRPr sz="1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87;p18">
            <a:extLst>
              <a:ext uri="{FF2B5EF4-FFF2-40B4-BE49-F238E27FC236}">
                <a16:creationId xmlns:a16="http://schemas.microsoft.com/office/drawing/2014/main" id="{0FD60456-27C2-128F-015B-91EDD2220383}"/>
              </a:ext>
            </a:extLst>
          </p:cNvPr>
          <p:cNvSpPr txBox="1"/>
          <p:nvPr/>
        </p:nvSpPr>
        <p:spPr>
          <a:xfrm>
            <a:off x="7480798" y="4363128"/>
            <a:ext cx="5097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204D"/>
              </a:buClr>
              <a:buSzPts val="3200"/>
              <a:buFont typeface="Arial"/>
              <a:buNone/>
            </a:pPr>
            <a:r>
              <a:rPr lang="en" sz="1200" i="0" u="none" strike="noStrike" cap="none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</a:t>
            </a:r>
            <a:endParaRPr sz="12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0" name="Google Shape;185;p18">
            <a:extLst>
              <a:ext uri="{FF2B5EF4-FFF2-40B4-BE49-F238E27FC236}">
                <a16:creationId xmlns:a16="http://schemas.microsoft.com/office/drawing/2014/main" id="{D9B8BA97-BF83-2AA7-B1E7-BA65BD6F8CC4}"/>
              </a:ext>
            </a:extLst>
          </p:cNvPr>
          <p:cNvCxnSpPr>
            <a:cxnSpLocks/>
            <a:stCxn id="54" idx="1"/>
            <a:endCxn id="108" idx="3"/>
          </p:cNvCxnSpPr>
          <p:nvPr/>
        </p:nvCxnSpPr>
        <p:spPr>
          <a:xfrm flipH="1" flipV="1">
            <a:off x="7441388" y="4621743"/>
            <a:ext cx="378381" cy="1739"/>
          </a:xfrm>
          <a:prstGeom prst="straightConnector1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3" name="Google Shape;185;p18">
            <a:extLst>
              <a:ext uri="{FF2B5EF4-FFF2-40B4-BE49-F238E27FC236}">
                <a16:creationId xmlns:a16="http://schemas.microsoft.com/office/drawing/2014/main" id="{B574F96A-61DB-7D79-A8D4-7F5B901C7A59}"/>
              </a:ext>
            </a:extLst>
          </p:cNvPr>
          <p:cNvCxnSpPr>
            <a:cxnSpLocks/>
            <a:stCxn id="108" idx="0"/>
            <a:endCxn id="55" idx="1"/>
          </p:cNvCxnSpPr>
          <p:nvPr/>
        </p:nvCxnSpPr>
        <p:spPr>
          <a:xfrm rot="5400000" flipH="1" flipV="1">
            <a:off x="6346260" y="3146810"/>
            <a:ext cx="1631379" cy="786510"/>
          </a:xfrm>
          <a:prstGeom prst="bentConnector2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6" name="Google Shape;185;p18">
            <a:extLst>
              <a:ext uri="{FF2B5EF4-FFF2-40B4-BE49-F238E27FC236}">
                <a16:creationId xmlns:a16="http://schemas.microsoft.com/office/drawing/2014/main" id="{B0E43901-260F-54D6-1210-49DE7BC6D085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5701799" y="-347617"/>
            <a:ext cx="1805078" cy="3776255"/>
          </a:xfrm>
          <a:prstGeom prst="bentConnector2">
            <a:avLst/>
          </a:prstGeom>
          <a:noFill/>
          <a:ln w="19050" cap="flat" cmpd="sng">
            <a:solidFill>
              <a:srgbClr val="AAAAAA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450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B401504-5443-1A3D-5F05-2CC891868B2E}"/>
              </a:ext>
            </a:extLst>
          </p:cNvPr>
          <p:cNvCxnSpPr>
            <a:cxnSpLocks/>
          </p:cNvCxnSpPr>
          <p:nvPr/>
        </p:nvCxnSpPr>
        <p:spPr>
          <a:xfrm flipV="1">
            <a:off x="4199070" y="2405597"/>
            <a:ext cx="3638242" cy="185066"/>
          </a:xfrm>
          <a:prstGeom prst="bentConnector3">
            <a:avLst>
              <a:gd name="adj1" fmla="val 3970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9614C17-BADE-C75B-352C-4A2EF1C39452}"/>
              </a:ext>
            </a:extLst>
          </p:cNvPr>
          <p:cNvCxnSpPr>
            <a:cxnSpLocks/>
          </p:cNvCxnSpPr>
          <p:nvPr/>
        </p:nvCxnSpPr>
        <p:spPr>
          <a:xfrm flipV="1">
            <a:off x="4156083" y="2348389"/>
            <a:ext cx="3622840" cy="104899"/>
          </a:xfrm>
          <a:prstGeom prst="bentConnector3">
            <a:avLst>
              <a:gd name="adj1" fmla="val 3825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5212CA6-4F15-202F-51BF-646FE66F4CC0}"/>
              </a:ext>
            </a:extLst>
          </p:cNvPr>
          <p:cNvCxnSpPr>
            <a:cxnSpLocks/>
          </p:cNvCxnSpPr>
          <p:nvPr/>
        </p:nvCxnSpPr>
        <p:spPr>
          <a:xfrm flipV="1">
            <a:off x="4112081" y="2245029"/>
            <a:ext cx="3598476" cy="93959"/>
          </a:xfrm>
          <a:prstGeom prst="bentConnector3">
            <a:avLst>
              <a:gd name="adj1" fmla="val 3597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FBBBCE1E-058D-B099-CCFA-AF1B34DB85F0}"/>
              </a:ext>
            </a:extLst>
          </p:cNvPr>
          <p:cNvCxnSpPr>
            <a:cxnSpLocks/>
          </p:cNvCxnSpPr>
          <p:nvPr/>
        </p:nvCxnSpPr>
        <p:spPr>
          <a:xfrm>
            <a:off x="4112081" y="2197636"/>
            <a:ext cx="3613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001CD11-976C-5EB6-DEB0-1002C4512AB2}"/>
              </a:ext>
            </a:extLst>
          </p:cNvPr>
          <p:cNvCxnSpPr>
            <a:cxnSpLocks/>
          </p:cNvCxnSpPr>
          <p:nvPr/>
        </p:nvCxnSpPr>
        <p:spPr>
          <a:xfrm>
            <a:off x="4165062" y="2073164"/>
            <a:ext cx="3613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9" name="Conector recto 1288">
            <a:extLst>
              <a:ext uri="{FF2B5EF4-FFF2-40B4-BE49-F238E27FC236}">
                <a16:creationId xmlns:a16="http://schemas.microsoft.com/office/drawing/2014/main" id="{4A6F8B09-FD8B-96F7-BFE0-3E095E047F5B}"/>
              </a:ext>
            </a:extLst>
          </p:cNvPr>
          <p:cNvCxnSpPr>
            <a:cxnSpLocks/>
          </p:cNvCxnSpPr>
          <p:nvPr/>
        </p:nvCxnSpPr>
        <p:spPr>
          <a:xfrm flipV="1">
            <a:off x="4073596" y="1812060"/>
            <a:ext cx="3422278" cy="1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1" name="Conector recto 1290">
            <a:extLst>
              <a:ext uri="{FF2B5EF4-FFF2-40B4-BE49-F238E27FC236}">
                <a16:creationId xmlns:a16="http://schemas.microsoft.com/office/drawing/2014/main" id="{870C74B6-4D2E-E0D8-F2F8-E98199E897F5}"/>
              </a:ext>
            </a:extLst>
          </p:cNvPr>
          <p:cNvCxnSpPr>
            <a:cxnSpLocks/>
          </p:cNvCxnSpPr>
          <p:nvPr/>
        </p:nvCxnSpPr>
        <p:spPr>
          <a:xfrm>
            <a:off x="4107739" y="1954549"/>
            <a:ext cx="3613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Conector recto 1124">
            <a:extLst>
              <a:ext uri="{FF2B5EF4-FFF2-40B4-BE49-F238E27FC236}">
                <a16:creationId xmlns:a16="http://schemas.microsoft.com/office/drawing/2014/main" id="{4A78DDA2-E76E-F29F-B286-43BB52AD1682}"/>
              </a:ext>
            </a:extLst>
          </p:cNvPr>
          <p:cNvCxnSpPr>
            <a:cxnSpLocks/>
          </p:cNvCxnSpPr>
          <p:nvPr/>
        </p:nvCxnSpPr>
        <p:spPr>
          <a:xfrm>
            <a:off x="3725436" y="3699315"/>
            <a:ext cx="0" cy="139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Conector recto 1123">
            <a:extLst>
              <a:ext uri="{FF2B5EF4-FFF2-40B4-BE49-F238E27FC236}">
                <a16:creationId xmlns:a16="http://schemas.microsoft.com/office/drawing/2014/main" id="{1CED3404-C20C-0F34-EF5C-42FF34D8D46F}"/>
              </a:ext>
            </a:extLst>
          </p:cNvPr>
          <p:cNvCxnSpPr>
            <a:cxnSpLocks/>
          </p:cNvCxnSpPr>
          <p:nvPr/>
        </p:nvCxnSpPr>
        <p:spPr>
          <a:xfrm>
            <a:off x="3319455" y="3715626"/>
            <a:ext cx="6829" cy="1560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ector recto 1120">
            <a:extLst>
              <a:ext uri="{FF2B5EF4-FFF2-40B4-BE49-F238E27FC236}">
                <a16:creationId xmlns:a16="http://schemas.microsoft.com/office/drawing/2014/main" id="{AD3DFC5F-7913-8DD6-8F16-362360C67663}"/>
              </a:ext>
            </a:extLst>
          </p:cNvPr>
          <p:cNvCxnSpPr>
            <a:cxnSpLocks/>
          </p:cNvCxnSpPr>
          <p:nvPr/>
        </p:nvCxnSpPr>
        <p:spPr>
          <a:xfrm>
            <a:off x="2850393" y="3715626"/>
            <a:ext cx="0" cy="139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B2FF85-7EED-BC4A-27E4-677FA34F2FCE}"/>
              </a:ext>
            </a:extLst>
          </p:cNvPr>
          <p:cNvCxnSpPr>
            <a:cxnSpLocks/>
          </p:cNvCxnSpPr>
          <p:nvPr/>
        </p:nvCxnSpPr>
        <p:spPr>
          <a:xfrm>
            <a:off x="957739" y="2017363"/>
            <a:ext cx="137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8" name="Grupo 1037">
            <a:extLst>
              <a:ext uri="{FF2B5EF4-FFF2-40B4-BE49-F238E27FC236}">
                <a16:creationId xmlns:a16="http://schemas.microsoft.com/office/drawing/2014/main" id="{79A5D9FB-8CD0-7DEB-9A57-C7F55EB04AFF}"/>
              </a:ext>
            </a:extLst>
          </p:cNvPr>
          <p:cNvGrpSpPr/>
          <p:nvPr/>
        </p:nvGrpSpPr>
        <p:grpSpPr>
          <a:xfrm>
            <a:off x="798799" y="1196424"/>
            <a:ext cx="335645" cy="2065018"/>
            <a:chOff x="810786" y="1106424"/>
            <a:chExt cx="335645" cy="2065018"/>
          </a:xfrm>
        </p:grpSpPr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DAB84E2A-F523-A02D-24D6-FAC21756D8CE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B2872A1-078B-BED9-A283-DDB6900C6A86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A457922-61AC-C265-E9A6-1337464322F6}"/>
                </a:ext>
              </a:extLst>
            </p:cNvPr>
            <p:cNvCxnSpPr>
              <a:cxnSpLocks/>
              <a:stCxn id="24" idx="4"/>
              <a:endCxn id="20" idx="0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3676834-87F1-5E79-31CD-576BEF0FDE9E}"/>
                </a:ext>
              </a:extLst>
            </p:cNvPr>
            <p:cNvSpPr/>
            <p:nvPr/>
          </p:nvSpPr>
          <p:spPr>
            <a:xfrm>
              <a:off x="866449" y="2157477"/>
              <a:ext cx="180000" cy="5571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1K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6A7E641-167A-62E0-7E33-A525F70F7CB1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3377D45A-B6C0-1F79-0AA0-8C81E1E994DC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FBC21C9-11EA-59EE-E443-27881B24B662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ACB4DA-1CE7-69EA-F3B8-24582F643DA5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1BD0B49-D58B-E1AD-8648-161E506DFC65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A64DCB5-C54F-C821-033A-0A9E8854C47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Grupo 1031">
              <a:extLst>
                <a:ext uri="{FF2B5EF4-FFF2-40B4-BE49-F238E27FC236}">
                  <a16:creationId xmlns:a16="http://schemas.microsoft.com/office/drawing/2014/main" id="{A74C2F02-1286-7323-4F36-979153F2FC61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71B64383-180E-7A8B-4156-0ACE16C31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Conector recto 1024">
                <a:extLst>
                  <a:ext uri="{FF2B5EF4-FFF2-40B4-BE49-F238E27FC236}">
                    <a16:creationId xmlns:a16="http://schemas.microsoft.com/office/drawing/2014/main" id="{D66C6580-9B80-3A9E-6914-6B696BB58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Conector recto 1028">
                <a:extLst>
                  <a:ext uri="{FF2B5EF4-FFF2-40B4-BE49-F238E27FC236}">
                    <a16:creationId xmlns:a16="http://schemas.microsoft.com/office/drawing/2014/main" id="{ABC52A9D-AEAF-26C8-E9E1-BBA0FE15D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3" name="Grupo 1032">
            <a:extLst>
              <a:ext uri="{FF2B5EF4-FFF2-40B4-BE49-F238E27FC236}">
                <a16:creationId xmlns:a16="http://schemas.microsoft.com/office/drawing/2014/main" id="{B2086490-7B27-738D-1DB7-590A52A2D257}"/>
              </a:ext>
            </a:extLst>
          </p:cNvPr>
          <p:cNvGrpSpPr/>
          <p:nvPr/>
        </p:nvGrpSpPr>
        <p:grpSpPr>
          <a:xfrm>
            <a:off x="3185868" y="5276066"/>
            <a:ext cx="291326" cy="95251"/>
            <a:chOff x="1118780" y="2876549"/>
            <a:chExt cx="291326" cy="95251"/>
          </a:xfrm>
        </p:grpSpPr>
        <p:cxnSp>
          <p:nvCxnSpPr>
            <p:cNvPr id="1034" name="Conector recto 1033">
              <a:extLst>
                <a:ext uri="{FF2B5EF4-FFF2-40B4-BE49-F238E27FC236}">
                  <a16:creationId xmlns:a16="http://schemas.microsoft.com/office/drawing/2014/main" id="{0B879B9A-854B-9030-AE38-2E3A83F0519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80" y="2876549"/>
              <a:ext cx="29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ector recto 1034">
              <a:extLst>
                <a:ext uri="{FF2B5EF4-FFF2-40B4-BE49-F238E27FC236}">
                  <a16:creationId xmlns:a16="http://schemas.microsoft.com/office/drawing/2014/main" id="{35F559AB-188D-246D-22C8-7A613CB6839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31" y="2924175"/>
              <a:ext cx="200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Conector recto 1035">
              <a:extLst>
                <a:ext uri="{FF2B5EF4-FFF2-40B4-BE49-F238E27FC236}">
                  <a16:creationId xmlns:a16="http://schemas.microsoft.com/office/drawing/2014/main" id="{03A4DE54-02F6-F873-848D-AC524495A2B0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971800"/>
              <a:ext cx="92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o 1038">
            <a:extLst>
              <a:ext uri="{FF2B5EF4-FFF2-40B4-BE49-F238E27FC236}">
                <a16:creationId xmlns:a16="http://schemas.microsoft.com/office/drawing/2014/main" id="{ECAA1B92-282F-C6BD-7F7C-698D4679A74D}"/>
              </a:ext>
            </a:extLst>
          </p:cNvPr>
          <p:cNvGrpSpPr/>
          <p:nvPr/>
        </p:nvGrpSpPr>
        <p:grpSpPr>
          <a:xfrm>
            <a:off x="1266982" y="1196424"/>
            <a:ext cx="335645" cy="2065018"/>
            <a:chOff x="810786" y="1106424"/>
            <a:chExt cx="335645" cy="2065018"/>
          </a:xfrm>
        </p:grpSpPr>
        <p:sp>
          <p:nvSpPr>
            <p:cNvPr id="1040" name="Triángulo isósceles 1039">
              <a:extLst>
                <a:ext uri="{FF2B5EF4-FFF2-40B4-BE49-F238E27FC236}">
                  <a16:creationId xmlns:a16="http://schemas.microsoft.com/office/drawing/2014/main" id="{75746D74-74AF-7AD3-DD27-611C5C781DBC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1" name="Conector recto 1040">
              <a:extLst>
                <a:ext uri="{FF2B5EF4-FFF2-40B4-BE49-F238E27FC236}">
                  <a16:creationId xmlns:a16="http://schemas.microsoft.com/office/drawing/2014/main" id="{1D351448-CCB5-268E-345B-E6CCDCA7F089}"/>
                </a:ext>
              </a:extLst>
            </p:cNvPr>
            <p:cNvCxnSpPr>
              <a:stCxn id="1040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ector recto 1041">
              <a:extLst>
                <a:ext uri="{FF2B5EF4-FFF2-40B4-BE49-F238E27FC236}">
                  <a16:creationId xmlns:a16="http://schemas.microsoft.com/office/drawing/2014/main" id="{D18DC738-C763-8B1E-AF9C-66B42FA26068}"/>
                </a:ext>
              </a:extLst>
            </p:cNvPr>
            <p:cNvCxnSpPr>
              <a:cxnSpLocks/>
              <a:stCxn id="1046" idx="4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upo 1043">
              <a:extLst>
                <a:ext uri="{FF2B5EF4-FFF2-40B4-BE49-F238E27FC236}">
                  <a16:creationId xmlns:a16="http://schemas.microsoft.com/office/drawing/2014/main" id="{CDA714D4-208B-536D-6230-BAAA579A0AAC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1052" name="Conector recto 1051">
                <a:extLst>
                  <a:ext uri="{FF2B5EF4-FFF2-40B4-BE49-F238E27FC236}">
                    <a16:creationId xmlns:a16="http://schemas.microsoft.com/office/drawing/2014/main" id="{2CED7579-31E6-997B-850A-83F4BFD10F1E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Rectángulo 1052">
                <a:extLst>
                  <a:ext uri="{FF2B5EF4-FFF2-40B4-BE49-F238E27FC236}">
                    <a16:creationId xmlns:a16="http://schemas.microsoft.com/office/drawing/2014/main" id="{623F964F-D27A-65E1-B025-C2B7B684E5BE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45" name="Elipse 1044">
              <a:extLst>
                <a:ext uri="{FF2B5EF4-FFF2-40B4-BE49-F238E27FC236}">
                  <a16:creationId xmlns:a16="http://schemas.microsoft.com/office/drawing/2014/main" id="{ECDA01FB-9E04-AAE5-9015-C713BFA10C62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5CA5B4AC-B014-3A2C-2152-51241D91EA05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047" name="Conector recto 1046">
              <a:extLst>
                <a:ext uri="{FF2B5EF4-FFF2-40B4-BE49-F238E27FC236}">
                  <a16:creationId xmlns:a16="http://schemas.microsoft.com/office/drawing/2014/main" id="{395E7F9F-FA60-D817-0432-B59389C1FCAC}"/>
                </a:ext>
              </a:extLst>
            </p:cNvPr>
            <p:cNvCxnSpPr>
              <a:cxnSpLocks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8" name="Grupo 1047">
              <a:extLst>
                <a:ext uri="{FF2B5EF4-FFF2-40B4-BE49-F238E27FC236}">
                  <a16:creationId xmlns:a16="http://schemas.microsoft.com/office/drawing/2014/main" id="{CEDF5046-6516-279A-D3CC-C7EAB7323C61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049" name="Conector recto 1048">
                <a:extLst>
                  <a:ext uri="{FF2B5EF4-FFF2-40B4-BE49-F238E27FC236}">
                    <a16:creationId xmlns:a16="http://schemas.microsoft.com/office/drawing/2014/main" id="{11242E97-D49D-A610-5164-AC6BC4CB9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Conector recto 1049">
                <a:extLst>
                  <a:ext uri="{FF2B5EF4-FFF2-40B4-BE49-F238E27FC236}">
                    <a16:creationId xmlns:a16="http://schemas.microsoft.com/office/drawing/2014/main" id="{3D1EEE32-165E-1F88-1270-764529DAA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Conector recto 1050">
                <a:extLst>
                  <a:ext uri="{FF2B5EF4-FFF2-40B4-BE49-F238E27FC236}">
                    <a16:creationId xmlns:a16="http://schemas.microsoft.com/office/drawing/2014/main" id="{C56A3628-E2A8-3C90-C9FF-003A59EBE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4" name="Grupo 1053">
            <a:extLst>
              <a:ext uri="{FF2B5EF4-FFF2-40B4-BE49-F238E27FC236}">
                <a16:creationId xmlns:a16="http://schemas.microsoft.com/office/drawing/2014/main" id="{5D6C1D66-3418-616E-E834-BBDDA471A446}"/>
              </a:ext>
            </a:extLst>
          </p:cNvPr>
          <p:cNvGrpSpPr/>
          <p:nvPr/>
        </p:nvGrpSpPr>
        <p:grpSpPr>
          <a:xfrm>
            <a:off x="1751458" y="1196424"/>
            <a:ext cx="335645" cy="2065018"/>
            <a:chOff x="810786" y="1106424"/>
            <a:chExt cx="335645" cy="2065018"/>
          </a:xfrm>
        </p:grpSpPr>
        <p:sp>
          <p:nvSpPr>
            <p:cNvPr id="1055" name="Triángulo isósceles 1054">
              <a:extLst>
                <a:ext uri="{FF2B5EF4-FFF2-40B4-BE49-F238E27FC236}">
                  <a16:creationId xmlns:a16="http://schemas.microsoft.com/office/drawing/2014/main" id="{7894AB52-CEF9-B7C3-BF71-370038926E91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56" name="Conector recto 1055">
              <a:extLst>
                <a:ext uri="{FF2B5EF4-FFF2-40B4-BE49-F238E27FC236}">
                  <a16:creationId xmlns:a16="http://schemas.microsoft.com/office/drawing/2014/main" id="{BBC3BC9C-1CC2-14D9-10C2-7E14DC4603E6}"/>
                </a:ext>
              </a:extLst>
            </p:cNvPr>
            <p:cNvCxnSpPr>
              <a:stCxn id="1055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Conector recto 1056">
              <a:extLst>
                <a:ext uri="{FF2B5EF4-FFF2-40B4-BE49-F238E27FC236}">
                  <a16:creationId xmlns:a16="http://schemas.microsoft.com/office/drawing/2014/main" id="{FB9BC700-A809-863D-50C6-E0328E0E8085}"/>
                </a:ext>
              </a:extLst>
            </p:cNvPr>
            <p:cNvCxnSpPr>
              <a:cxnSpLocks/>
              <a:stCxn id="1061" idx="4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9" name="Grupo 1058">
              <a:extLst>
                <a:ext uri="{FF2B5EF4-FFF2-40B4-BE49-F238E27FC236}">
                  <a16:creationId xmlns:a16="http://schemas.microsoft.com/office/drawing/2014/main" id="{5FC28690-ADD2-402A-E32D-4A0DE31DFDB3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1067" name="Conector recto 1066">
                <a:extLst>
                  <a:ext uri="{FF2B5EF4-FFF2-40B4-BE49-F238E27FC236}">
                    <a16:creationId xmlns:a16="http://schemas.microsoft.com/office/drawing/2014/main" id="{8B77FD0B-F34D-C3C9-CEF1-B694ED100D74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Rectángulo 1067">
                <a:extLst>
                  <a:ext uri="{FF2B5EF4-FFF2-40B4-BE49-F238E27FC236}">
                    <a16:creationId xmlns:a16="http://schemas.microsoft.com/office/drawing/2014/main" id="{201DDA2D-549A-D81B-755C-7B009A1A17C7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60" name="Elipse 1059">
              <a:extLst>
                <a:ext uri="{FF2B5EF4-FFF2-40B4-BE49-F238E27FC236}">
                  <a16:creationId xmlns:a16="http://schemas.microsoft.com/office/drawing/2014/main" id="{40479A4C-A016-0B44-AD19-E48B6336AFBE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61" name="Elipse 1060">
              <a:extLst>
                <a:ext uri="{FF2B5EF4-FFF2-40B4-BE49-F238E27FC236}">
                  <a16:creationId xmlns:a16="http://schemas.microsoft.com/office/drawing/2014/main" id="{7173364C-5F38-1A62-F6B8-079D7DC87A59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062" name="Conector recto 1061">
              <a:extLst>
                <a:ext uri="{FF2B5EF4-FFF2-40B4-BE49-F238E27FC236}">
                  <a16:creationId xmlns:a16="http://schemas.microsoft.com/office/drawing/2014/main" id="{57F9026E-471E-EE2B-D1EA-AC6C1C5F7859}"/>
                </a:ext>
              </a:extLst>
            </p:cNvPr>
            <p:cNvCxnSpPr>
              <a:cxnSpLocks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3" name="Grupo 1062">
              <a:extLst>
                <a:ext uri="{FF2B5EF4-FFF2-40B4-BE49-F238E27FC236}">
                  <a16:creationId xmlns:a16="http://schemas.microsoft.com/office/drawing/2014/main" id="{1E77311E-0AA8-3AF3-1795-A2286AC4DE0A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064" name="Conector recto 1063">
                <a:extLst>
                  <a:ext uri="{FF2B5EF4-FFF2-40B4-BE49-F238E27FC236}">
                    <a16:creationId xmlns:a16="http://schemas.microsoft.com/office/drawing/2014/main" id="{2D67F9DB-CEC0-CC57-888C-663347DFB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Conector recto 1064">
                <a:extLst>
                  <a:ext uri="{FF2B5EF4-FFF2-40B4-BE49-F238E27FC236}">
                    <a16:creationId xmlns:a16="http://schemas.microsoft.com/office/drawing/2014/main" id="{8FEC9224-CA64-0447-C387-AA3A35ED8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Conector recto 1065">
                <a:extLst>
                  <a:ext uri="{FF2B5EF4-FFF2-40B4-BE49-F238E27FC236}">
                    <a16:creationId xmlns:a16="http://schemas.microsoft.com/office/drawing/2014/main" id="{B63331EC-FCE1-76C8-9AB7-12B43FA3E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1" name="Conector recto 1070">
            <a:extLst>
              <a:ext uri="{FF2B5EF4-FFF2-40B4-BE49-F238E27FC236}">
                <a16:creationId xmlns:a16="http://schemas.microsoft.com/office/drawing/2014/main" id="{5E72EA85-B66C-6D13-1256-D043821AC2DD}"/>
              </a:ext>
            </a:extLst>
          </p:cNvPr>
          <p:cNvCxnSpPr>
            <a:cxnSpLocks/>
          </p:cNvCxnSpPr>
          <p:nvPr/>
        </p:nvCxnSpPr>
        <p:spPr>
          <a:xfrm>
            <a:off x="1412645" y="2101013"/>
            <a:ext cx="922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Conector recto 1072">
            <a:extLst>
              <a:ext uri="{FF2B5EF4-FFF2-40B4-BE49-F238E27FC236}">
                <a16:creationId xmlns:a16="http://schemas.microsoft.com/office/drawing/2014/main" id="{6CFF185F-E429-62DE-16B1-832849A27BCD}"/>
              </a:ext>
            </a:extLst>
          </p:cNvPr>
          <p:cNvCxnSpPr>
            <a:cxnSpLocks/>
          </p:cNvCxnSpPr>
          <p:nvPr/>
        </p:nvCxnSpPr>
        <p:spPr>
          <a:xfrm>
            <a:off x="1890771" y="2177213"/>
            <a:ext cx="44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CuadroTexto 1079">
            <a:extLst>
              <a:ext uri="{FF2B5EF4-FFF2-40B4-BE49-F238E27FC236}">
                <a16:creationId xmlns:a16="http://schemas.microsoft.com/office/drawing/2014/main" id="{CFB28D77-B1C4-DC31-7C9A-8816A9176648}"/>
              </a:ext>
            </a:extLst>
          </p:cNvPr>
          <p:cNvSpPr txBox="1"/>
          <p:nvPr/>
        </p:nvSpPr>
        <p:spPr>
          <a:xfrm>
            <a:off x="1151782" y="830398"/>
            <a:ext cx="789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3.3V</a:t>
            </a:r>
          </a:p>
        </p:txBody>
      </p:sp>
      <p:sp>
        <p:nvSpPr>
          <p:cNvPr id="1094" name="Elipse 1093">
            <a:extLst>
              <a:ext uri="{FF2B5EF4-FFF2-40B4-BE49-F238E27FC236}">
                <a16:creationId xmlns:a16="http://schemas.microsoft.com/office/drawing/2014/main" id="{659E9757-E9AD-0862-7545-85650E1B9400}"/>
              </a:ext>
            </a:extLst>
          </p:cNvPr>
          <p:cNvSpPr/>
          <p:nvPr/>
        </p:nvSpPr>
        <p:spPr>
          <a:xfrm>
            <a:off x="2678014" y="398253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95" name="Grupo 1094">
            <a:extLst>
              <a:ext uri="{FF2B5EF4-FFF2-40B4-BE49-F238E27FC236}">
                <a16:creationId xmlns:a16="http://schemas.microsoft.com/office/drawing/2014/main" id="{646A7344-967D-635B-CA34-7177A451B211}"/>
              </a:ext>
            </a:extLst>
          </p:cNvPr>
          <p:cNvGrpSpPr/>
          <p:nvPr/>
        </p:nvGrpSpPr>
        <p:grpSpPr>
          <a:xfrm>
            <a:off x="2764452" y="4022843"/>
            <a:ext cx="266124" cy="279374"/>
            <a:chOff x="4787957" y="2647852"/>
            <a:chExt cx="342595" cy="354904"/>
          </a:xfrm>
        </p:grpSpPr>
        <p:cxnSp>
          <p:nvCxnSpPr>
            <p:cNvPr id="1096" name="Conector recto 1095">
              <a:extLst>
                <a:ext uri="{FF2B5EF4-FFF2-40B4-BE49-F238E27FC236}">
                  <a16:creationId xmlns:a16="http://schemas.microsoft.com/office/drawing/2014/main" id="{F59DE40C-2A6C-F922-06B4-3F118ACA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2501D609-6B8D-7D6C-CB5A-FDBACD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8" name="Triángulo isósceles 1097">
              <a:extLst>
                <a:ext uri="{FF2B5EF4-FFF2-40B4-BE49-F238E27FC236}">
                  <a16:creationId xmlns:a16="http://schemas.microsoft.com/office/drawing/2014/main" id="{35E7C7DA-38F5-5818-BB4B-F14869E68EE7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9" name="Conector recto de flecha 1098">
              <a:extLst>
                <a:ext uri="{FF2B5EF4-FFF2-40B4-BE49-F238E27FC236}">
                  <a16:creationId xmlns:a16="http://schemas.microsoft.com/office/drawing/2014/main" id="{797737A4-D977-FE30-1163-344CA5A08C80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ector recto de flecha 1099">
              <a:extLst>
                <a:ext uri="{FF2B5EF4-FFF2-40B4-BE49-F238E27FC236}">
                  <a16:creationId xmlns:a16="http://schemas.microsoft.com/office/drawing/2014/main" id="{0AC474CF-5045-CC9D-317E-6C19EFDE7B8D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Elipse 1100">
            <a:extLst>
              <a:ext uri="{FF2B5EF4-FFF2-40B4-BE49-F238E27FC236}">
                <a16:creationId xmlns:a16="http://schemas.microsoft.com/office/drawing/2014/main" id="{88B04792-4872-B221-AEDE-370B1AE22D5A}"/>
              </a:ext>
            </a:extLst>
          </p:cNvPr>
          <p:cNvSpPr/>
          <p:nvPr/>
        </p:nvSpPr>
        <p:spPr>
          <a:xfrm>
            <a:off x="3146923" y="39900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02" name="Grupo 1101">
            <a:extLst>
              <a:ext uri="{FF2B5EF4-FFF2-40B4-BE49-F238E27FC236}">
                <a16:creationId xmlns:a16="http://schemas.microsoft.com/office/drawing/2014/main" id="{C73A9E1B-27F8-E42F-81C1-3BAE6FB378E5}"/>
              </a:ext>
            </a:extLst>
          </p:cNvPr>
          <p:cNvGrpSpPr/>
          <p:nvPr/>
        </p:nvGrpSpPr>
        <p:grpSpPr>
          <a:xfrm>
            <a:off x="3229503" y="4039270"/>
            <a:ext cx="266124" cy="279374"/>
            <a:chOff x="4787957" y="2647852"/>
            <a:chExt cx="342595" cy="354904"/>
          </a:xfrm>
        </p:grpSpPr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D6E370F0-D197-7031-C3DD-09FA44C8A0C6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ector recto 1103">
              <a:extLst>
                <a:ext uri="{FF2B5EF4-FFF2-40B4-BE49-F238E27FC236}">
                  <a16:creationId xmlns:a16="http://schemas.microsoft.com/office/drawing/2014/main" id="{E322C731-1E39-2502-FCF0-9D0CBF7E5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riángulo isósceles 1104">
              <a:extLst>
                <a:ext uri="{FF2B5EF4-FFF2-40B4-BE49-F238E27FC236}">
                  <a16:creationId xmlns:a16="http://schemas.microsoft.com/office/drawing/2014/main" id="{6A17BF2B-C381-D296-CA2F-94EFE72CA6D7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06" name="Conector recto de flecha 1105">
              <a:extLst>
                <a:ext uri="{FF2B5EF4-FFF2-40B4-BE49-F238E27FC236}">
                  <a16:creationId xmlns:a16="http://schemas.microsoft.com/office/drawing/2014/main" id="{CB90CC6D-58B3-1F8B-0BA2-CCEC4731A143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Conector recto de flecha 1106">
              <a:extLst>
                <a:ext uri="{FF2B5EF4-FFF2-40B4-BE49-F238E27FC236}">
                  <a16:creationId xmlns:a16="http://schemas.microsoft.com/office/drawing/2014/main" id="{7EDB42AB-E189-8D93-B561-1C1317598352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8" name="Elipse 1107">
            <a:extLst>
              <a:ext uri="{FF2B5EF4-FFF2-40B4-BE49-F238E27FC236}">
                <a16:creationId xmlns:a16="http://schemas.microsoft.com/office/drawing/2014/main" id="{68BF06EF-0E48-587E-7231-763CCE1EDBEA}"/>
              </a:ext>
            </a:extLst>
          </p:cNvPr>
          <p:cNvSpPr/>
          <p:nvPr/>
        </p:nvSpPr>
        <p:spPr>
          <a:xfrm>
            <a:off x="3550685" y="3987436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09" name="Grupo 1108">
            <a:extLst>
              <a:ext uri="{FF2B5EF4-FFF2-40B4-BE49-F238E27FC236}">
                <a16:creationId xmlns:a16="http://schemas.microsoft.com/office/drawing/2014/main" id="{B8DF7DFD-16C8-973F-1975-D0FAED66F4B9}"/>
              </a:ext>
            </a:extLst>
          </p:cNvPr>
          <p:cNvGrpSpPr/>
          <p:nvPr/>
        </p:nvGrpSpPr>
        <p:grpSpPr>
          <a:xfrm>
            <a:off x="3637123" y="4027749"/>
            <a:ext cx="266124" cy="279374"/>
            <a:chOff x="4787957" y="2647852"/>
            <a:chExt cx="342595" cy="354904"/>
          </a:xfrm>
        </p:grpSpPr>
        <p:cxnSp>
          <p:nvCxnSpPr>
            <p:cNvPr id="1110" name="Conector recto 1109">
              <a:extLst>
                <a:ext uri="{FF2B5EF4-FFF2-40B4-BE49-F238E27FC236}">
                  <a16:creationId xmlns:a16="http://schemas.microsoft.com/office/drawing/2014/main" id="{AF6630A8-D490-9B73-3B78-1E9A0A230DDA}"/>
                </a:ext>
              </a:extLst>
            </p:cNvPr>
            <p:cNvCxnSpPr>
              <a:cxnSpLocks/>
            </p:cNvCxnSpPr>
            <p:nvPr/>
          </p:nvCxnSpPr>
          <p:spPr>
            <a:xfrm>
              <a:off x="4898593" y="2647852"/>
              <a:ext cx="0" cy="3549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5DEDE333-7520-693B-0F9D-DBF3749017D8}"/>
                </a:ext>
              </a:extLst>
            </p:cNvPr>
            <p:cNvCxnSpPr>
              <a:cxnSpLocks/>
            </p:cNvCxnSpPr>
            <p:nvPr/>
          </p:nvCxnSpPr>
          <p:spPr>
            <a:xfrm>
              <a:off x="4787957" y="2894626"/>
              <a:ext cx="2212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riángulo isósceles 1111">
              <a:extLst>
                <a:ext uri="{FF2B5EF4-FFF2-40B4-BE49-F238E27FC236}">
                  <a16:creationId xmlns:a16="http://schemas.microsoft.com/office/drawing/2014/main" id="{ABEEDFF6-C350-78F3-56F0-CA15A9BDBA05}"/>
                </a:ext>
              </a:extLst>
            </p:cNvPr>
            <p:cNvSpPr/>
            <p:nvPr/>
          </p:nvSpPr>
          <p:spPr>
            <a:xfrm rot="10800000">
              <a:off x="4808594" y="273530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13" name="Conector recto de flecha 1112">
              <a:extLst>
                <a:ext uri="{FF2B5EF4-FFF2-40B4-BE49-F238E27FC236}">
                  <a16:creationId xmlns:a16="http://schemas.microsoft.com/office/drawing/2014/main" id="{74F1462D-64B2-7E1D-8F84-98CA04CF5847}"/>
                </a:ext>
              </a:extLst>
            </p:cNvPr>
            <p:cNvCxnSpPr/>
            <p:nvPr/>
          </p:nvCxnSpPr>
          <p:spPr>
            <a:xfrm>
              <a:off x="4996282" y="2741790"/>
              <a:ext cx="134270" cy="3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Conector recto de flecha 1113">
              <a:extLst>
                <a:ext uri="{FF2B5EF4-FFF2-40B4-BE49-F238E27FC236}">
                  <a16:creationId xmlns:a16="http://schemas.microsoft.com/office/drawing/2014/main" id="{7797B23D-D070-6FB1-D322-4799E23ED832}"/>
                </a:ext>
              </a:extLst>
            </p:cNvPr>
            <p:cNvCxnSpPr>
              <a:cxnSpLocks/>
            </p:cNvCxnSpPr>
            <p:nvPr/>
          </p:nvCxnSpPr>
          <p:spPr>
            <a:xfrm>
              <a:off x="4970452" y="2816076"/>
              <a:ext cx="136370" cy="40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7" name="Grupo 1116">
            <a:extLst>
              <a:ext uri="{FF2B5EF4-FFF2-40B4-BE49-F238E27FC236}">
                <a16:creationId xmlns:a16="http://schemas.microsoft.com/office/drawing/2014/main" id="{BCB05D74-95DD-BD79-AE51-99A291FA7DF6}"/>
              </a:ext>
            </a:extLst>
          </p:cNvPr>
          <p:cNvGrpSpPr/>
          <p:nvPr/>
        </p:nvGrpSpPr>
        <p:grpSpPr>
          <a:xfrm>
            <a:off x="6702222" y="4957343"/>
            <a:ext cx="291326" cy="95251"/>
            <a:chOff x="1118780" y="2876549"/>
            <a:chExt cx="291326" cy="95251"/>
          </a:xfrm>
        </p:grpSpPr>
        <p:cxnSp>
          <p:nvCxnSpPr>
            <p:cNvPr id="1118" name="Conector recto 1117">
              <a:extLst>
                <a:ext uri="{FF2B5EF4-FFF2-40B4-BE49-F238E27FC236}">
                  <a16:creationId xmlns:a16="http://schemas.microsoft.com/office/drawing/2014/main" id="{575FC6B9-1694-E743-DC46-83D6884E1225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80" y="2876549"/>
              <a:ext cx="29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ector recto 1118">
              <a:extLst>
                <a:ext uri="{FF2B5EF4-FFF2-40B4-BE49-F238E27FC236}">
                  <a16:creationId xmlns:a16="http://schemas.microsoft.com/office/drawing/2014/main" id="{6020A4DC-FFB0-C10F-B027-031EF11C3B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31" y="2924175"/>
              <a:ext cx="200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ector recto 1119">
              <a:extLst>
                <a:ext uri="{FF2B5EF4-FFF2-40B4-BE49-F238E27FC236}">
                  <a16:creationId xmlns:a16="http://schemas.microsoft.com/office/drawing/2014/main" id="{82E9D725-4DE2-E853-BB1C-4AF39EC1480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971800"/>
              <a:ext cx="92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8" name="Conector recto 1127">
            <a:extLst>
              <a:ext uri="{FF2B5EF4-FFF2-40B4-BE49-F238E27FC236}">
                <a16:creationId xmlns:a16="http://schemas.microsoft.com/office/drawing/2014/main" id="{31114724-E1F2-BADA-478A-88CD070271CB}"/>
              </a:ext>
            </a:extLst>
          </p:cNvPr>
          <p:cNvCxnSpPr>
            <a:cxnSpLocks/>
          </p:cNvCxnSpPr>
          <p:nvPr/>
        </p:nvCxnSpPr>
        <p:spPr>
          <a:xfrm>
            <a:off x="2848829" y="5106150"/>
            <a:ext cx="8818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Conector recto 1137">
            <a:extLst>
              <a:ext uri="{FF2B5EF4-FFF2-40B4-BE49-F238E27FC236}">
                <a16:creationId xmlns:a16="http://schemas.microsoft.com/office/drawing/2014/main" id="{1F6F5380-D691-32B5-FD3B-029F134EB3FF}"/>
              </a:ext>
            </a:extLst>
          </p:cNvPr>
          <p:cNvCxnSpPr>
            <a:cxnSpLocks/>
          </p:cNvCxnSpPr>
          <p:nvPr/>
        </p:nvCxnSpPr>
        <p:spPr>
          <a:xfrm>
            <a:off x="4247287" y="3429000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onector recto 1139">
            <a:extLst>
              <a:ext uri="{FF2B5EF4-FFF2-40B4-BE49-F238E27FC236}">
                <a16:creationId xmlns:a16="http://schemas.microsoft.com/office/drawing/2014/main" id="{7B45C606-1F66-D39B-09D8-637B195E51F5}"/>
              </a:ext>
            </a:extLst>
          </p:cNvPr>
          <p:cNvCxnSpPr>
            <a:cxnSpLocks/>
            <a:stCxn id="1141" idx="2"/>
          </p:cNvCxnSpPr>
          <p:nvPr/>
        </p:nvCxnSpPr>
        <p:spPr>
          <a:xfrm flipH="1">
            <a:off x="6038644" y="2481173"/>
            <a:ext cx="3399" cy="416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7" name="Grupo 1166">
            <a:extLst>
              <a:ext uri="{FF2B5EF4-FFF2-40B4-BE49-F238E27FC236}">
                <a16:creationId xmlns:a16="http://schemas.microsoft.com/office/drawing/2014/main" id="{B9E77976-3E58-D29F-A236-A0B561D4E9ED}"/>
              </a:ext>
            </a:extLst>
          </p:cNvPr>
          <p:cNvGrpSpPr/>
          <p:nvPr/>
        </p:nvGrpSpPr>
        <p:grpSpPr>
          <a:xfrm>
            <a:off x="5823635" y="1711705"/>
            <a:ext cx="436815" cy="769468"/>
            <a:chOff x="5821110" y="1851492"/>
            <a:chExt cx="607746" cy="890294"/>
          </a:xfrm>
        </p:grpSpPr>
        <p:sp>
          <p:nvSpPr>
            <p:cNvPr id="1141" name="Rectángulo 1140">
              <a:extLst>
                <a:ext uri="{FF2B5EF4-FFF2-40B4-BE49-F238E27FC236}">
                  <a16:creationId xmlns:a16="http://schemas.microsoft.com/office/drawing/2014/main" id="{09C3AEE0-E198-A8D6-6B4B-28E0B64825F1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42" name="Conector recto 1141">
              <a:extLst>
                <a:ext uri="{FF2B5EF4-FFF2-40B4-BE49-F238E27FC236}">
                  <a16:creationId xmlns:a16="http://schemas.microsoft.com/office/drawing/2014/main" id="{0C870146-C370-CEFE-ACB9-32FD35AE2408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ector recto 1154">
              <a:extLst>
                <a:ext uri="{FF2B5EF4-FFF2-40B4-BE49-F238E27FC236}">
                  <a16:creationId xmlns:a16="http://schemas.microsoft.com/office/drawing/2014/main" id="{16CCE992-63A4-B175-FB41-7DECB8985FC6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ector recto 1155">
              <a:extLst>
                <a:ext uri="{FF2B5EF4-FFF2-40B4-BE49-F238E27FC236}">
                  <a16:creationId xmlns:a16="http://schemas.microsoft.com/office/drawing/2014/main" id="{C00F8938-3BD8-D6EB-B2A5-37722B0C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ector recto 1158">
              <a:extLst>
                <a:ext uri="{FF2B5EF4-FFF2-40B4-BE49-F238E27FC236}">
                  <a16:creationId xmlns:a16="http://schemas.microsoft.com/office/drawing/2014/main" id="{05DFE3C9-0C66-3C56-1CD8-45CE578A30F6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ector recto 1163">
              <a:extLst>
                <a:ext uri="{FF2B5EF4-FFF2-40B4-BE49-F238E27FC236}">
                  <a16:creationId xmlns:a16="http://schemas.microsoft.com/office/drawing/2014/main" id="{AA049080-65C3-CF33-6CC7-5CBBB16515A8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Conector recto 1164">
              <a:extLst>
                <a:ext uri="{FF2B5EF4-FFF2-40B4-BE49-F238E27FC236}">
                  <a16:creationId xmlns:a16="http://schemas.microsoft.com/office/drawing/2014/main" id="{C30CA24B-2300-DF04-DAE9-DDDB15F2F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ector recto 1165">
              <a:extLst>
                <a:ext uri="{FF2B5EF4-FFF2-40B4-BE49-F238E27FC236}">
                  <a16:creationId xmlns:a16="http://schemas.microsoft.com/office/drawing/2014/main" id="{8C09BE7A-1803-69D6-FF93-DAE1D54662FD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8" name="Grupo 1167">
            <a:extLst>
              <a:ext uri="{FF2B5EF4-FFF2-40B4-BE49-F238E27FC236}">
                <a16:creationId xmlns:a16="http://schemas.microsoft.com/office/drawing/2014/main" id="{1E33DDC2-3D4E-A487-B5B8-7E844D3BC0B2}"/>
              </a:ext>
            </a:extLst>
          </p:cNvPr>
          <p:cNvGrpSpPr/>
          <p:nvPr/>
        </p:nvGrpSpPr>
        <p:grpSpPr>
          <a:xfrm>
            <a:off x="6380263" y="1711705"/>
            <a:ext cx="436815" cy="769468"/>
            <a:chOff x="5821110" y="1851492"/>
            <a:chExt cx="607746" cy="890294"/>
          </a:xfrm>
        </p:grpSpPr>
        <p:sp>
          <p:nvSpPr>
            <p:cNvPr id="1169" name="Rectángulo 1168">
              <a:extLst>
                <a:ext uri="{FF2B5EF4-FFF2-40B4-BE49-F238E27FC236}">
                  <a16:creationId xmlns:a16="http://schemas.microsoft.com/office/drawing/2014/main" id="{9F2F2020-3886-9D3D-A39B-8F8234C7CB32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70" name="Conector recto 1169">
              <a:extLst>
                <a:ext uri="{FF2B5EF4-FFF2-40B4-BE49-F238E27FC236}">
                  <a16:creationId xmlns:a16="http://schemas.microsoft.com/office/drawing/2014/main" id="{D62BCD72-3949-79C3-2DD3-618EE8003EC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ector recto 1170">
              <a:extLst>
                <a:ext uri="{FF2B5EF4-FFF2-40B4-BE49-F238E27FC236}">
                  <a16:creationId xmlns:a16="http://schemas.microsoft.com/office/drawing/2014/main" id="{DDF928CE-8CFD-8B3B-A618-CF14B06C95A8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ector recto 1171">
              <a:extLst>
                <a:ext uri="{FF2B5EF4-FFF2-40B4-BE49-F238E27FC236}">
                  <a16:creationId xmlns:a16="http://schemas.microsoft.com/office/drawing/2014/main" id="{B05B4A2F-C998-7CAA-CE0B-6F1953CC08D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Conector recto 1172">
              <a:extLst>
                <a:ext uri="{FF2B5EF4-FFF2-40B4-BE49-F238E27FC236}">
                  <a16:creationId xmlns:a16="http://schemas.microsoft.com/office/drawing/2014/main" id="{48EEAA55-C8B8-3A85-D193-30273C5DA7C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Conector recto 1173">
              <a:extLst>
                <a:ext uri="{FF2B5EF4-FFF2-40B4-BE49-F238E27FC236}">
                  <a16:creationId xmlns:a16="http://schemas.microsoft.com/office/drawing/2014/main" id="{3B698016-0AB7-7252-5D9D-ECA947C4C886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Conector recto 1174">
              <a:extLst>
                <a:ext uri="{FF2B5EF4-FFF2-40B4-BE49-F238E27FC236}">
                  <a16:creationId xmlns:a16="http://schemas.microsoft.com/office/drawing/2014/main" id="{4AF6E5AA-9AF4-432B-E096-C444E70A261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Conector recto 1175">
              <a:extLst>
                <a:ext uri="{FF2B5EF4-FFF2-40B4-BE49-F238E27FC236}">
                  <a16:creationId xmlns:a16="http://schemas.microsoft.com/office/drawing/2014/main" id="{4CEA92E1-A239-39C2-D781-64E7461BC26C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7" name="Grupo 1176">
            <a:extLst>
              <a:ext uri="{FF2B5EF4-FFF2-40B4-BE49-F238E27FC236}">
                <a16:creationId xmlns:a16="http://schemas.microsoft.com/office/drawing/2014/main" id="{415E7E24-6FB5-B12A-BE45-897EC5952549}"/>
              </a:ext>
            </a:extLst>
          </p:cNvPr>
          <p:cNvGrpSpPr/>
          <p:nvPr/>
        </p:nvGrpSpPr>
        <p:grpSpPr>
          <a:xfrm>
            <a:off x="6895316" y="1711705"/>
            <a:ext cx="436815" cy="769468"/>
            <a:chOff x="5821110" y="1851492"/>
            <a:chExt cx="607746" cy="890294"/>
          </a:xfrm>
        </p:grpSpPr>
        <p:sp>
          <p:nvSpPr>
            <p:cNvPr id="1178" name="Rectángulo 1177">
              <a:extLst>
                <a:ext uri="{FF2B5EF4-FFF2-40B4-BE49-F238E27FC236}">
                  <a16:creationId xmlns:a16="http://schemas.microsoft.com/office/drawing/2014/main" id="{117BD235-814B-DC93-36C5-16F48DF3D62B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79" name="Conector recto 1178">
              <a:extLst>
                <a:ext uri="{FF2B5EF4-FFF2-40B4-BE49-F238E27FC236}">
                  <a16:creationId xmlns:a16="http://schemas.microsoft.com/office/drawing/2014/main" id="{68CED02B-875C-9D4F-5978-0C0038A13F6C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Conector recto 1179">
              <a:extLst>
                <a:ext uri="{FF2B5EF4-FFF2-40B4-BE49-F238E27FC236}">
                  <a16:creationId xmlns:a16="http://schemas.microsoft.com/office/drawing/2014/main" id="{C41C7156-7C3B-907C-A49D-7511001FFE3A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Conector recto 1180">
              <a:extLst>
                <a:ext uri="{FF2B5EF4-FFF2-40B4-BE49-F238E27FC236}">
                  <a16:creationId xmlns:a16="http://schemas.microsoft.com/office/drawing/2014/main" id="{3D669FEA-0BE0-A778-4563-7461CD3AC31A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ector recto 1181">
              <a:extLst>
                <a:ext uri="{FF2B5EF4-FFF2-40B4-BE49-F238E27FC236}">
                  <a16:creationId xmlns:a16="http://schemas.microsoft.com/office/drawing/2014/main" id="{5A21C06E-EB09-60C4-931F-3C4CAB67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ector recto 1182">
              <a:extLst>
                <a:ext uri="{FF2B5EF4-FFF2-40B4-BE49-F238E27FC236}">
                  <a16:creationId xmlns:a16="http://schemas.microsoft.com/office/drawing/2014/main" id="{0B9CBA85-9741-C103-C358-68BCBA1B537A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ector recto 1183">
              <a:extLst>
                <a:ext uri="{FF2B5EF4-FFF2-40B4-BE49-F238E27FC236}">
                  <a16:creationId xmlns:a16="http://schemas.microsoft.com/office/drawing/2014/main" id="{F6240F44-2736-4DE1-402C-64E3F169C932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ector recto 1184">
              <a:extLst>
                <a:ext uri="{FF2B5EF4-FFF2-40B4-BE49-F238E27FC236}">
                  <a16:creationId xmlns:a16="http://schemas.microsoft.com/office/drawing/2014/main" id="{6CF8DA03-8836-4285-C400-58453967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6" name="Grupo 1185">
            <a:extLst>
              <a:ext uri="{FF2B5EF4-FFF2-40B4-BE49-F238E27FC236}">
                <a16:creationId xmlns:a16="http://schemas.microsoft.com/office/drawing/2014/main" id="{14F83ECE-3A0D-58FE-D9F0-272468D9CE41}"/>
              </a:ext>
            </a:extLst>
          </p:cNvPr>
          <p:cNvGrpSpPr/>
          <p:nvPr/>
        </p:nvGrpSpPr>
        <p:grpSpPr>
          <a:xfrm>
            <a:off x="7400497" y="1711705"/>
            <a:ext cx="436815" cy="769468"/>
            <a:chOff x="5821110" y="1851492"/>
            <a:chExt cx="607746" cy="890294"/>
          </a:xfrm>
        </p:grpSpPr>
        <p:sp>
          <p:nvSpPr>
            <p:cNvPr id="1187" name="Rectángulo 1186">
              <a:extLst>
                <a:ext uri="{FF2B5EF4-FFF2-40B4-BE49-F238E27FC236}">
                  <a16:creationId xmlns:a16="http://schemas.microsoft.com/office/drawing/2014/main" id="{60F36BB6-6498-A22A-E5E7-DBBD19502AEC}"/>
                </a:ext>
              </a:extLst>
            </p:cNvPr>
            <p:cNvSpPr/>
            <p:nvPr/>
          </p:nvSpPr>
          <p:spPr>
            <a:xfrm>
              <a:off x="5821110" y="1851492"/>
              <a:ext cx="607746" cy="890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88" name="Conector recto 1187">
              <a:extLst>
                <a:ext uri="{FF2B5EF4-FFF2-40B4-BE49-F238E27FC236}">
                  <a16:creationId xmlns:a16="http://schemas.microsoft.com/office/drawing/2014/main" id="{A5BD9848-B1CB-F4A2-FF8C-A65F0B50F063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1967605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ector recto 1188">
              <a:extLst>
                <a:ext uri="{FF2B5EF4-FFF2-40B4-BE49-F238E27FC236}">
                  <a16:creationId xmlns:a16="http://schemas.microsoft.com/office/drawing/2014/main" id="{4CD06343-5E83-5FF0-107E-03CB2D632BE1}"/>
                </a:ext>
              </a:extLst>
            </p:cNvPr>
            <p:cNvCxnSpPr>
              <a:cxnSpLocks/>
            </p:cNvCxnSpPr>
            <p:nvPr/>
          </p:nvCxnSpPr>
          <p:spPr>
            <a:xfrm>
              <a:off x="5928721" y="2630323"/>
              <a:ext cx="4188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Conector recto 1189">
              <a:extLst>
                <a:ext uri="{FF2B5EF4-FFF2-40B4-BE49-F238E27FC236}">
                  <a16:creationId xmlns:a16="http://schemas.microsoft.com/office/drawing/2014/main" id="{62952340-D6D1-0C13-C3F0-EA324E35DB77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09" y="2315461"/>
              <a:ext cx="3612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Conector recto 1190">
              <a:extLst>
                <a:ext uri="{FF2B5EF4-FFF2-40B4-BE49-F238E27FC236}">
                  <a16:creationId xmlns:a16="http://schemas.microsoft.com/office/drawing/2014/main" id="{36566740-63FF-8691-FFBF-983EFAE1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Conector recto 1191">
              <a:extLst>
                <a:ext uri="{FF2B5EF4-FFF2-40B4-BE49-F238E27FC236}">
                  <a16:creationId xmlns:a16="http://schemas.microsoft.com/office/drawing/2014/main" id="{02F27B6A-5D0F-5F37-2923-58C6FE6FF5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6228" y="2006290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Conector recto 1192">
              <a:extLst>
                <a:ext uri="{FF2B5EF4-FFF2-40B4-BE49-F238E27FC236}">
                  <a16:creationId xmlns:a16="http://schemas.microsoft.com/office/drawing/2014/main" id="{825B016D-624A-33D1-0827-54429778D0A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19" y="2315461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ector recto 1193">
              <a:extLst>
                <a:ext uri="{FF2B5EF4-FFF2-40B4-BE49-F238E27FC236}">
                  <a16:creationId xmlns:a16="http://schemas.microsoft.com/office/drawing/2014/main" id="{106237A1-F9A7-E52F-A9A0-ECCEC3766B6C}"/>
                </a:ext>
              </a:extLst>
            </p:cNvPr>
            <p:cNvCxnSpPr>
              <a:cxnSpLocks/>
            </p:cNvCxnSpPr>
            <p:nvPr/>
          </p:nvCxnSpPr>
          <p:spPr>
            <a:xfrm>
              <a:off x="5892416" y="2333647"/>
              <a:ext cx="0" cy="272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7" name="Conector recto 1196">
            <a:extLst>
              <a:ext uri="{FF2B5EF4-FFF2-40B4-BE49-F238E27FC236}">
                <a16:creationId xmlns:a16="http://schemas.microsoft.com/office/drawing/2014/main" id="{A0EC7602-36AA-45FA-95C7-039CD4F2A390}"/>
              </a:ext>
            </a:extLst>
          </p:cNvPr>
          <p:cNvCxnSpPr>
            <a:cxnSpLocks/>
            <a:stCxn id="1169" idx="2"/>
            <a:endCxn id="1224" idx="7"/>
          </p:cNvCxnSpPr>
          <p:nvPr/>
        </p:nvCxnSpPr>
        <p:spPr>
          <a:xfrm>
            <a:off x="6598671" y="2481173"/>
            <a:ext cx="3114" cy="656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ector recto 1198">
            <a:extLst>
              <a:ext uri="{FF2B5EF4-FFF2-40B4-BE49-F238E27FC236}">
                <a16:creationId xmlns:a16="http://schemas.microsoft.com/office/drawing/2014/main" id="{E27DF3FC-9500-205C-47B7-DB92CBE0CA26}"/>
              </a:ext>
            </a:extLst>
          </p:cNvPr>
          <p:cNvCxnSpPr>
            <a:cxnSpLocks/>
            <a:stCxn id="1178" idx="2"/>
            <a:endCxn id="1236" idx="7"/>
          </p:cNvCxnSpPr>
          <p:nvPr/>
        </p:nvCxnSpPr>
        <p:spPr>
          <a:xfrm>
            <a:off x="7113724" y="2481173"/>
            <a:ext cx="3922" cy="1000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ector recto 1201">
            <a:extLst>
              <a:ext uri="{FF2B5EF4-FFF2-40B4-BE49-F238E27FC236}">
                <a16:creationId xmlns:a16="http://schemas.microsoft.com/office/drawing/2014/main" id="{D8BA76D0-157D-C721-26E2-F440B73AE78F}"/>
              </a:ext>
            </a:extLst>
          </p:cNvPr>
          <p:cNvCxnSpPr>
            <a:cxnSpLocks/>
            <a:stCxn id="1187" idx="2"/>
            <a:endCxn id="1242" idx="7"/>
          </p:cNvCxnSpPr>
          <p:nvPr/>
        </p:nvCxnSpPr>
        <p:spPr>
          <a:xfrm>
            <a:off x="7618905" y="2481173"/>
            <a:ext cx="6988" cy="1270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2" name="Grupo 1221">
            <a:extLst>
              <a:ext uri="{FF2B5EF4-FFF2-40B4-BE49-F238E27FC236}">
                <a16:creationId xmlns:a16="http://schemas.microsoft.com/office/drawing/2014/main" id="{465A4695-650A-714C-FA41-536271A1B8D6}"/>
              </a:ext>
            </a:extLst>
          </p:cNvPr>
          <p:cNvGrpSpPr/>
          <p:nvPr/>
        </p:nvGrpSpPr>
        <p:grpSpPr>
          <a:xfrm>
            <a:off x="6294506" y="3084902"/>
            <a:ext cx="360000" cy="360000"/>
            <a:chOff x="5251160" y="4039270"/>
            <a:chExt cx="360000" cy="360000"/>
          </a:xfrm>
        </p:grpSpPr>
        <p:cxnSp>
          <p:nvCxnSpPr>
            <p:cNvPr id="1223" name="Conector recto 1222">
              <a:extLst>
                <a:ext uri="{FF2B5EF4-FFF2-40B4-BE49-F238E27FC236}">
                  <a16:creationId xmlns:a16="http://schemas.microsoft.com/office/drawing/2014/main" id="{FFACEA4F-DF6D-EB67-1095-027D3651C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Elipse 1223">
              <a:extLst>
                <a:ext uri="{FF2B5EF4-FFF2-40B4-BE49-F238E27FC236}">
                  <a16:creationId xmlns:a16="http://schemas.microsoft.com/office/drawing/2014/main" id="{316D4FB8-77C1-F43E-C24B-655F5EBF7761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25" name="Conector recto 1224">
              <a:extLst>
                <a:ext uri="{FF2B5EF4-FFF2-40B4-BE49-F238E27FC236}">
                  <a16:creationId xmlns:a16="http://schemas.microsoft.com/office/drawing/2014/main" id="{AAC64741-F101-DE79-578C-8FFA48D9A3D1}"/>
                </a:ext>
              </a:extLst>
            </p:cNvPr>
            <p:cNvCxnSpPr>
              <a:cxnSpLocks/>
              <a:stCxn id="1224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ector recto de flecha 1225">
              <a:extLst>
                <a:ext uri="{FF2B5EF4-FFF2-40B4-BE49-F238E27FC236}">
                  <a16:creationId xmlns:a16="http://schemas.microsoft.com/office/drawing/2014/main" id="{DDC81A88-7883-9A65-5D70-4D34E4C4438A}"/>
                </a:ext>
              </a:extLst>
            </p:cNvPr>
            <p:cNvCxnSpPr>
              <a:cxnSpLocks/>
              <a:endCxn id="1224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ector recto 1226">
              <a:extLst>
                <a:ext uri="{FF2B5EF4-FFF2-40B4-BE49-F238E27FC236}">
                  <a16:creationId xmlns:a16="http://schemas.microsoft.com/office/drawing/2014/main" id="{7FA935E2-6CEA-B889-9027-D7357CE0133A}"/>
                </a:ext>
              </a:extLst>
            </p:cNvPr>
            <p:cNvCxnSpPr>
              <a:cxnSpLocks/>
              <a:endCxn id="1224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8" name="Grupo 1227">
            <a:extLst>
              <a:ext uri="{FF2B5EF4-FFF2-40B4-BE49-F238E27FC236}">
                <a16:creationId xmlns:a16="http://schemas.microsoft.com/office/drawing/2014/main" id="{CBF97719-120C-E36B-FA03-A7D72D1F7F49}"/>
              </a:ext>
            </a:extLst>
          </p:cNvPr>
          <p:cNvGrpSpPr/>
          <p:nvPr/>
        </p:nvGrpSpPr>
        <p:grpSpPr>
          <a:xfrm>
            <a:off x="5736000" y="2845218"/>
            <a:ext cx="360000" cy="360000"/>
            <a:chOff x="5251160" y="4039270"/>
            <a:chExt cx="360000" cy="360000"/>
          </a:xfrm>
        </p:grpSpPr>
        <p:cxnSp>
          <p:nvCxnSpPr>
            <p:cNvPr id="1229" name="Conector recto 1228">
              <a:extLst>
                <a:ext uri="{FF2B5EF4-FFF2-40B4-BE49-F238E27FC236}">
                  <a16:creationId xmlns:a16="http://schemas.microsoft.com/office/drawing/2014/main" id="{41414464-3AB6-7527-1477-01E464D00D5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0" name="Elipse 1229">
              <a:extLst>
                <a:ext uri="{FF2B5EF4-FFF2-40B4-BE49-F238E27FC236}">
                  <a16:creationId xmlns:a16="http://schemas.microsoft.com/office/drawing/2014/main" id="{DF58CFEF-5114-D245-EDA9-97F8E593D710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31" name="Conector recto 1230">
              <a:extLst>
                <a:ext uri="{FF2B5EF4-FFF2-40B4-BE49-F238E27FC236}">
                  <a16:creationId xmlns:a16="http://schemas.microsoft.com/office/drawing/2014/main" id="{FD4F30C0-2C27-3D18-2858-BF6FCE6F3516}"/>
                </a:ext>
              </a:extLst>
            </p:cNvPr>
            <p:cNvCxnSpPr>
              <a:cxnSpLocks/>
              <a:stCxn id="1230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Conector recto de flecha 1231">
              <a:extLst>
                <a:ext uri="{FF2B5EF4-FFF2-40B4-BE49-F238E27FC236}">
                  <a16:creationId xmlns:a16="http://schemas.microsoft.com/office/drawing/2014/main" id="{6B9E74D0-6080-EE93-B741-0BF80C5390A3}"/>
                </a:ext>
              </a:extLst>
            </p:cNvPr>
            <p:cNvCxnSpPr>
              <a:cxnSpLocks/>
              <a:endCxn id="1230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Conector recto 1232">
              <a:extLst>
                <a:ext uri="{FF2B5EF4-FFF2-40B4-BE49-F238E27FC236}">
                  <a16:creationId xmlns:a16="http://schemas.microsoft.com/office/drawing/2014/main" id="{11D3512C-1C95-E065-ABA9-DBB3D4F5288B}"/>
                </a:ext>
              </a:extLst>
            </p:cNvPr>
            <p:cNvCxnSpPr>
              <a:cxnSpLocks/>
              <a:endCxn id="1230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4" name="Grupo 1233">
            <a:extLst>
              <a:ext uri="{FF2B5EF4-FFF2-40B4-BE49-F238E27FC236}">
                <a16:creationId xmlns:a16="http://schemas.microsoft.com/office/drawing/2014/main" id="{3475DED6-8CB3-5B29-68F1-8C00FF893E12}"/>
              </a:ext>
            </a:extLst>
          </p:cNvPr>
          <p:cNvGrpSpPr/>
          <p:nvPr/>
        </p:nvGrpSpPr>
        <p:grpSpPr>
          <a:xfrm>
            <a:off x="6810367" y="3428999"/>
            <a:ext cx="360000" cy="360000"/>
            <a:chOff x="5251160" y="4039270"/>
            <a:chExt cx="360000" cy="360000"/>
          </a:xfrm>
        </p:grpSpPr>
        <p:cxnSp>
          <p:nvCxnSpPr>
            <p:cNvPr id="1235" name="Conector recto 1234">
              <a:extLst>
                <a:ext uri="{FF2B5EF4-FFF2-40B4-BE49-F238E27FC236}">
                  <a16:creationId xmlns:a16="http://schemas.microsoft.com/office/drawing/2014/main" id="{EB4F8D0D-4E9F-9F00-838F-FB1898B2FB9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6" name="Elipse 1235">
              <a:extLst>
                <a:ext uri="{FF2B5EF4-FFF2-40B4-BE49-F238E27FC236}">
                  <a16:creationId xmlns:a16="http://schemas.microsoft.com/office/drawing/2014/main" id="{3F4BC827-4903-DC22-E52B-B9B042B4E2D1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37" name="Conector recto 1236">
              <a:extLst>
                <a:ext uri="{FF2B5EF4-FFF2-40B4-BE49-F238E27FC236}">
                  <a16:creationId xmlns:a16="http://schemas.microsoft.com/office/drawing/2014/main" id="{25A648D9-5A94-C991-E265-814C40DD031E}"/>
                </a:ext>
              </a:extLst>
            </p:cNvPr>
            <p:cNvCxnSpPr>
              <a:cxnSpLocks/>
              <a:stCxn id="1236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ector recto de flecha 1237">
              <a:extLst>
                <a:ext uri="{FF2B5EF4-FFF2-40B4-BE49-F238E27FC236}">
                  <a16:creationId xmlns:a16="http://schemas.microsoft.com/office/drawing/2014/main" id="{61A168F5-ED03-EF9A-3DF4-456CA3FD3797}"/>
                </a:ext>
              </a:extLst>
            </p:cNvPr>
            <p:cNvCxnSpPr>
              <a:cxnSpLocks/>
              <a:endCxn id="1236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ector recto 1238">
              <a:extLst>
                <a:ext uri="{FF2B5EF4-FFF2-40B4-BE49-F238E27FC236}">
                  <a16:creationId xmlns:a16="http://schemas.microsoft.com/office/drawing/2014/main" id="{3739F643-3D33-66C9-8DE1-285CC8F82E75}"/>
                </a:ext>
              </a:extLst>
            </p:cNvPr>
            <p:cNvCxnSpPr>
              <a:cxnSpLocks/>
              <a:endCxn id="1236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0" name="Grupo 1239">
            <a:extLst>
              <a:ext uri="{FF2B5EF4-FFF2-40B4-BE49-F238E27FC236}">
                <a16:creationId xmlns:a16="http://schemas.microsoft.com/office/drawing/2014/main" id="{DE06CA2E-ACEF-5BC6-1D79-59E7E46CBFF2}"/>
              </a:ext>
            </a:extLst>
          </p:cNvPr>
          <p:cNvGrpSpPr/>
          <p:nvPr/>
        </p:nvGrpSpPr>
        <p:grpSpPr>
          <a:xfrm>
            <a:off x="7318614" y="3699315"/>
            <a:ext cx="360000" cy="360000"/>
            <a:chOff x="5251160" y="4039270"/>
            <a:chExt cx="360000" cy="360000"/>
          </a:xfrm>
        </p:grpSpPr>
        <p:cxnSp>
          <p:nvCxnSpPr>
            <p:cNvPr id="1241" name="Conector recto 1240">
              <a:extLst>
                <a:ext uri="{FF2B5EF4-FFF2-40B4-BE49-F238E27FC236}">
                  <a16:creationId xmlns:a16="http://schemas.microsoft.com/office/drawing/2014/main" id="{4E3A12C7-8748-CBA3-9A29-30BA3A7875FF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07" y="4115864"/>
              <a:ext cx="0" cy="221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2" name="Elipse 1241">
              <a:extLst>
                <a:ext uri="{FF2B5EF4-FFF2-40B4-BE49-F238E27FC236}">
                  <a16:creationId xmlns:a16="http://schemas.microsoft.com/office/drawing/2014/main" id="{010CCB90-D1AB-2346-45E0-7D252782A90C}"/>
                </a:ext>
              </a:extLst>
            </p:cNvPr>
            <p:cNvSpPr/>
            <p:nvPr/>
          </p:nvSpPr>
          <p:spPr>
            <a:xfrm>
              <a:off x="5251160" y="403927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43" name="Conector recto 1242">
              <a:extLst>
                <a:ext uri="{FF2B5EF4-FFF2-40B4-BE49-F238E27FC236}">
                  <a16:creationId xmlns:a16="http://schemas.microsoft.com/office/drawing/2014/main" id="{F885D7C9-9FB8-DDC0-E197-9215DC3E48F6}"/>
                </a:ext>
              </a:extLst>
            </p:cNvPr>
            <p:cNvCxnSpPr>
              <a:cxnSpLocks/>
              <a:stCxn id="1242" idx="7"/>
            </p:cNvCxnSpPr>
            <p:nvPr/>
          </p:nvCxnSpPr>
          <p:spPr>
            <a:xfrm flipH="1">
              <a:off x="5410537" y="4091991"/>
              <a:ext cx="147902" cy="1113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Conector recto de flecha 1243">
              <a:extLst>
                <a:ext uri="{FF2B5EF4-FFF2-40B4-BE49-F238E27FC236}">
                  <a16:creationId xmlns:a16="http://schemas.microsoft.com/office/drawing/2014/main" id="{7E48E756-D483-4C2E-C166-37BEF8A8EEBE}"/>
                </a:ext>
              </a:extLst>
            </p:cNvPr>
            <p:cNvCxnSpPr>
              <a:cxnSpLocks/>
              <a:endCxn id="1242" idx="5"/>
            </p:cNvCxnSpPr>
            <p:nvPr/>
          </p:nvCxnSpPr>
          <p:spPr>
            <a:xfrm>
              <a:off x="5399407" y="4217099"/>
              <a:ext cx="159032" cy="12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ector recto 1244">
              <a:extLst>
                <a:ext uri="{FF2B5EF4-FFF2-40B4-BE49-F238E27FC236}">
                  <a16:creationId xmlns:a16="http://schemas.microsoft.com/office/drawing/2014/main" id="{7D789A56-16FA-CFDF-1749-33E660DB505F}"/>
                </a:ext>
              </a:extLst>
            </p:cNvPr>
            <p:cNvCxnSpPr>
              <a:cxnSpLocks/>
              <a:endCxn id="1242" idx="2"/>
            </p:cNvCxnSpPr>
            <p:nvPr/>
          </p:nvCxnSpPr>
          <p:spPr>
            <a:xfrm flipH="1">
              <a:off x="5251160" y="4219270"/>
              <a:ext cx="129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2" name="Conector recto 1251">
            <a:extLst>
              <a:ext uri="{FF2B5EF4-FFF2-40B4-BE49-F238E27FC236}">
                <a16:creationId xmlns:a16="http://schemas.microsoft.com/office/drawing/2014/main" id="{5DB3E22C-A1C9-E40B-E46D-27BBA88E7A99}"/>
              </a:ext>
            </a:extLst>
          </p:cNvPr>
          <p:cNvCxnSpPr>
            <a:cxnSpLocks/>
          </p:cNvCxnSpPr>
          <p:nvPr/>
        </p:nvCxnSpPr>
        <p:spPr>
          <a:xfrm>
            <a:off x="4234848" y="3268170"/>
            <a:ext cx="5565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Conector recto 1252">
            <a:extLst>
              <a:ext uri="{FF2B5EF4-FFF2-40B4-BE49-F238E27FC236}">
                <a16:creationId xmlns:a16="http://schemas.microsoft.com/office/drawing/2014/main" id="{AA1FB871-04F8-E06C-8D95-9444CDFD8947}"/>
              </a:ext>
            </a:extLst>
          </p:cNvPr>
          <p:cNvCxnSpPr>
            <a:cxnSpLocks/>
          </p:cNvCxnSpPr>
          <p:nvPr/>
        </p:nvCxnSpPr>
        <p:spPr>
          <a:xfrm>
            <a:off x="4234848" y="3012141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Conector recto 1253">
            <a:extLst>
              <a:ext uri="{FF2B5EF4-FFF2-40B4-BE49-F238E27FC236}">
                <a16:creationId xmlns:a16="http://schemas.microsoft.com/office/drawing/2014/main" id="{83369374-CEC5-FA65-907D-604825871926}"/>
              </a:ext>
            </a:extLst>
          </p:cNvPr>
          <p:cNvCxnSpPr>
            <a:cxnSpLocks/>
          </p:cNvCxnSpPr>
          <p:nvPr/>
        </p:nvCxnSpPr>
        <p:spPr>
          <a:xfrm>
            <a:off x="4247287" y="3671553"/>
            <a:ext cx="5330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5" name="Conector recto 1254">
            <a:extLst>
              <a:ext uri="{FF2B5EF4-FFF2-40B4-BE49-F238E27FC236}">
                <a16:creationId xmlns:a16="http://schemas.microsoft.com/office/drawing/2014/main" id="{6A0FBA83-D436-2CF8-8511-FA364B2F3932}"/>
              </a:ext>
            </a:extLst>
          </p:cNvPr>
          <p:cNvCxnSpPr>
            <a:cxnSpLocks/>
            <a:endCxn id="1230" idx="2"/>
          </p:cNvCxnSpPr>
          <p:nvPr/>
        </p:nvCxnSpPr>
        <p:spPr>
          <a:xfrm flipV="1">
            <a:off x="5196701" y="3025218"/>
            <a:ext cx="539299" cy="1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Conector recto 1259">
            <a:extLst>
              <a:ext uri="{FF2B5EF4-FFF2-40B4-BE49-F238E27FC236}">
                <a16:creationId xmlns:a16="http://schemas.microsoft.com/office/drawing/2014/main" id="{DE3F016B-8D4F-025D-8E47-190578503E0E}"/>
              </a:ext>
            </a:extLst>
          </p:cNvPr>
          <p:cNvCxnSpPr>
            <a:cxnSpLocks/>
            <a:endCxn id="1224" idx="2"/>
          </p:cNvCxnSpPr>
          <p:nvPr/>
        </p:nvCxnSpPr>
        <p:spPr>
          <a:xfrm flipV="1">
            <a:off x="5207633" y="3264902"/>
            <a:ext cx="1086873" cy="3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5" name="Conector recto 1264">
            <a:extLst>
              <a:ext uri="{FF2B5EF4-FFF2-40B4-BE49-F238E27FC236}">
                <a16:creationId xmlns:a16="http://schemas.microsoft.com/office/drawing/2014/main" id="{BCF80C17-26BD-921C-7E3C-E19C23937F35}"/>
              </a:ext>
            </a:extLst>
          </p:cNvPr>
          <p:cNvCxnSpPr>
            <a:cxnSpLocks/>
            <a:endCxn id="1236" idx="2"/>
          </p:cNvCxnSpPr>
          <p:nvPr/>
        </p:nvCxnSpPr>
        <p:spPr>
          <a:xfrm>
            <a:off x="5201635" y="3428999"/>
            <a:ext cx="1608732" cy="180000"/>
          </a:xfrm>
          <a:prstGeom prst="bentConnector3">
            <a:avLst>
              <a:gd name="adj1" fmla="val 3283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8" name="Conector recto 1264">
            <a:extLst>
              <a:ext uri="{FF2B5EF4-FFF2-40B4-BE49-F238E27FC236}">
                <a16:creationId xmlns:a16="http://schemas.microsoft.com/office/drawing/2014/main" id="{F8BD2559-3BD4-ECB4-7933-BA4D184B109B}"/>
              </a:ext>
            </a:extLst>
          </p:cNvPr>
          <p:cNvCxnSpPr>
            <a:cxnSpLocks/>
            <a:stCxn id="1308" idx="2"/>
            <a:endCxn id="1242" idx="2"/>
          </p:cNvCxnSpPr>
          <p:nvPr/>
        </p:nvCxnSpPr>
        <p:spPr>
          <a:xfrm>
            <a:off x="5294070" y="3695312"/>
            <a:ext cx="2024544" cy="184003"/>
          </a:xfrm>
          <a:prstGeom prst="bentConnector3">
            <a:avLst>
              <a:gd name="adj1" fmla="val 1636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3" name="Conector recto 1272">
            <a:extLst>
              <a:ext uri="{FF2B5EF4-FFF2-40B4-BE49-F238E27FC236}">
                <a16:creationId xmlns:a16="http://schemas.microsoft.com/office/drawing/2014/main" id="{08581115-1737-8EA9-AA1E-F53D9227B2F0}"/>
              </a:ext>
            </a:extLst>
          </p:cNvPr>
          <p:cNvCxnSpPr>
            <a:cxnSpLocks/>
          </p:cNvCxnSpPr>
          <p:nvPr/>
        </p:nvCxnSpPr>
        <p:spPr>
          <a:xfrm>
            <a:off x="6027889" y="3129293"/>
            <a:ext cx="0" cy="1642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7" name="Conector recto 1276">
            <a:extLst>
              <a:ext uri="{FF2B5EF4-FFF2-40B4-BE49-F238E27FC236}">
                <a16:creationId xmlns:a16="http://schemas.microsoft.com/office/drawing/2014/main" id="{6FF5B21A-D498-8FFA-9A4F-AAE0388DD397}"/>
              </a:ext>
            </a:extLst>
          </p:cNvPr>
          <p:cNvCxnSpPr>
            <a:cxnSpLocks/>
          </p:cNvCxnSpPr>
          <p:nvPr/>
        </p:nvCxnSpPr>
        <p:spPr>
          <a:xfrm>
            <a:off x="6588199" y="3383018"/>
            <a:ext cx="0" cy="1389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Conector recto 1277">
            <a:extLst>
              <a:ext uri="{FF2B5EF4-FFF2-40B4-BE49-F238E27FC236}">
                <a16:creationId xmlns:a16="http://schemas.microsoft.com/office/drawing/2014/main" id="{263A6538-2023-1C5C-4C9C-5F498954F016}"/>
              </a:ext>
            </a:extLst>
          </p:cNvPr>
          <p:cNvCxnSpPr>
            <a:cxnSpLocks/>
          </p:cNvCxnSpPr>
          <p:nvPr/>
        </p:nvCxnSpPr>
        <p:spPr>
          <a:xfrm>
            <a:off x="7113723" y="3718679"/>
            <a:ext cx="6799" cy="1053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9" name="Conector recto 1278">
            <a:extLst>
              <a:ext uri="{FF2B5EF4-FFF2-40B4-BE49-F238E27FC236}">
                <a16:creationId xmlns:a16="http://schemas.microsoft.com/office/drawing/2014/main" id="{DC030AD6-6A90-94D5-4941-CA921E0C83F7}"/>
              </a:ext>
            </a:extLst>
          </p:cNvPr>
          <p:cNvCxnSpPr>
            <a:cxnSpLocks/>
          </p:cNvCxnSpPr>
          <p:nvPr/>
        </p:nvCxnSpPr>
        <p:spPr>
          <a:xfrm>
            <a:off x="7618904" y="4006572"/>
            <a:ext cx="6799" cy="765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3" name="Conector recto 1282">
            <a:extLst>
              <a:ext uri="{FF2B5EF4-FFF2-40B4-BE49-F238E27FC236}">
                <a16:creationId xmlns:a16="http://schemas.microsoft.com/office/drawing/2014/main" id="{DF8D5547-912C-AEB1-262C-45CB2F3AC2FC}"/>
              </a:ext>
            </a:extLst>
          </p:cNvPr>
          <p:cNvCxnSpPr>
            <a:cxnSpLocks/>
          </p:cNvCxnSpPr>
          <p:nvPr/>
        </p:nvCxnSpPr>
        <p:spPr>
          <a:xfrm>
            <a:off x="6006001" y="4772025"/>
            <a:ext cx="16129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Conector recto 1286">
            <a:extLst>
              <a:ext uri="{FF2B5EF4-FFF2-40B4-BE49-F238E27FC236}">
                <a16:creationId xmlns:a16="http://schemas.microsoft.com/office/drawing/2014/main" id="{F292EC07-9843-DF98-DA8B-54AFD3C6668E}"/>
              </a:ext>
            </a:extLst>
          </p:cNvPr>
          <p:cNvCxnSpPr>
            <a:cxnSpLocks/>
          </p:cNvCxnSpPr>
          <p:nvPr/>
        </p:nvCxnSpPr>
        <p:spPr>
          <a:xfrm>
            <a:off x="6847885" y="4772025"/>
            <a:ext cx="0" cy="185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0" name="Rectángulo 1299">
            <a:extLst>
              <a:ext uri="{FF2B5EF4-FFF2-40B4-BE49-F238E27FC236}">
                <a16:creationId xmlns:a16="http://schemas.microsoft.com/office/drawing/2014/main" id="{EBF4FDB0-99BC-7371-C7B0-7F7C7FF7832D}"/>
              </a:ext>
            </a:extLst>
          </p:cNvPr>
          <p:cNvSpPr/>
          <p:nvPr/>
        </p:nvSpPr>
        <p:spPr>
          <a:xfrm>
            <a:off x="1319729" y="2236582"/>
            <a:ext cx="180000" cy="557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1" name="Rectángulo 1300">
            <a:extLst>
              <a:ext uri="{FF2B5EF4-FFF2-40B4-BE49-F238E27FC236}">
                <a16:creationId xmlns:a16="http://schemas.microsoft.com/office/drawing/2014/main" id="{DE54CC5E-4F5C-902A-1CAB-9123F850C5CC}"/>
              </a:ext>
            </a:extLst>
          </p:cNvPr>
          <p:cNvSpPr/>
          <p:nvPr/>
        </p:nvSpPr>
        <p:spPr>
          <a:xfrm>
            <a:off x="1799776" y="2247477"/>
            <a:ext cx="180000" cy="557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2" name="Rectángulo 1301">
            <a:extLst>
              <a:ext uri="{FF2B5EF4-FFF2-40B4-BE49-F238E27FC236}">
                <a16:creationId xmlns:a16="http://schemas.microsoft.com/office/drawing/2014/main" id="{BF2F05FF-71B0-6F9E-8599-7EDF2C75F400}"/>
              </a:ext>
            </a:extLst>
          </p:cNvPr>
          <p:cNvSpPr/>
          <p:nvPr/>
        </p:nvSpPr>
        <p:spPr>
          <a:xfrm>
            <a:off x="2756317" y="4406112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3" name="Rectángulo 1302">
            <a:extLst>
              <a:ext uri="{FF2B5EF4-FFF2-40B4-BE49-F238E27FC236}">
                <a16:creationId xmlns:a16="http://schemas.microsoft.com/office/drawing/2014/main" id="{E276DD48-9975-1415-82E6-16ABE84F4B11}"/>
              </a:ext>
            </a:extLst>
          </p:cNvPr>
          <p:cNvSpPr/>
          <p:nvPr/>
        </p:nvSpPr>
        <p:spPr>
          <a:xfrm>
            <a:off x="3221172" y="4439999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 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4" name="Rectángulo 1303">
            <a:extLst>
              <a:ext uri="{FF2B5EF4-FFF2-40B4-BE49-F238E27FC236}">
                <a16:creationId xmlns:a16="http://schemas.microsoft.com/office/drawing/2014/main" id="{7111693D-DD46-28BB-457D-56D32FC1A7F4}"/>
              </a:ext>
            </a:extLst>
          </p:cNvPr>
          <p:cNvSpPr/>
          <p:nvPr/>
        </p:nvSpPr>
        <p:spPr>
          <a:xfrm>
            <a:off x="3633064" y="4439999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5" name="Rectángulo 1304">
            <a:extLst>
              <a:ext uri="{FF2B5EF4-FFF2-40B4-BE49-F238E27FC236}">
                <a16:creationId xmlns:a16="http://schemas.microsoft.com/office/drawing/2014/main" id="{F10CAB7C-4BCB-9E3A-C18E-1DDD98BA1AA2}"/>
              </a:ext>
            </a:extLst>
          </p:cNvPr>
          <p:cNvSpPr/>
          <p:nvPr/>
        </p:nvSpPr>
        <p:spPr>
          <a:xfrm rot="16200000">
            <a:off x="4915311" y="2722855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6" name="Rectángulo 1305">
            <a:extLst>
              <a:ext uri="{FF2B5EF4-FFF2-40B4-BE49-F238E27FC236}">
                <a16:creationId xmlns:a16="http://schemas.microsoft.com/office/drawing/2014/main" id="{23653618-8212-170D-4770-4FFE104B69EE}"/>
              </a:ext>
            </a:extLst>
          </p:cNvPr>
          <p:cNvSpPr/>
          <p:nvPr/>
        </p:nvSpPr>
        <p:spPr>
          <a:xfrm rot="16200000">
            <a:off x="4918703" y="2956693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7" name="Rectángulo 1306">
            <a:extLst>
              <a:ext uri="{FF2B5EF4-FFF2-40B4-BE49-F238E27FC236}">
                <a16:creationId xmlns:a16="http://schemas.microsoft.com/office/drawing/2014/main" id="{0C0D989F-4F9D-E991-E5BC-9EEA80F30198}"/>
              </a:ext>
            </a:extLst>
          </p:cNvPr>
          <p:cNvSpPr/>
          <p:nvPr/>
        </p:nvSpPr>
        <p:spPr>
          <a:xfrm rot="16200000">
            <a:off x="4924297" y="3181953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08" name="Rectángulo 1307">
            <a:extLst>
              <a:ext uri="{FF2B5EF4-FFF2-40B4-BE49-F238E27FC236}">
                <a16:creationId xmlns:a16="http://schemas.microsoft.com/office/drawing/2014/main" id="{A3FE3AFA-60FE-AB56-1509-E6B41B3AA2D4}"/>
              </a:ext>
            </a:extLst>
          </p:cNvPr>
          <p:cNvSpPr/>
          <p:nvPr/>
        </p:nvSpPr>
        <p:spPr>
          <a:xfrm rot="16200000">
            <a:off x="4925496" y="3416738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A01E06-2F91-295A-9C3E-CC1FADAD6932}"/>
              </a:ext>
            </a:extLst>
          </p:cNvPr>
          <p:cNvSpPr txBox="1"/>
          <p:nvPr/>
        </p:nvSpPr>
        <p:spPr>
          <a:xfrm rot="5400000">
            <a:off x="3381194" y="2520706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PICO_W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ED14E3-05D4-1E65-7FB3-BC9DF1F0A276}"/>
              </a:ext>
            </a:extLst>
          </p:cNvPr>
          <p:cNvSpPr/>
          <p:nvPr/>
        </p:nvSpPr>
        <p:spPr>
          <a:xfrm rot="16200000">
            <a:off x="4797833" y="1640162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F65FC19-F115-F680-E6FC-92EA21C84761}"/>
              </a:ext>
            </a:extLst>
          </p:cNvPr>
          <p:cNvGrpSpPr/>
          <p:nvPr/>
        </p:nvGrpSpPr>
        <p:grpSpPr>
          <a:xfrm>
            <a:off x="233163" y="2775225"/>
            <a:ext cx="335645" cy="2065018"/>
            <a:chOff x="810786" y="1106424"/>
            <a:chExt cx="335645" cy="2065018"/>
          </a:xfrm>
        </p:grpSpPr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4D999BF2-6645-E36A-7E1A-6135D7308715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AC502D-3926-A493-3C2C-AD965255E4F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FF2098-7D18-C02B-A8D1-682199C5D1CE}"/>
                </a:ext>
              </a:extLst>
            </p:cNvPr>
            <p:cNvCxnSpPr>
              <a:cxnSpLocks/>
              <a:stCxn id="14" idx="4"/>
              <a:endCxn id="11" idx="0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7D4C3B4-10E0-CEE2-30DC-D98DC71ADB07}"/>
                </a:ext>
              </a:extLst>
            </p:cNvPr>
            <p:cNvSpPr/>
            <p:nvPr/>
          </p:nvSpPr>
          <p:spPr>
            <a:xfrm>
              <a:off x="866449" y="2157477"/>
              <a:ext cx="180000" cy="5571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1K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7D22E80-63D2-433C-68AB-856F18D9BDAB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DA119BB-B349-9BB2-A681-4AB284C281AF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FEA39FA-46FB-C8A7-C3D0-BC90D1E550F3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DEBEB13-5B39-1945-E20A-A6C9003BAA69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F26C78E-BA41-B70A-AA5C-F883417A6C8F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13044A3-7F22-A38C-F783-007286535CA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A275F43-65B7-6FE4-FCAB-01E94A40A9F6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CBD39498-E150-A934-C26B-8904C2655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023D1657-A463-EAFE-D9EB-7708650A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67F3B1A1-FD56-FA78-F972-2D0B5349B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24B615B-7DDA-35BC-AA7D-45BD0C4B0AD7}"/>
              </a:ext>
            </a:extLst>
          </p:cNvPr>
          <p:cNvCxnSpPr>
            <a:cxnSpLocks/>
          </p:cNvCxnSpPr>
          <p:nvPr/>
        </p:nvCxnSpPr>
        <p:spPr>
          <a:xfrm flipV="1">
            <a:off x="378826" y="3593116"/>
            <a:ext cx="1920789" cy="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3B3856-1D57-AF8D-9648-DFF0752D33D0}"/>
              </a:ext>
            </a:extLst>
          </p:cNvPr>
          <p:cNvSpPr txBox="1"/>
          <p:nvPr/>
        </p:nvSpPr>
        <p:spPr>
          <a:xfrm>
            <a:off x="503391" y="3605311"/>
            <a:ext cx="59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START</a:t>
            </a:r>
          </a:p>
        </p:txBody>
      </p:sp>
      <p:pic>
        <p:nvPicPr>
          <p:cNvPr id="33" name="Picture 2" descr="Raspberry Pi Pico W - RP2040 WiFi - Electronilab">
            <a:extLst>
              <a:ext uri="{FF2B5EF4-FFF2-40B4-BE49-F238E27FC236}">
                <a16:creationId xmlns:a16="http://schemas.microsoft.com/office/drawing/2014/main" id="{C247D84C-DFD3-7ABD-7E0D-5409777F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15" y="1767954"/>
            <a:ext cx="1947672" cy="19476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3F4CB936-610A-7776-63CB-9727E65D5805}"/>
              </a:ext>
            </a:extLst>
          </p:cNvPr>
          <p:cNvSpPr/>
          <p:nvPr/>
        </p:nvSpPr>
        <p:spPr>
          <a:xfrm rot="16200000">
            <a:off x="4797833" y="1761438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8BF68C1-050F-36AC-A686-41D942085E81}"/>
              </a:ext>
            </a:extLst>
          </p:cNvPr>
          <p:cNvSpPr/>
          <p:nvPr/>
        </p:nvSpPr>
        <p:spPr>
          <a:xfrm rot="16200000">
            <a:off x="4797833" y="1882713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EA01779-9F70-B290-4F2E-21E22ACC656D}"/>
              </a:ext>
            </a:extLst>
          </p:cNvPr>
          <p:cNvSpPr/>
          <p:nvPr/>
        </p:nvSpPr>
        <p:spPr>
          <a:xfrm rot="16200000">
            <a:off x="4794171" y="2013534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EA653C2-FB7D-CD53-394F-75A011FDAFC3}"/>
              </a:ext>
            </a:extLst>
          </p:cNvPr>
          <p:cNvSpPr/>
          <p:nvPr/>
        </p:nvSpPr>
        <p:spPr>
          <a:xfrm rot="16200000">
            <a:off x="4794171" y="2142066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ECAD962-9B9A-296F-1976-C0D1DE1C397B}"/>
              </a:ext>
            </a:extLst>
          </p:cNvPr>
          <p:cNvSpPr/>
          <p:nvPr/>
        </p:nvSpPr>
        <p:spPr>
          <a:xfrm rot="16200000">
            <a:off x="4794171" y="2262935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CD8F813-06E3-41CD-5092-962722A9B88C}"/>
              </a:ext>
            </a:extLst>
          </p:cNvPr>
          <p:cNvSpPr/>
          <p:nvPr/>
        </p:nvSpPr>
        <p:spPr>
          <a:xfrm rot="16200000">
            <a:off x="4794172" y="2393011"/>
            <a:ext cx="85562" cy="3816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330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030" name="CuadroTexto 1029">
            <a:extLst>
              <a:ext uri="{FF2B5EF4-FFF2-40B4-BE49-F238E27FC236}">
                <a16:creationId xmlns:a16="http://schemas.microsoft.com/office/drawing/2014/main" id="{A667E90A-877B-2586-5ED7-A3CB30DEC4D9}"/>
              </a:ext>
            </a:extLst>
          </p:cNvPr>
          <p:cNvSpPr txBox="1"/>
          <p:nvPr/>
        </p:nvSpPr>
        <p:spPr>
          <a:xfrm rot="5400000">
            <a:off x="3371991" y="2410675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PICO_W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30FAE876-3747-2A2E-E76C-664C3CE3DC0E}"/>
              </a:ext>
            </a:extLst>
          </p:cNvPr>
          <p:cNvSpPr txBox="1"/>
          <p:nvPr/>
        </p:nvSpPr>
        <p:spPr>
          <a:xfrm>
            <a:off x="5444201" y="2731165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/>
              <a:t>2n2222</a:t>
            </a:r>
          </a:p>
        </p:txBody>
      </p:sp>
    </p:spTree>
    <p:extLst>
      <p:ext uri="{BB962C8B-B14F-4D97-AF65-F5344CB8AC3E}">
        <p14:creationId xmlns:p14="http://schemas.microsoft.com/office/powerpoint/2010/main" val="2799666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Fira Sans Extra Condensed Medium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31</cp:revision>
  <dcterms:created xsi:type="dcterms:W3CDTF">2024-03-21T01:11:56Z</dcterms:created>
  <dcterms:modified xsi:type="dcterms:W3CDTF">2024-03-29T18:32:46Z</dcterms:modified>
</cp:coreProperties>
</file>