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45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A928-67ED-4FF0-9D3F-8B8236081770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85319-E936-4D85-890B-5889BD7193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62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DBBA6-7844-1BAA-4C63-3B4A5EE7A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FB0AB-311B-78E7-BE03-648C3C9C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01BEA-C8CF-96A8-E332-ED884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979CAA-DB5E-9CF1-7EDE-B01F5130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5BA45-FEEE-18CB-4B43-6C36CF73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09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BB1AD-39E2-E8C5-DD22-2B0FEBFD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2B1DD1-8519-F341-622A-9D958510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7BF91-4075-5BAB-4C51-DC539CFC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77559-ECFF-46F0-512E-132A3A5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6B01E-361D-2806-6B7D-A36B9DF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A0E77-C745-EF60-0749-355162D45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62CB7-EEB7-7426-A629-B2E750D38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5FB31-EAD3-5A4E-B71B-8B99469B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0B250-4D71-BEFF-8B9E-0C148A7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88B57-BA3E-A5B6-7423-CC40A5C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71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E70F-26E0-5914-567A-7E0F3461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77D32-1280-9698-048F-99F8FE46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291DB-FB05-6EE5-2F2B-424FC016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629B1-1495-5D88-755C-684EAD93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7FF720-AE04-CCD9-04DE-F09D917F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28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1789C-455B-CE96-E7BA-1BB1D4B8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5D5795-250E-1288-8A9A-F6D0D880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EFC45-2EAF-3A48-851A-20F2D30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A1430-68A9-0CDD-EF8A-172E1BD9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2BB84-F93D-0F95-5B86-3CD90B3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31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18EB-6EC9-95CE-D7A2-0C7781BE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4A1B6-39D7-D91E-0723-35A56A0D1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9C02C-9CCB-EA63-0408-D0D7A13C4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52B24-E963-7ED2-7E5D-22F5CDD6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9404A-2AA2-1B19-049E-64954161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D7C4F-60FB-9D10-6F21-A19EC44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2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933C3-5152-D07F-106F-53EFF928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78C3B-CB5F-661A-0D21-BE34D875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185B6E-CA4C-1918-C703-0B2C2066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04B5D-5318-176F-9FD2-E26F2E44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27D70B-FFA4-A5F2-9264-89E11F194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6CCFB-E716-EEBB-905B-4195C38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9D250-1235-64E0-DB5A-104A7B7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8412AF-E883-DC93-843B-5A94883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91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FE90-6401-B762-EC0C-F8248384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2612FB-A8B3-B349-042C-0CEAA6BD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BAB7FA-29B4-A497-7447-6AD4E781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D404B-DFD6-D646-0C9F-A0D453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13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1484E0-5F05-5BA1-70E7-77040BC1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0E375E-29C6-5B9E-DE33-C9855C5B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D454E-3936-7F6E-875C-E57D7C40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698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8B201-8F07-C58A-B246-5AE2069B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35C6-1E4D-4F4D-3541-65C762258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61EAD-5F14-CA73-E5E3-B23288BCA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762EF-A795-2FE9-B44E-8F1DAA7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3E4F8-7C2B-DBC1-EC03-92315B90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48142A-B679-FAE1-29F0-CE6900FC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2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A369E-9551-FEAD-A461-5980B0AB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2D84CE-0051-0314-3061-360FE330E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152F3E-DAAC-AE7F-FD50-009FC69E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5D4E6-AC2D-F5C0-6881-8D401C0D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E115B-EBD4-DAB5-0A02-2D0E250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BE5FD-3D5C-DF6E-A2DC-F889743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190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4DD8F1-3506-B798-7CED-0B8B0662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D6D5D-43DD-51B5-F566-797EC567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9F9AFA-4374-B707-9C83-20E3FDEEE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133C8-18D8-4A11-BCB4-3EC7BA3DC30F}" type="datetimeFigureOut">
              <a:rPr lang="es-CO" smtClean="0"/>
              <a:t>17/04/2024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6826A-EDD8-D29A-2A92-A21E32116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4F358-3A12-821A-6432-BB7956C7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DC895-E7DE-463B-AD18-5B4EDDBBE2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9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8" name="Conector recto 1377">
            <a:extLst>
              <a:ext uri="{FF2B5EF4-FFF2-40B4-BE49-F238E27FC236}">
                <a16:creationId xmlns:a16="http://schemas.microsoft.com/office/drawing/2014/main" id="{32ABDCFD-86CD-9C00-8301-9F1F760BC231}"/>
              </a:ext>
            </a:extLst>
          </p:cNvPr>
          <p:cNvCxnSpPr>
            <a:cxnSpLocks/>
          </p:cNvCxnSpPr>
          <p:nvPr/>
        </p:nvCxnSpPr>
        <p:spPr>
          <a:xfrm flipV="1">
            <a:off x="2909152" y="3801252"/>
            <a:ext cx="2074266" cy="1013100"/>
          </a:xfrm>
          <a:prstGeom prst="bentConnector3">
            <a:avLst>
              <a:gd name="adj1" fmla="val 7326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8" name="Conector recto 1407">
            <a:extLst>
              <a:ext uri="{FF2B5EF4-FFF2-40B4-BE49-F238E27FC236}">
                <a16:creationId xmlns:a16="http://schemas.microsoft.com/office/drawing/2014/main" id="{08043D87-AD1B-E23D-CDD4-938B86CB8602}"/>
              </a:ext>
            </a:extLst>
          </p:cNvPr>
          <p:cNvCxnSpPr>
            <a:cxnSpLocks/>
          </p:cNvCxnSpPr>
          <p:nvPr/>
        </p:nvCxnSpPr>
        <p:spPr>
          <a:xfrm flipH="1" flipV="1">
            <a:off x="1517768" y="3547895"/>
            <a:ext cx="2809550" cy="14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Conector recto 1409">
            <a:extLst>
              <a:ext uri="{FF2B5EF4-FFF2-40B4-BE49-F238E27FC236}">
                <a16:creationId xmlns:a16="http://schemas.microsoft.com/office/drawing/2014/main" id="{186D0141-BCBE-B1FC-8DDC-AB05D6C964DA}"/>
              </a:ext>
            </a:extLst>
          </p:cNvPr>
          <p:cNvCxnSpPr>
            <a:cxnSpLocks/>
          </p:cNvCxnSpPr>
          <p:nvPr/>
        </p:nvCxnSpPr>
        <p:spPr>
          <a:xfrm flipH="1" flipV="1">
            <a:off x="1794615" y="3627067"/>
            <a:ext cx="2809550" cy="14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1" name="Conector recto 1410">
            <a:extLst>
              <a:ext uri="{FF2B5EF4-FFF2-40B4-BE49-F238E27FC236}">
                <a16:creationId xmlns:a16="http://schemas.microsoft.com/office/drawing/2014/main" id="{5A3B30C6-5540-863C-3B30-BF8D7BD3DE48}"/>
              </a:ext>
            </a:extLst>
          </p:cNvPr>
          <p:cNvCxnSpPr>
            <a:cxnSpLocks/>
          </p:cNvCxnSpPr>
          <p:nvPr/>
        </p:nvCxnSpPr>
        <p:spPr>
          <a:xfrm flipH="1" flipV="1">
            <a:off x="2050845" y="3712661"/>
            <a:ext cx="2809550" cy="14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2" name="Conector recto 1411">
            <a:extLst>
              <a:ext uri="{FF2B5EF4-FFF2-40B4-BE49-F238E27FC236}">
                <a16:creationId xmlns:a16="http://schemas.microsoft.com/office/drawing/2014/main" id="{3D58EE41-BE8B-37D3-AFF8-C0D0556C0170}"/>
              </a:ext>
            </a:extLst>
          </p:cNvPr>
          <p:cNvCxnSpPr>
            <a:cxnSpLocks/>
          </p:cNvCxnSpPr>
          <p:nvPr/>
        </p:nvCxnSpPr>
        <p:spPr>
          <a:xfrm flipH="1" flipV="1">
            <a:off x="2282676" y="3798255"/>
            <a:ext cx="2809550" cy="141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1" name="Conector recto 1400">
            <a:extLst>
              <a:ext uri="{FF2B5EF4-FFF2-40B4-BE49-F238E27FC236}">
                <a16:creationId xmlns:a16="http://schemas.microsoft.com/office/drawing/2014/main" id="{7239BDBC-85B5-E682-AAF2-B26D97888EB1}"/>
              </a:ext>
            </a:extLst>
          </p:cNvPr>
          <p:cNvCxnSpPr>
            <a:cxnSpLocks/>
          </p:cNvCxnSpPr>
          <p:nvPr/>
        </p:nvCxnSpPr>
        <p:spPr>
          <a:xfrm flipH="1">
            <a:off x="2556500" y="2634168"/>
            <a:ext cx="1818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5" name="Conector recto 1404">
            <a:extLst>
              <a:ext uri="{FF2B5EF4-FFF2-40B4-BE49-F238E27FC236}">
                <a16:creationId xmlns:a16="http://schemas.microsoft.com/office/drawing/2014/main" id="{B4932A48-1BAD-4B58-7E44-57B995626048}"/>
              </a:ext>
            </a:extLst>
          </p:cNvPr>
          <p:cNvCxnSpPr>
            <a:cxnSpLocks/>
          </p:cNvCxnSpPr>
          <p:nvPr/>
        </p:nvCxnSpPr>
        <p:spPr>
          <a:xfrm flipH="1">
            <a:off x="2557627" y="2739741"/>
            <a:ext cx="1818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6" name="Conector recto 1405">
            <a:extLst>
              <a:ext uri="{FF2B5EF4-FFF2-40B4-BE49-F238E27FC236}">
                <a16:creationId xmlns:a16="http://schemas.microsoft.com/office/drawing/2014/main" id="{7BDA85DF-88B2-C223-EC22-83E52403362E}"/>
              </a:ext>
            </a:extLst>
          </p:cNvPr>
          <p:cNvCxnSpPr>
            <a:cxnSpLocks/>
          </p:cNvCxnSpPr>
          <p:nvPr/>
        </p:nvCxnSpPr>
        <p:spPr>
          <a:xfrm flipH="1">
            <a:off x="2610544" y="2840336"/>
            <a:ext cx="1818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Conector recto 1406">
            <a:extLst>
              <a:ext uri="{FF2B5EF4-FFF2-40B4-BE49-F238E27FC236}">
                <a16:creationId xmlns:a16="http://schemas.microsoft.com/office/drawing/2014/main" id="{22DDA388-E368-D04E-81CA-816CC21DA81B}"/>
              </a:ext>
            </a:extLst>
          </p:cNvPr>
          <p:cNvCxnSpPr>
            <a:cxnSpLocks/>
          </p:cNvCxnSpPr>
          <p:nvPr/>
        </p:nvCxnSpPr>
        <p:spPr>
          <a:xfrm flipH="1">
            <a:off x="2623244" y="2953575"/>
            <a:ext cx="1818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7" name="Conector recto 1386">
            <a:extLst>
              <a:ext uri="{FF2B5EF4-FFF2-40B4-BE49-F238E27FC236}">
                <a16:creationId xmlns:a16="http://schemas.microsoft.com/office/drawing/2014/main" id="{2F08A887-AC57-F311-9C88-F951AC51BDE5}"/>
              </a:ext>
            </a:extLst>
          </p:cNvPr>
          <p:cNvCxnSpPr>
            <a:cxnSpLocks/>
          </p:cNvCxnSpPr>
          <p:nvPr/>
        </p:nvCxnSpPr>
        <p:spPr>
          <a:xfrm flipV="1">
            <a:off x="1531705" y="3282088"/>
            <a:ext cx="8013" cy="149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Conector recto 1388">
            <a:extLst>
              <a:ext uri="{FF2B5EF4-FFF2-40B4-BE49-F238E27FC236}">
                <a16:creationId xmlns:a16="http://schemas.microsoft.com/office/drawing/2014/main" id="{60B62A70-38C9-4672-EC63-883F6C5FBB93}"/>
              </a:ext>
            </a:extLst>
          </p:cNvPr>
          <p:cNvCxnSpPr>
            <a:cxnSpLocks/>
          </p:cNvCxnSpPr>
          <p:nvPr/>
        </p:nvCxnSpPr>
        <p:spPr>
          <a:xfrm flipH="1" flipV="1">
            <a:off x="1787368" y="3243353"/>
            <a:ext cx="14495" cy="15199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0" name="Conector recto 1389">
            <a:extLst>
              <a:ext uri="{FF2B5EF4-FFF2-40B4-BE49-F238E27FC236}">
                <a16:creationId xmlns:a16="http://schemas.microsoft.com/office/drawing/2014/main" id="{58E98293-F164-37C7-528F-AA2D300AFFB4}"/>
              </a:ext>
            </a:extLst>
          </p:cNvPr>
          <p:cNvCxnSpPr>
            <a:cxnSpLocks/>
          </p:cNvCxnSpPr>
          <p:nvPr/>
        </p:nvCxnSpPr>
        <p:spPr>
          <a:xfrm flipV="1">
            <a:off x="2047718" y="3243353"/>
            <a:ext cx="0" cy="1538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Conector recto 1390">
            <a:extLst>
              <a:ext uri="{FF2B5EF4-FFF2-40B4-BE49-F238E27FC236}">
                <a16:creationId xmlns:a16="http://schemas.microsoft.com/office/drawing/2014/main" id="{04DFBE5D-B497-8572-7AE9-82BA1B0869FE}"/>
              </a:ext>
            </a:extLst>
          </p:cNvPr>
          <p:cNvCxnSpPr>
            <a:cxnSpLocks/>
          </p:cNvCxnSpPr>
          <p:nvPr/>
        </p:nvCxnSpPr>
        <p:spPr>
          <a:xfrm flipV="1">
            <a:off x="2295368" y="3237003"/>
            <a:ext cx="0" cy="1526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1" name="Conector recto 50">
            <a:extLst>
              <a:ext uri="{FF2B5EF4-FFF2-40B4-BE49-F238E27FC236}">
                <a16:creationId xmlns:a16="http://schemas.microsoft.com/office/drawing/2014/main" id="{5B26C931-1DD6-D940-052D-F9F68C6984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01704" y="1969950"/>
            <a:ext cx="713498" cy="61981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7" name="Conector recto 50">
            <a:extLst>
              <a:ext uri="{FF2B5EF4-FFF2-40B4-BE49-F238E27FC236}">
                <a16:creationId xmlns:a16="http://schemas.microsoft.com/office/drawing/2014/main" id="{B50707DF-8B25-A027-3BAF-16EB18C6A1F4}"/>
              </a:ext>
            </a:extLst>
          </p:cNvPr>
          <p:cNvCxnSpPr>
            <a:cxnSpLocks/>
          </p:cNvCxnSpPr>
          <p:nvPr/>
        </p:nvCxnSpPr>
        <p:spPr>
          <a:xfrm>
            <a:off x="6626133" y="1642785"/>
            <a:ext cx="1008552" cy="463843"/>
          </a:xfrm>
          <a:prstGeom prst="bentConnector3">
            <a:avLst>
              <a:gd name="adj1" fmla="val 9344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ector recto 1343">
            <a:extLst>
              <a:ext uri="{FF2B5EF4-FFF2-40B4-BE49-F238E27FC236}">
                <a16:creationId xmlns:a16="http://schemas.microsoft.com/office/drawing/2014/main" id="{6DB015B8-D54B-3D53-4F98-16E19B8BA7AB}"/>
              </a:ext>
            </a:extLst>
          </p:cNvPr>
          <p:cNvCxnSpPr>
            <a:cxnSpLocks/>
          </p:cNvCxnSpPr>
          <p:nvPr/>
        </p:nvCxnSpPr>
        <p:spPr>
          <a:xfrm>
            <a:off x="7052845" y="2048132"/>
            <a:ext cx="184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6" name="Conector recto 1345">
            <a:extLst>
              <a:ext uri="{FF2B5EF4-FFF2-40B4-BE49-F238E27FC236}">
                <a16:creationId xmlns:a16="http://schemas.microsoft.com/office/drawing/2014/main" id="{94C03E91-6781-FAAC-A7D7-18FDC22E433F}"/>
              </a:ext>
            </a:extLst>
          </p:cNvPr>
          <p:cNvCxnSpPr>
            <a:cxnSpLocks/>
            <a:endCxn id="1343" idx="2"/>
          </p:cNvCxnSpPr>
          <p:nvPr/>
        </p:nvCxnSpPr>
        <p:spPr>
          <a:xfrm flipV="1">
            <a:off x="7076780" y="2048132"/>
            <a:ext cx="1400471" cy="172475"/>
          </a:xfrm>
          <a:prstGeom prst="bentConnector5">
            <a:avLst>
              <a:gd name="adj1" fmla="val 39649"/>
              <a:gd name="adj2" fmla="val -8555"/>
              <a:gd name="adj3" fmla="val 1163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Conector recto 1329">
            <a:extLst>
              <a:ext uri="{FF2B5EF4-FFF2-40B4-BE49-F238E27FC236}">
                <a16:creationId xmlns:a16="http://schemas.microsoft.com/office/drawing/2014/main" id="{DAE7287C-F604-D232-12F1-1D8EC4C9C9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20613" y="3425391"/>
            <a:ext cx="679081" cy="278346"/>
          </a:xfrm>
          <a:prstGeom prst="bentConnector3">
            <a:avLst>
              <a:gd name="adj1" fmla="val 57948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Conector recto 1295">
            <a:extLst>
              <a:ext uri="{FF2B5EF4-FFF2-40B4-BE49-F238E27FC236}">
                <a16:creationId xmlns:a16="http://schemas.microsoft.com/office/drawing/2014/main" id="{DCFB8341-B8BE-0565-F48D-5665CFAC9D8D}"/>
              </a:ext>
            </a:extLst>
          </p:cNvPr>
          <p:cNvCxnSpPr>
            <a:cxnSpLocks/>
          </p:cNvCxnSpPr>
          <p:nvPr/>
        </p:nvCxnSpPr>
        <p:spPr>
          <a:xfrm>
            <a:off x="7173217" y="2608642"/>
            <a:ext cx="2209737" cy="27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4" name="Conector recto 50">
            <a:extLst>
              <a:ext uri="{FF2B5EF4-FFF2-40B4-BE49-F238E27FC236}">
                <a16:creationId xmlns:a16="http://schemas.microsoft.com/office/drawing/2014/main" id="{46CFECBA-8869-14C1-9AF6-D548A40B9CE9}"/>
              </a:ext>
            </a:extLst>
          </p:cNvPr>
          <p:cNvCxnSpPr>
            <a:cxnSpLocks/>
          </p:cNvCxnSpPr>
          <p:nvPr/>
        </p:nvCxnSpPr>
        <p:spPr>
          <a:xfrm flipV="1">
            <a:off x="8896034" y="3083352"/>
            <a:ext cx="486920" cy="353232"/>
          </a:xfrm>
          <a:prstGeom prst="bentConnector3">
            <a:avLst>
              <a:gd name="adj1" fmla="val 109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1" name="Conector recto 1260">
            <a:extLst>
              <a:ext uri="{FF2B5EF4-FFF2-40B4-BE49-F238E27FC236}">
                <a16:creationId xmlns:a16="http://schemas.microsoft.com/office/drawing/2014/main" id="{FE41802B-7624-F058-B2DE-8E367639E318}"/>
              </a:ext>
            </a:extLst>
          </p:cNvPr>
          <p:cNvCxnSpPr>
            <a:cxnSpLocks/>
            <a:stCxn id="1259" idx="3"/>
          </p:cNvCxnSpPr>
          <p:nvPr/>
        </p:nvCxnSpPr>
        <p:spPr>
          <a:xfrm flipH="1" flipV="1">
            <a:off x="7147815" y="3205669"/>
            <a:ext cx="2" cy="13516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Conector recto 50">
            <a:extLst>
              <a:ext uri="{FF2B5EF4-FFF2-40B4-BE49-F238E27FC236}">
                <a16:creationId xmlns:a16="http://schemas.microsoft.com/office/drawing/2014/main" id="{DA29060D-F673-7050-479A-A81D1D850F3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43801" y="1154434"/>
            <a:ext cx="891196" cy="979256"/>
          </a:xfrm>
          <a:prstGeom prst="bentConnector4">
            <a:avLst>
              <a:gd name="adj1" fmla="val 56432"/>
              <a:gd name="adj2" fmla="val 4977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7" name="Grupo 1156">
            <a:extLst>
              <a:ext uri="{FF2B5EF4-FFF2-40B4-BE49-F238E27FC236}">
                <a16:creationId xmlns:a16="http://schemas.microsoft.com/office/drawing/2014/main" id="{0AAEAAEB-D73A-A4DF-B899-61E6ADE0F0CA}"/>
              </a:ext>
            </a:extLst>
          </p:cNvPr>
          <p:cNvGrpSpPr/>
          <p:nvPr/>
        </p:nvGrpSpPr>
        <p:grpSpPr>
          <a:xfrm>
            <a:off x="5867394" y="1216583"/>
            <a:ext cx="291326" cy="562411"/>
            <a:chOff x="5054594" y="438093"/>
            <a:chExt cx="291326" cy="562411"/>
          </a:xfrm>
        </p:grpSpPr>
        <p:grpSp>
          <p:nvGrpSpPr>
            <p:cNvPr id="1146" name="Grupo 1145">
              <a:extLst>
                <a:ext uri="{FF2B5EF4-FFF2-40B4-BE49-F238E27FC236}">
                  <a16:creationId xmlns:a16="http://schemas.microsoft.com/office/drawing/2014/main" id="{DE6507AD-1691-A302-ADBF-34522583B99C}"/>
                </a:ext>
              </a:extLst>
            </p:cNvPr>
            <p:cNvGrpSpPr/>
            <p:nvPr/>
          </p:nvGrpSpPr>
          <p:grpSpPr>
            <a:xfrm>
              <a:off x="5054594" y="905253"/>
              <a:ext cx="291326" cy="95251"/>
              <a:chOff x="1118780" y="2876549"/>
              <a:chExt cx="291326" cy="95251"/>
            </a:xfrm>
          </p:grpSpPr>
          <p:cxnSp>
            <p:nvCxnSpPr>
              <p:cNvPr id="1147" name="Conector recto 1146">
                <a:extLst>
                  <a:ext uri="{FF2B5EF4-FFF2-40B4-BE49-F238E27FC236}">
                    <a16:creationId xmlns:a16="http://schemas.microsoft.com/office/drawing/2014/main" id="{78654AE1-4CDE-886A-5638-710EA4274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Conector recto 1147">
                <a:extLst>
                  <a:ext uri="{FF2B5EF4-FFF2-40B4-BE49-F238E27FC236}">
                    <a16:creationId xmlns:a16="http://schemas.microsoft.com/office/drawing/2014/main" id="{85D85DC0-A04D-08D8-D7E9-F430D3029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Conector recto 1148">
                <a:extLst>
                  <a:ext uri="{FF2B5EF4-FFF2-40B4-BE49-F238E27FC236}">
                    <a16:creationId xmlns:a16="http://schemas.microsoft.com/office/drawing/2014/main" id="{2BF7B85C-59AF-4C5A-1EC2-D4100BFFC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0" name="Conector recto 50">
              <a:extLst>
                <a:ext uri="{FF2B5EF4-FFF2-40B4-BE49-F238E27FC236}">
                  <a16:creationId xmlns:a16="http://schemas.microsoft.com/office/drawing/2014/main" id="{7C0AE3C4-F7BF-B834-CA42-A8EEDA77C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878" y="438093"/>
              <a:ext cx="0" cy="46716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2" name="Grupo 1121">
            <a:extLst>
              <a:ext uri="{FF2B5EF4-FFF2-40B4-BE49-F238E27FC236}">
                <a16:creationId xmlns:a16="http://schemas.microsoft.com/office/drawing/2014/main" id="{F4C1D77C-59E7-546E-A2BA-41A51847C1AC}"/>
              </a:ext>
            </a:extLst>
          </p:cNvPr>
          <p:cNvGrpSpPr/>
          <p:nvPr/>
        </p:nvGrpSpPr>
        <p:grpSpPr>
          <a:xfrm>
            <a:off x="4327318" y="1822972"/>
            <a:ext cx="3561978" cy="2261207"/>
            <a:chOff x="4073596" y="1084256"/>
            <a:chExt cx="3561978" cy="2261207"/>
          </a:xfrm>
        </p:grpSpPr>
        <p:cxnSp>
          <p:nvCxnSpPr>
            <p:cNvPr id="1082" name="Conector recto 1081">
              <a:extLst>
                <a:ext uri="{FF2B5EF4-FFF2-40B4-BE49-F238E27FC236}">
                  <a16:creationId xmlns:a16="http://schemas.microsoft.com/office/drawing/2014/main" id="{B16AF992-7C54-AE7C-22E1-7F0383C04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596" y="182730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Conector recto 1082">
              <a:extLst>
                <a:ext uri="{FF2B5EF4-FFF2-40B4-BE49-F238E27FC236}">
                  <a16:creationId xmlns:a16="http://schemas.microsoft.com/office/drawing/2014/main" id="{B3816F2D-C986-ACF6-7633-7F6E8991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296" y="195684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Conector recto 1083">
              <a:extLst>
                <a:ext uri="{FF2B5EF4-FFF2-40B4-BE49-F238E27FC236}">
                  <a16:creationId xmlns:a16="http://schemas.microsoft.com/office/drawing/2014/main" id="{1D3661F7-5724-C664-6A71-92B308314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1696" y="210162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ector recto 1084">
              <a:extLst>
                <a:ext uri="{FF2B5EF4-FFF2-40B4-BE49-F238E27FC236}">
                  <a16:creationId xmlns:a16="http://schemas.microsoft.com/office/drawing/2014/main" id="{E3E68960-793A-2780-1AB5-6AC4C79F9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9796" y="225910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Conector recto 1085">
              <a:extLst>
                <a:ext uri="{FF2B5EF4-FFF2-40B4-BE49-F238E27FC236}">
                  <a16:creationId xmlns:a16="http://schemas.microsoft.com/office/drawing/2014/main" id="{79F80F7E-7597-B086-E4FA-E8CD86C58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196" y="240134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Conector recto 1086">
              <a:extLst>
                <a:ext uri="{FF2B5EF4-FFF2-40B4-BE49-F238E27FC236}">
                  <a16:creationId xmlns:a16="http://schemas.microsoft.com/office/drawing/2014/main" id="{B6A23554-0C02-5BCD-E3B0-5404DB927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896" y="253596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Conector recto 1087">
              <a:extLst>
                <a:ext uri="{FF2B5EF4-FFF2-40B4-BE49-F238E27FC236}">
                  <a16:creationId xmlns:a16="http://schemas.microsoft.com/office/drawing/2014/main" id="{AC83371B-AA3F-1235-3B78-749B7333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296" y="267820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Conector recto 1088">
              <a:extLst>
                <a:ext uri="{FF2B5EF4-FFF2-40B4-BE49-F238E27FC236}">
                  <a16:creationId xmlns:a16="http://schemas.microsoft.com/office/drawing/2014/main" id="{B80779FC-8785-5453-2930-2A9F50E25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296" y="2800120"/>
              <a:ext cx="3422278" cy="13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Rectángulo 1092">
              <a:extLst>
                <a:ext uri="{FF2B5EF4-FFF2-40B4-BE49-F238E27FC236}">
                  <a16:creationId xmlns:a16="http://schemas.microsoft.com/office/drawing/2014/main" id="{3AF8B17F-4577-4495-A7E9-E84CEA217D48}"/>
                </a:ext>
              </a:extLst>
            </p:cNvPr>
            <p:cNvSpPr/>
            <p:nvPr/>
          </p:nvSpPr>
          <p:spPr>
            <a:xfrm>
              <a:off x="6227959" y="1084256"/>
              <a:ext cx="1404431" cy="2261207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>
                  <a:solidFill>
                    <a:schemeClr val="tx1"/>
                  </a:solidFill>
                </a:rPr>
                <a:t>DAC 0808</a:t>
              </a:r>
            </a:p>
          </p:txBody>
        </p:sp>
      </p:grp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D9614C17-BADE-C75B-352C-4A2EF1C39452}"/>
              </a:ext>
            </a:extLst>
          </p:cNvPr>
          <p:cNvCxnSpPr>
            <a:cxnSpLocks/>
            <a:stCxn id="1123" idx="3"/>
            <a:endCxn id="1115" idx="1"/>
          </p:cNvCxnSpPr>
          <p:nvPr/>
        </p:nvCxnSpPr>
        <p:spPr>
          <a:xfrm rot="16200000" flipH="1">
            <a:off x="5311466" y="744558"/>
            <a:ext cx="12700" cy="836097"/>
          </a:xfrm>
          <a:prstGeom prst="bentConnector4">
            <a:avLst>
              <a:gd name="adj1" fmla="val 3660000"/>
              <a:gd name="adj2" fmla="val 11371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FB6EEC8-C997-79AD-BE0F-F11E2F8D57A4}"/>
              </a:ext>
            </a:extLst>
          </p:cNvPr>
          <p:cNvGrpSpPr/>
          <p:nvPr/>
        </p:nvGrpSpPr>
        <p:grpSpPr>
          <a:xfrm>
            <a:off x="1801863" y="4925116"/>
            <a:ext cx="291326" cy="95251"/>
            <a:chOff x="1118780" y="2876549"/>
            <a:chExt cx="291326" cy="95251"/>
          </a:xfrm>
        </p:grpSpPr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819C907-1AB2-B684-1AED-043775C414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80" y="2876549"/>
              <a:ext cx="291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A467B06-DE26-B8CB-6A9E-65A187390B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31" y="2924175"/>
              <a:ext cx="2000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B0718A45-C36D-D176-A353-426235A7F4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2971800"/>
              <a:ext cx="92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Usar un teclado matricial con Arduino">
            <a:extLst>
              <a:ext uri="{FF2B5EF4-FFF2-40B4-BE49-F238E27FC236}">
                <a16:creationId xmlns:a16="http://schemas.microsoft.com/office/drawing/2014/main" id="{4380E695-9061-0A49-799A-14A67B63E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1" r="3411" b="39574"/>
          <a:stretch/>
        </p:blipFill>
        <p:spPr bwMode="auto">
          <a:xfrm>
            <a:off x="1256881" y="1581476"/>
            <a:ext cx="1792085" cy="18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33EFED1B-446B-B227-AC23-47B3022B1080}"/>
              </a:ext>
            </a:extLst>
          </p:cNvPr>
          <p:cNvGrpSpPr/>
          <p:nvPr/>
        </p:nvGrpSpPr>
        <p:grpSpPr>
          <a:xfrm>
            <a:off x="2782801" y="4031731"/>
            <a:ext cx="291146" cy="1738253"/>
            <a:chOff x="810786" y="1106424"/>
            <a:chExt cx="335645" cy="2065018"/>
          </a:xfrm>
        </p:grpSpPr>
        <p:sp>
          <p:nvSpPr>
            <p:cNvPr id="1028" name="Triángulo isósceles 1027">
              <a:extLst>
                <a:ext uri="{FF2B5EF4-FFF2-40B4-BE49-F238E27FC236}">
                  <a16:creationId xmlns:a16="http://schemas.microsoft.com/office/drawing/2014/main" id="{331E8FE1-DAB5-C8C1-F48A-38F419585CB2}"/>
                </a:ext>
              </a:extLst>
            </p:cNvPr>
            <p:cNvSpPr/>
            <p:nvPr/>
          </p:nvSpPr>
          <p:spPr>
            <a:xfrm>
              <a:off x="867240" y="1106424"/>
              <a:ext cx="180000" cy="1800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037" name="Conector recto 1036">
              <a:extLst>
                <a:ext uri="{FF2B5EF4-FFF2-40B4-BE49-F238E27FC236}">
                  <a16:creationId xmlns:a16="http://schemas.microsoft.com/office/drawing/2014/main" id="{4A6897F6-4CEC-6CFF-CE53-CBF9B711F8A2}"/>
                </a:ext>
              </a:extLst>
            </p:cNvPr>
            <p:cNvCxnSpPr>
              <a:stCxn id="1028" idx="3"/>
            </p:cNvCxnSpPr>
            <p:nvPr/>
          </p:nvCxnSpPr>
          <p:spPr>
            <a:xfrm>
              <a:off x="957240" y="1286424"/>
              <a:ext cx="0" cy="2406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Conector recto 1042">
              <a:extLst>
                <a:ext uri="{FF2B5EF4-FFF2-40B4-BE49-F238E27FC236}">
                  <a16:creationId xmlns:a16="http://schemas.microsoft.com/office/drawing/2014/main" id="{E85E66AD-F4E3-FD66-96CF-1CA3E778AD05}"/>
                </a:ext>
              </a:extLst>
            </p:cNvPr>
            <p:cNvCxnSpPr>
              <a:cxnSpLocks/>
              <a:stCxn id="1072" idx="4"/>
              <a:endCxn id="1058" idx="0"/>
            </p:cNvCxnSpPr>
            <p:nvPr/>
          </p:nvCxnSpPr>
          <p:spPr>
            <a:xfrm>
              <a:off x="956449" y="1864549"/>
              <a:ext cx="0" cy="292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Rectángulo 1057">
              <a:extLst>
                <a:ext uri="{FF2B5EF4-FFF2-40B4-BE49-F238E27FC236}">
                  <a16:creationId xmlns:a16="http://schemas.microsoft.com/office/drawing/2014/main" id="{A0B6681F-0CAD-7682-3E6D-D3D29E208591}"/>
                </a:ext>
              </a:extLst>
            </p:cNvPr>
            <p:cNvSpPr/>
            <p:nvPr/>
          </p:nvSpPr>
          <p:spPr>
            <a:xfrm>
              <a:off x="866449" y="2157477"/>
              <a:ext cx="180000" cy="5571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1K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grpSp>
          <p:nvGrpSpPr>
            <p:cNvPr id="1069" name="Grupo 1068">
              <a:extLst>
                <a:ext uri="{FF2B5EF4-FFF2-40B4-BE49-F238E27FC236}">
                  <a16:creationId xmlns:a16="http://schemas.microsoft.com/office/drawing/2014/main" id="{A3ACB234-E9AB-2482-E05B-460CCA04E3BF}"/>
                </a:ext>
              </a:extLst>
            </p:cNvPr>
            <p:cNvGrpSpPr/>
            <p:nvPr/>
          </p:nvGrpSpPr>
          <p:grpSpPr>
            <a:xfrm>
              <a:off x="1028449" y="1527359"/>
              <a:ext cx="117982" cy="301190"/>
              <a:chOff x="1047240" y="1482047"/>
              <a:chExt cx="82785" cy="240624"/>
            </a:xfrm>
          </p:grpSpPr>
          <p:cxnSp>
            <p:nvCxnSpPr>
              <p:cNvPr id="1079" name="Conector recto 1078">
                <a:extLst>
                  <a:ext uri="{FF2B5EF4-FFF2-40B4-BE49-F238E27FC236}">
                    <a16:creationId xmlns:a16="http://schemas.microsoft.com/office/drawing/2014/main" id="{750746DF-75CA-752D-44FA-10B5CED978BD}"/>
                  </a:ext>
                </a:extLst>
              </p:cNvPr>
              <p:cNvCxnSpPr/>
              <p:nvPr/>
            </p:nvCxnSpPr>
            <p:spPr>
              <a:xfrm>
                <a:off x="1047240" y="1482047"/>
                <a:ext cx="0" cy="2406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1" name="Rectángulo 1080">
                <a:extLst>
                  <a:ext uri="{FF2B5EF4-FFF2-40B4-BE49-F238E27FC236}">
                    <a16:creationId xmlns:a16="http://schemas.microsoft.com/office/drawing/2014/main" id="{9CEA5FDE-29C4-CED9-CA7F-F0F60E0F0EF3}"/>
                  </a:ext>
                </a:extLst>
              </p:cNvPr>
              <p:cNvSpPr/>
              <p:nvPr/>
            </p:nvSpPr>
            <p:spPr>
              <a:xfrm>
                <a:off x="1051244" y="1535621"/>
                <a:ext cx="78781" cy="13347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70" name="Elipse 1069">
              <a:extLst>
                <a:ext uri="{FF2B5EF4-FFF2-40B4-BE49-F238E27FC236}">
                  <a16:creationId xmlns:a16="http://schemas.microsoft.com/office/drawing/2014/main" id="{C4E8A895-9EDF-AF17-070E-3E71ED1A29E7}"/>
                </a:ext>
              </a:extLst>
            </p:cNvPr>
            <p:cNvSpPr/>
            <p:nvPr/>
          </p:nvSpPr>
          <p:spPr>
            <a:xfrm>
              <a:off x="921240" y="14996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072" name="Elipse 1071">
              <a:extLst>
                <a:ext uri="{FF2B5EF4-FFF2-40B4-BE49-F238E27FC236}">
                  <a16:creationId xmlns:a16="http://schemas.microsoft.com/office/drawing/2014/main" id="{EE586D9D-3934-A571-73AC-3307BC81A848}"/>
                </a:ext>
              </a:extLst>
            </p:cNvPr>
            <p:cNvSpPr/>
            <p:nvPr/>
          </p:nvSpPr>
          <p:spPr>
            <a:xfrm>
              <a:off x="920449" y="179254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074" name="Conector recto 1073">
              <a:extLst>
                <a:ext uri="{FF2B5EF4-FFF2-40B4-BE49-F238E27FC236}">
                  <a16:creationId xmlns:a16="http://schemas.microsoft.com/office/drawing/2014/main" id="{6277A869-F6C5-04A0-AE54-7958703F0420}"/>
                </a:ext>
              </a:extLst>
            </p:cNvPr>
            <p:cNvCxnSpPr>
              <a:cxnSpLocks/>
              <a:stCxn id="1058" idx="2"/>
            </p:cNvCxnSpPr>
            <p:nvPr/>
          </p:nvCxnSpPr>
          <p:spPr>
            <a:xfrm>
              <a:off x="956449" y="2714625"/>
              <a:ext cx="0" cy="3615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A1895868-A2A2-E08C-46C2-2D5D71487E5D}"/>
                </a:ext>
              </a:extLst>
            </p:cNvPr>
            <p:cNvGrpSpPr/>
            <p:nvPr/>
          </p:nvGrpSpPr>
          <p:grpSpPr>
            <a:xfrm>
              <a:off x="810786" y="3076191"/>
              <a:ext cx="291326" cy="95251"/>
              <a:chOff x="1118780" y="2876549"/>
              <a:chExt cx="291326" cy="95251"/>
            </a:xfrm>
          </p:grpSpPr>
          <p:cxnSp>
            <p:nvCxnSpPr>
              <p:cNvPr id="1076" name="Conector recto 1075">
                <a:extLst>
                  <a:ext uri="{FF2B5EF4-FFF2-40B4-BE49-F238E27FC236}">
                    <a16:creationId xmlns:a16="http://schemas.microsoft.com/office/drawing/2014/main" id="{31F3AF24-1B03-587D-BBB3-5B978207C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Conector recto 1076">
                <a:extLst>
                  <a:ext uri="{FF2B5EF4-FFF2-40B4-BE49-F238E27FC236}">
                    <a16:creationId xmlns:a16="http://schemas.microsoft.com/office/drawing/2014/main" id="{CCA1A67A-C0F4-F168-93CA-187DC5674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Conector recto 1077">
                <a:extLst>
                  <a:ext uri="{FF2B5EF4-FFF2-40B4-BE49-F238E27FC236}">
                    <a16:creationId xmlns:a16="http://schemas.microsoft.com/office/drawing/2014/main" id="{F7062D88-F99A-E869-501C-F21531A8B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0" name="Grupo 1089">
            <a:extLst>
              <a:ext uri="{FF2B5EF4-FFF2-40B4-BE49-F238E27FC236}">
                <a16:creationId xmlns:a16="http://schemas.microsoft.com/office/drawing/2014/main" id="{22D0A12F-301A-0CAF-DFFB-C965813D1E33}"/>
              </a:ext>
            </a:extLst>
          </p:cNvPr>
          <p:cNvGrpSpPr/>
          <p:nvPr/>
        </p:nvGrpSpPr>
        <p:grpSpPr>
          <a:xfrm>
            <a:off x="4210918" y="1902522"/>
            <a:ext cx="1986825" cy="2181657"/>
            <a:chOff x="6916097" y="4402005"/>
            <a:chExt cx="1974296" cy="1947672"/>
          </a:xfrm>
        </p:grpSpPr>
        <p:pic>
          <p:nvPicPr>
            <p:cNvPr id="1091" name="Picture 2" descr="Raspberry Pi Pico W - RP2040 WiFi - Electronilab">
              <a:extLst>
                <a:ext uri="{FF2B5EF4-FFF2-40B4-BE49-F238E27FC236}">
                  <a16:creationId xmlns:a16="http://schemas.microsoft.com/office/drawing/2014/main" id="{C247D84C-DFD3-7ABD-7E0D-5409777FA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5115" y="4402005"/>
              <a:ext cx="1947672" cy="1947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2" name="CuadroTexto 1091">
              <a:extLst>
                <a:ext uri="{FF2B5EF4-FFF2-40B4-BE49-F238E27FC236}">
                  <a16:creationId xmlns:a16="http://schemas.microsoft.com/office/drawing/2014/main" id="{A667E90A-877B-2586-5ED7-A3CB30DEC4D9}"/>
                </a:ext>
              </a:extLst>
            </p:cNvPr>
            <p:cNvSpPr txBox="1"/>
            <p:nvPr/>
          </p:nvSpPr>
          <p:spPr>
            <a:xfrm>
              <a:off x="6916097" y="5744156"/>
              <a:ext cx="1974296" cy="247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2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PICO_W</a:t>
              </a:r>
            </a:p>
          </p:txBody>
        </p:sp>
      </p:grpSp>
      <p:sp>
        <p:nvSpPr>
          <p:cNvPr id="1115" name="Rectángulo 1114">
            <a:extLst>
              <a:ext uri="{FF2B5EF4-FFF2-40B4-BE49-F238E27FC236}">
                <a16:creationId xmlns:a16="http://schemas.microsoft.com/office/drawing/2014/main" id="{8F59D4D6-8A55-8E8A-3F56-0B0F78E2D4F3}"/>
              </a:ext>
            </a:extLst>
          </p:cNvPr>
          <p:cNvSpPr/>
          <p:nvPr/>
        </p:nvSpPr>
        <p:spPr>
          <a:xfrm>
            <a:off x="5729515" y="923265"/>
            <a:ext cx="590851" cy="47868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LM7805</a:t>
            </a:r>
          </a:p>
        </p:txBody>
      </p:sp>
      <p:sp>
        <p:nvSpPr>
          <p:cNvPr id="1123" name="Triángulo isósceles 1122">
            <a:extLst>
              <a:ext uri="{FF2B5EF4-FFF2-40B4-BE49-F238E27FC236}">
                <a16:creationId xmlns:a16="http://schemas.microsoft.com/office/drawing/2014/main" id="{DA3E9482-EEF6-9D3B-6CA1-50F8AF24B1D3}"/>
              </a:ext>
            </a:extLst>
          </p:cNvPr>
          <p:cNvSpPr/>
          <p:nvPr/>
        </p:nvSpPr>
        <p:spPr>
          <a:xfrm>
            <a:off x="4803418" y="982607"/>
            <a:ext cx="180000" cy="180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6" name="CuadroTexto 1255">
                <a:extLst>
                  <a:ext uri="{FF2B5EF4-FFF2-40B4-BE49-F238E27FC236}">
                    <a16:creationId xmlns:a16="http://schemas.microsoft.com/office/drawing/2014/main" id="{5CE1F014-5463-D5A2-36BB-DABFA5B1074D}"/>
                  </a:ext>
                </a:extLst>
              </p:cNvPr>
              <p:cNvSpPr txBox="1"/>
              <p:nvPr/>
            </p:nvSpPr>
            <p:spPr>
              <a:xfrm>
                <a:off x="5924491" y="1426306"/>
                <a:ext cx="12982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s-MX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MX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MX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6" name="CuadroTexto 1255">
                <a:extLst>
                  <a:ext uri="{FF2B5EF4-FFF2-40B4-BE49-F238E27FC236}">
                    <a16:creationId xmlns:a16="http://schemas.microsoft.com/office/drawing/2014/main" id="{5CE1F014-5463-D5A2-36BB-DABFA5B1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91" y="1426306"/>
                <a:ext cx="129829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8" name="CuadroTexto 1257">
                <a:extLst>
                  <a:ext uri="{FF2B5EF4-FFF2-40B4-BE49-F238E27FC236}">
                    <a16:creationId xmlns:a16="http://schemas.microsoft.com/office/drawing/2014/main" id="{EC694D86-E353-2C80-2BFF-07128E04D909}"/>
                  </a:ext>
                </a:extLst>
              </p:cNvPr>
              <p:cNvSpPr txBox="1"/>
              <p:nvPr/>
            </p:nvSpPr>
            <p:spPr>
              <a:xfrm>
                <a:off x="6498665" y="4763260"/>
                <a:ext cx="1298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s-MX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−15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MX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8" name="CuadroTexto 1257">
                <a:extLst>
                  <a:ext uri="{FF2B5EF4-FFF2-40B4-BE49-F238E27FC236}">
                    <a16:creationId xmlns:a16="http://schemas.microsoft.com/office/drawing/2014/main" id="{EC694D86-E353-2C80-2BFF-07128E04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665" y="4763260"/>
                <a:ext cx="129829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9" name="Triángulo isósceles 1258">
            <a:extLst>
              <a:ext uri="{FF2B5EF4-FFF2-40B4-BE49-F238E27FC236}">
                <a16:creationId xmlns:a16="http://schemas.microsoft.com/office/drawing/2014/main" id="{6B1C32FF-958A-A11D-5F41-60F52949D67A}"/>
              </a:ext>
            </a:extLst>
          </p:cNvPr>
          <p:cNvSpPr/>
          <p:nvPr/>
        </p:nvSpPr>
        <p:spPr>
          <a:xfrm rot="10800000">
            <a:off x="7057817" y="4557306"/>
            <a:ext cx="180000" cy="1800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4" name="CuadroTexto 1263">
                <a:extLst>
                  <a:ext uri="{FF2B5EF4-FFF2-40B4-BE49-F238E27FC236}">
                    <a16:creationId xmlns:a16="http://schemas.microsoft.com/office/drawing/2014/main" id="{6DDA73F0-038E-D505-2E0C-4BB6AE6AE4F5}"/>
                  </a:ext>
                </a:extLst>
              </p:cNvPr>
              <p:cNvSpPr txBox="1"/>
              <p:nvPr/>
            </p:nvSpPr>
            <p:spPr>
              <a:xfrm>
                <a:off x="4859571" y="943437"/>
                <a:ext cx="7620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s-MX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MX" sz="1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4" name="CuadroTexto 1263">
                <a:extLst>
                  <a:ext uri="{FF2B5EF4-FFF2-40B4-BE49-F238E27FC236}">
                    <a16:creationId xmlns:a16="http://schemas.microsoft.com/office/drawing/2014/main" id="{6DDA73F0-038E-D505-2E0C-4BB6AE6A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71" y="943437"/>
                <a:ext cx="76200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6" name="Triángulo isósceles 1265">
            <a:extLst>
              <a:ext uri="{FF2B5EF4-FFF2-40B4-BE49-F238E27FC236}">
                <a16:creationId xmlns:a16="http://schemas.microsoft.com/office/drawing/2014/main" id="{71A2F29B-E7F2-17D5-09F9-0DC537EFD8B9}"/>
              </a:ext>
            </a:extLst>
          </p:cNvPr>
          <p:cNvSpPr/>
          <p:nvPr/>
        </p:nvSpPr>
        <p:spPr>
          <a:xfrm rot="5460000">
            <a:off x="9143370" y="2471783"/>
            <a:ext cx="1043448" cy="82667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s-CO" sz="1100" dirty="0">
                <a:solidFill>
                  <a:schemeClr val="tx1"/>
                </a:solidFill>
              </a:rPr>
              <a:t> LF 351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1269" name="Rectángulo 1268">
            <a:extLst>
              <a:ext uri="{FF2B5EF4-FFF2-40B4-BE49-F238E27FC236}">
                <a16:creationId xmlns:a16="http://schemas.microsoft.com/office/drawing/2014/main" id="{3B25B678-3882-37A5-09F8-2134EA130017}"/>
              </a:ext>
            </a:extLst>
          </p:cNvPr>
          <p:cNvSpPr/>
          <p:nvPr/>
        </p:nvSpPr>
        <p:spPr>
          <a:xfrm rot="16200000">
            <a:off x="8324714" y="2347896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5K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70" name="Rectángulo 1269">
            <a:extLst>
              <a:ext uri="{FF2B5EF4-FFF2-40B4-BE49-F238E27FC236}">
                <a16:creationId xmlns:a16="http://schemas.microsoft.com/office/drawing/2014/main" id="{4005BA42-6E0D-0B8A-AE59-6DB436DE79A2}"/>
              </a:ext>
            </a:extLst>
          </p:cNvPr>
          <p:cNvSpPr/>
          <p:nvPr/>
        </p:nvSpPr>
        <p:spPr>
          <a:xfrm rot="16200000">
            <a:off x="9571528" y="1634398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1K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372" name="Grupo 1371">
            <a:extLst>
              <a:ext uri="{FF2B5EF4-FFF2-40B4-BE49-F238E27FC236}">
                <a16:creationId xmlns:a16="http://schemas.microsoft.com/office/drawing/2014/main" id="{B95A0D53-7E37-A3E3-02EE-26DEC5A988BE}"/>
              </a:ext>
            </a:extLst>
          </p:cNvPr>
          <p:cNvGrpSpPr/>
          <p:nvPr/>
        </p:nvGrpSpPr>
        <p:grpSpPr>
          <a:xfrm>
            <a:off x="6846268" y="1420223"/>
            <a:ext cx="557148" cy="371409"/>
            <a:chOff x="5995368" y="594111"/>
            <a:chExt cx="557148" cy="371409"/>
          </a:xfrm>
        </p:grpSpPr>
        <p:cxnSp>
          <p:nvCxnSpPr>
            <p:cNvPr id="1364" name="Conector recto de flecha 1363">
              <a:extLst>
                <a:ext uri="{FF2B5EF4-FFF2-40B4-BE49-F238E27FC236}">
                  <a16:creationId xmlns:a16="http://schemas.microsoft.com/office/drawing/2014/main" id="{86344B9B-D667-CB54-2911-3C2F9E36A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594111"/>
              <a:ext cx="367460" cy="371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1" name="Rectángulo 1270">
              <a:extLst>
                <a:ext uri="{FF2B5EF4-FFF2-40B4-BE49-F238E27FC236}">
                  <a16:creationId xmlns:a16="http://schemas.microsoft.com/office/drawing/2014/main" id="{8255B011-EC4A-B6A3-5B97-C1D7EC64320F}"/>
                </a:ext>
              </a:extLst>
            </p:cNvPr>
            <p:cNvSpPr/>
            <p:nvPr/>
          </p:nvSpPr>
          <p:spPr>
            <a:xfrm rot="16200000">
              <a:off x="6183942" y="520369"/>
              <a:ext cx="180000" cy="55714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CO" sz="900" dirty="0">
                  <a:solidFill>
                    <a:schemeClr val="tx1"/>
                  </a:solidFill>
                </a:rPr>
                <a:t>10K</a:t>
              </a:r>
              <a:endParaRPr lang="es-CO" dirty="0">
                <a:solidFill>
                  <a:schemeClr val="tx1"/>
                </a:solidFill>
              </a:endParaRPr>
            </a:p>
          </p:txBody>
        </p:sp>
      </p:grpSp>
      <p:sp>
        <p:nvSpPr>
          <p:cNvPr id="1272" name="Rectángulo 1271">
            <a:extLst>
              <a:ext uri="{FF2B5EF4-FFF2-40B4-BE49-F238E27FC236}">
                <a16:creationId xmlns:a16="http://schemas.microsoft.com/office/drawing/2014/main" id="{74284DAB-4FB8-12CF-20E8-A4B9766962B6}"/>
              </a:ext>
            </a:extLst>
          </p:cNvPr>
          <p:cNvSpPr/>
          <p:nvPr/>
        </p:nvSpPr>
        <p:spPr>
          <a:xfrm>
            <a:off x="8808410" y="3331177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5K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274" name="Grupo 1273">
            <a:extLst>
              <a:ext uri="{FF2B5EF4-FFF2-40B4-BE49-F238E27FC236}">
                <a16:creationId xmlns:a16="http://schemas.microsoft.com/office/drawing/2014/main" id="{5B7BBEAE-BAAA-530B-5A2B-ABC606C11070}"/>
              </a:ext>
            </a:extLst>
          </p:cNvPr>
          <p:cNvGrpSpPr/>
          <p:nvPr/>
        </p:nvGrpSpPr>
        <p:grpSpPr>
          <a:xfrm>
            <a:off x="8749100" y="3888325"/>
            <a:ext cx="291326" cy="477059"/>
            <a:chOff x="5054594" y="438093"/>
            <a:chExt cx="291326" cy="562411"/>
          </a:xfrm>
        </p:grpSpPr>
        <p:grpSp>
          <p:nvGrpSpPr>
            <p:cNvPr id="1275" name="Grupo 1274">
              <a:extLst>
                <a:ext uri="{FF2B5EF4-FFF2-40B4-BE49-F238E27FC236}">
                  <a16:creationId xmlns:a16="http://schemas.microsoft.com/office/drawing/2014/main" id="{4886FAE7-816A-D9AA-019F-8754CDA4A8C5}"/>
                </a:ext>
              </a:extLst>
            </p:cNvPr>
            <p:cNvGrpSpPr/>
            <p:nvPr/>
          </p:nvGrpSpPr>
          <p:grpSpPr>
            <a:xfrm>
              <a:off x="5054594" y="905253"/>
              <a:ext cx="291326" cy="95251"/>
              <a:chOff x="1118780" y="2876549"/>
              <a:chExt cx="291326" cy="95251"/>
            </a:xfrm>
          </p:grpSpPr>
          <p:cxnSp>
            <p:nvCxnSpPr>
              <p:cNvPr id="1280" name="Conector recto 1279">
                <a:extLst>
                  <a:ext uri="{FF2B5EF4-FFF2-40B4-BE49-F238E27FC236}">
                    <a16:creationId xmlns:a16="http://schemas.microsoft.com/office/drawing/2014/main" id="{4137BF94-9D69-72E5-C368-CC614DA21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1" name="Conector recto 1280">
                <a:extLst>
                  <a:ext uri="{FF2B5EF4-FFF2-40B4-BE49-F238E27FC236}">
                    <a16:creationId xmlns:a16="http://schemas.microsoft.com/office/drawing/2014/main" id="{26F3DCE1-7F33-1305-4F01-481A53CF9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Conector recto 1281">
                <a:extLst>
                  <a:ext uri="{FF2B5EF4-FFF2-40B4-BE49-F238E27FC236}">
                    <a16:creationId xmlns:a16="http://schemas.microsoft.com/office/drawing/2014/main" id="{77BF16A9-98C7-F10A-B1AE-471B1E2A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6" name="Conector recto 50">
              <a:extLst>
                <a:ext uri="{FF2B5EF4-FFF2-40B4-BE49-F238E27FC236}">
                  <a16:creationId xmlns:a16="http://schemas.microsoft.com/office/drawing/2014/main" id="{C0628124-017A-3326-0794-BABBCB1D2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878" y="438093"/>
              <a:ext cx="0" cy="46716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9" name="CuadroTexto 1298">
            <a:extLst>
              <a:ext uri="{FF2B5EF4-FFF2-40B4-BE49-F238E27FC236}">
                <a16:creationId xmlns:a16="http://schemas.microsoft.com/office/drawing/2014/main" id="{34E0D5BC-4B11-87F0-D10E-26109BC41D46}"/>
              </a:ext>
            </a:extLst>
          </p:cNvPr>
          <p:cNvSpPr txBox="1"/>
          <p:nvPr/>
        </p:nvSpPr>
        <p:spPr>
          <a:xfrm>
            <a:off x="9200081" y="2446724"/>
            <a:ext cx="43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-</a:t>
            </a:r>
          </a:p>
          <a:p>
            <a:endParaRPr lang="es-CO" sz="1600" dirty="0"/>
          </a:p>
          <a:p>
            <a:r>
              <a:rPr lang="es-CO" sz="1600" dirty="0"/>
              <a:t>+</a:t>
            </a:r>
          </a:p>
        </p:txBody>
      </p:sp>
      <p:cxnSp>
        <p:nvCxnSpPr>
          <p:cNvPr id="1314" name="Conector recto 50">
            <a:extLst>
              <a:ext uri="{FF2B5EF4-FFF2-40B4-BE49-F238E27FC236}">
                <a16:creationId xmlns:a16="http://schemas.microsoft.com/office/drawing/2014/main" id="{5353AD53-6EDB-7C92-C75E-7507B2C2B082}"/>
              </a:ext>
            </a:extLst>
          </p:cNvPr>
          <p:cNvCxnSpPr>
            <a:cxnSpLocks/>
            <a:stCxn id="1266" idx="0"/>
            <a:endCxn id="1270" idx="2"/>
          </p:cNvCxnSpPr>
          <p:nvPr/>
        </p:nvCxnSpPr>
        <p:spPr>
          <a:xfrm flipH="1" flipV="1">
            <a:off x="9940102" y="1912972"/>
            <a:ext cx="138264" cy="979360"/>
          </a:xfrm>
          <a:prstGeom prst="bentConnector3">
            <a:avLst>
              <a:gd name="adj1" fmla="val -24377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24" name="Grupo 1323">
            <a:extLst>
              <a:ext uri="{FF2B5EF4-FFF2-40B4-BE49-F238E27FC236}">
                <a16:creationId xmlns:a16="http://schemas.microsoft.com/office/drawing/2014/main" id="{127C6BCA-503A-DC83-2A11-6460959510D8}"/>
              </a:ext>
            </a:extLst>
          </p:cNvPr>
          <p:cNvGrpSpPr/>
          <p:nvPr/>
        </p:nvGrpSpPr>
        <p:grpSpPr>
          <a:xfrm rot="16200000">
            <a:off x="7836432" y="3977566"/>
            <a:ext cx="524281" cy="277000"/>
            <a:chOff x="6812971" y="4123269"/>
            <a:chExt cx="723561" cy="365001"/>
          </a:xfrm>
        </p:grpSpPr>
        <p:cxnSp>
          <p:nvCxnSpPr>
            <p:cNvPr id="1318" name="Conector recto 1317">
              <a:extLst>
                <a:ext uri="{FF2B5EF4-FFF2-40B4-BE49-F238E27FC236}">
                  <a16:creationId xmlns:a16="http://schemas.microsoft.com/office/drawing/2014/main" id="{14D1219D-FD1F-E3B3-41FC-F6FAD1CAC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3876" y="4123269"/>
              <a:ext cx="0" cy="365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Conector recto 1319">
              <a:extLst>
                <a:ext uri="{FF2B5EF4-FFF2-40B4-BE49-F238E27FC236}">
                  <a16:creationId xmlns:a16="http://schemas.microsoft.com/office/drawing/2014/main" id="{F0F85468-5811-931E-F5B7-82CB77B98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116" y="4123269"/>
              <a:ext cx="0" cy="365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Conector recto 1320">
              <a:extLst>
                <a:ext uri="{FF2B5EF4-FFF2-40B4-BE49-F238E27FC236}">
                  <a16:creationId xmlns:a16="http://schemas.microsoft.com/office/drawing/2014/main" id="{9763AA74-5FC2-3A65-79EF-6DD0F798F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971" y="4305769"/>
              <a:ext cx="269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Conector recto 1322">
              <a:extLst>
                <a:ext uri="{FF2B5EF4-FFF2-40B4-BE49-F238E27FC236}">
                  <a16:creationId xmlns:a16="http://schemas.microsoft.com/office/drawing/2014/main" id="{A7D610BB-EB56-63BA-F9D5-E05DCA55E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7116" y="4305769"/>
              <a:ext cx="2694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5" name="Conector recto 1324">
            <a:extLst>
              <a:ext uri="{FF2B5EF4-FFF2-40B4-BE49-F238E27FC236}">
                <a16:creationId xmlns:a16="http://schemas.microsoft.com/office/drawing/2014/main" id="{33093E71-2F44-5E94-D315-3508F071F266}"/>
              </a:ext>
            </a:extLst>
          </p:cNvPr>
          <p:cNvCxnSpPr>
            <a:cxnSpLocks/>
          </p:cNvCxnSpPr>
          <p:nvPr/>
        </p:nvCxnSpPr>
        <p:spPr>
          <a:xfrm>
            <a:off x="7147814" y="4360751"/>
            <a:ext cx="954650" cy="4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3" name="CuadroTexto 1332">
                <a:extLst>
                  <a:ext uri="{FF2B5EF4-FFF2-40B4-BE49-F238E27FC236}">
                    <a16:creationId xmlns:a16="http://schemas.microsoft.com/office/drawing/2014/main" id="{1AA57D90-45D1-95AC-39F9-0060A61B1E22}"/>
                  </a:ext>
                </a:extLst>
              </p:cNvPr>
              <p:cNvSpPr txBox="1"/>
              <p:nvPr/>
            </p:nvSpPr>
            <p:spPr>
              <a:xfrm>
                <a:off x="7796964" y="3916904"/>
                <a:ext cx="1298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0.1 </m:t>
                      </m:r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𝑢𝐹</m:t>
                      </m:r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sz="9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(104)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3" name="CuadroTexto 1332">
                <a:extLst>
                  <a:ext uri="{FF2B5EF4-FFF2-40B4-BE49-F238E27FC236}">
                    <a16:creationId xmlns:a16="http://schemas.microsoft.com/office/drawing/2014/main" id="{1AA57D90-45D1-95AC-39F9-0060A61B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64" y="3916904"/>
                <a:ext cx="12982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5" name="CuadroTexto 1334">
                <a:extLst>
                  <a:ext uri="{FF2B5EF4-FFF2-40B4-BE49-F238E27FC236}">
                    <a16:creationId xmlns:a16="http://schemas.microsoft.com/office/drawing/2014/main" id="{054F5907-671F-C3BD-1277-6DC6EF88D161}"/>
                  </a:ext>
                </a:extLst>
              </p:cNvPr>
              <p:cNvSpPr txBox="1"/>
              <p:nvPr/>
            </p:nvSpPr>
            <p:spPr>
              <a:xfrm>
                <a:off x="7555984" y="3403594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5" name="CuadroTexto 1334">
                <a:extLst>
                  <a:ext uri="{FF2B5EF4-FFF2-40B4-BE49-F238E27FC236}">
                    <a16:creationId xmlns:a16="http://schemas.microsoft.com/office/drawing/2014/main" id="{054F5907-671F-C3BD-1277-6DC6EF88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984" y="3403594"/>
                <a:ext cx="282521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6" name="CuadroTexto 1335">
                <a:extLst>
                  <a:ext uri="{FF2B5EF4-FFF2-40B4-BE49-F238E27FC236}">
                    <a16:creationId xmlns:a16="http://schemas.microsoft.com/office/drawing/2014/main" id="{C2614197-C0B9-5783-E20C-127E22B69079}"/>
                  </a:ext>
                </a:extLst>
              </p:cNvPr>
              <p:cNvSpPr txBox="1"/>
              <p:nvPr/>
            </p:nvSpPr>
            <p:spPr>
              <a:xfrm>
                <a:off x="6983582" y="3813834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6" name="CuadroTexto 1335">
                <a:extLst>
                  <a:ext uri="{FF2B5EF4-FFF2-40B4-BE49-F238E27FC236}">
                    <a16:creationId xmlns:a16="http://schemas.microsoft.com/office/drawing/2014/main" id="{C2614197-C0B9-5783-E20C-127E22B6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82" y="3813834"/>
                <a:ext cx="282521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7" name="CuadroTexto 1336">
                <a:extLst>
                  <a:ext uri="{FF2B5EF4-FFF2-40B4-BE49-F238E27FC236}">
                    <a16:creationId xmlns:a16="http://schemas.microsoft.com/office/drawing/2014/main" id="{30FDDF42-B3F5-BECC-AF95-D24AE3B96A2A}"/>
                  </a:ext>
                </a:extLst>
              </p:cNvPr>
              <p:cNvSpPr txBox="1"/>
              <p:nvPr/>
            </p:nvSpPr>
            <p:spPr>
              <a:xfrm>
                <a:off x="6463204" y="1812778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7" name="CuadroTexto 1336">
                <a:extLst>
                  <a:ext uri="{FF2B5EF4-FFF2-40B4-BE49-F238E27FC236}">
                    <a16:creationId xmlns:a16="http://schemas.microsoft.com/office/drawing/2014/main" id="{30FDDF42-B3F5-BECC-AF95-D24AE3B9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04" y="1812778"/>
                <a:ext cx="282521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8" name="CuadroTexto 1337">
                <a:extLst>
                  <a:ext uri="{FF2B5EF4-FFF2-40B4-BE49-F238E27FC236}">
                    <a16:creationId xmlns:a16="http://schemas.microsoft.com/office/drawing/2014/main" id="{DE43A52F-9F2E-2D66-CBE2-F9B3D85EBFA0}"/>
                  </a:ext>
                </a:extLst>
              </p:cNvPr>
              <p:cNvSpPr txBox="1"/>
              <p:nvPr/>
            </p:nvSpPr>
            <p:spPr>
              <a:xfrm>
                <a:off x="7564607" y="2508909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8" name="CuadroTexto 1337">
                <a:extLst>
                  <a:ext uri="{FF2B5EF4-FFF2-40B4-BE49-F238E27FC236}">
                    <a16:creationId xmlns:a16="http://schemas.microsoft.com/office/drawing/2014/main" id="{DE43A52F-9F2E-2D66-CBE2-F9B3D85E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07" y="2508909"/>
                <a:ext cx="282521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9" name="CuadroTexto 1338">
                <a:extLst>
                  <a:ext uri="{FF2B5EF4-FFF2-40B4-BE49-F238E27FC236}">
                    <a16:creationId xmlns:a16="http://schemas.microsoft.com/office/drawing/2014/main" id="{258172D3-9E55-DA21-02C3-58C5911032E7}"/>
                  </a:ext>
                </a:extLst>
              </p:cNvPr>
              <p:cNvSpPr txBox="1"/>
              <p:nvPr/>
            </p:nvSpPr>
            <p:spPr>
              <a:xfrm>
                <a:off x="10000689" y="2972590"/>
                <a:ext cx="636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𝑆𝑎𝑙𝑖𝑑𝑎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9" name="CuadroTexto 1338">
                <a:extLst>
                  <a:ext uri="{FF2B5EF4-FFF2-40B4-BE49-F238E27FC236}">
                    <a16:creationId xmlns:a16="http://schemas.microsoft.com/office/drawing/2014/main" id="{258172D3-9E55-DA21-02C3-58C591103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89" y="2972590"/>
                <a:ext cx="636211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1" name="CuadroTexto 1340">
                <a:extLst>
                  <a:ext uri="{FF2B5EF4-FFF2-40B4-BE49-F238E27FC236}">
                    <a16:creationId xmlns:a16="http://schemas.microsoft.com/office/drawing/2014/main" id="{F257D297-6ECA-9071-3C30-224B0FDD5088}"/>
                  </a:ext>
                </a:extLst>
              </p:cNvPr>
              <p:cNvSpPr txBox="1"/>
              <p:nvPr/>
            </p:nvSpPr>
            <p:spPr>
              <a:xfrm>
                <a:off x="7614686" y="1944549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1" name="CuadroTexto 1340">
                <a:extLst>
                  <a:ext uri="{FF2B5EF4-FFF2-40B4-BE49-F238E27FC236}">
                    <a16:creationId xmlns:a16="http://schemas.microsoft.com/office/drawing/2014/main" id="{F257D297-6ECA-9071-3C30-224B0FDD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86" y="1944549"/>
                <a:ext cx="282521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2" name="CuadroTexto 1341">
            <a:extLst>
              <a:ext uri="{FF2B5EF4-FFF2-40B4-BE49-F238E27FC236}">
                <a16:creationId xmlns:a16="http://schemas.microsoft.com/office/drawing/2014/main" id="{C06D589C-8E8B-4E55-F565-029C76D44D58}"/>
              </a:ext>
            </a:extLst>
          </p:cNvPr>
          <p:cNvSpPr txBox="1"/>
          <p:nvPr/>
        </p:nvSpPr>
        <p:spPr>
          <a:xfrm>
            <a:off x="6438176" y="2460191"/>
            <a:ext cx="36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b="0" dirty="0">
                <a:solidFill>
                  <a:schemeClr val="tx1"/>
                </a:solidFill>
              </a:rPr>
              <a:t>5</a:t>
            </a:r>
          </a:p>
          <a:p>
            <a:r>
              <a:rPr lang="es-MX" sz="900" dirty="0"/>
              <a:t>6</a:t>
            </a:r>
          </a:p>
          <a:p>
            <a:r>
              <a:rPr lang="es-MX" sz="900" b="0" dirty="0">
                <a:solidFill>
                  <a:schemeClr val="tx1"/>
                </a:solidFill>
              </a:rPr>
              <a:t>7</a:t>
            </a:r>
          </a:p>
          <a:p>
            <a:r>
              <a:rPr lang="es-MX" sz="900" dirty="0"/>
              <a:t>8</a:t>
            </a:r>
          </a:p>
          <a:p>
            <a:r>
              <a:rPr lang="es-MX" sz="900" b="0" dirty="0">
                <a:solidFill>
                  <a:schemeClr val="tx1"/>
                </a:solidFill>
              </a:rPr>
              <a:t>9</a:t>
            </a:r>
          </a:p>
          <a:p>
            <a:r>
              <a:rPr lang="es-MX" sz="900" dirty="0"/>
              <a:t>10</a:t>
            </a:r>
          </a:p>
          <a:p>
            <a:r>
              <a:rPr lang="es-MX" sz="900" b="0" dirty="0">
                <a:solidFill>
                  <a:schemeClr val="tx1"/>
                </a:solidFill>
              </a:rPr>
              <a:t>11</a:t>
            </a:r>
          </a:p>
          <a:p>
            <a:r>
              <a:rPr lang="es-MX" sz="900" dirty="0"/>
              <a:t>12</a:t>
            </a:r>
            <a:endParaRPr lang="es-MX" sz="900" b="0" dirty="0">
              <a:solidFill>
                <a:schemeClr val="tx1"/>
              </a:solidFill>
            </a:endParaRPr>
          </a:p>
        </p:txBody>
      </p:sp>
      <p:sp>
        <p:nvSpPr>
          <p:cNvPr id="1343" name="Rectángulo 1342">
            <a:extLst>
              <a:ext uri="{FF2B5EF4-FFF2-40B4-BE49-F238E27FC236}">
                <a16:creationId xmlns:a16="http://schemas.microsoft.com/office/drawing/2014/main" id="{0D9A66E6-C7AC-279E-852C-B918FBF8994E}"/>
              </a:ext>
            </a:extLst>
          </p:cNvPr>
          <p:cNvSpPr/>
          <p:nvPr/>
        </p:nvSpPr>
        <p:spPr>
          <a:xfrm rot="16200000">
            <a:off x="8187318" y="1848199"/>
            <a:ext cx="180000" cy="3998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5K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349" name="Grupo 1348">
            <a:extLst>
              <a:ext uri="{FF2B5EF4-FFF2-40B4-BE49-F238E27FC236}">
                <a16:creationId xmlns:a16="http://schemas.microsoft.com/office/drawing/2014/main" id="{12B17829-54D6-2796-5459-99078056E578}"/>
              </a:ext>
            </a:extLst>
          </p:cNvPr>
          <p:cNvGrpSpPr/>
          <p:nvPr/>
        </p:nvGrpSpPr>
        <p:grpSpPr>
          <a:xfrm>
            <a:off x="8777813" y="2037501"/>
            <a:ext cx="206949" cy="319655"/>
            <a:chOff x="5054594" y="549713"/>
            <a:chExt cx="291326" cy="450791"/>
          </a:xfrm>
        </p:grpSpPr>
        <p:grpSp>
          <p:nvGrpSpPr>
            <p:cNvPr id="1350" name="Grupo 1349">
              <a:extLst>
                <a:ext uri="{FF2B5EF4-FFF2-40B4-BE49-F238E27FC236}">
                  <a16:creationId xmlns:a16="http://schemas.microsoft.com/office/drawing/2014/main" id="{A924C95B-ECB5-AF3F-C04D-5E509754E18C}"/>
                </a:ext>
              </a:extLst>
            </p:cNvPr>
            <p:cNvGrpSpPr/>
            <p:nvPr/>
          </p:nvGrpSpPr>
          <p:grpSpPr>
            <a:xfrm>
              <a:off x="5054594" y="905253"/>
              <a:ext cx="291326" cy="95251"/>
              <a:chOff x="1118780" y="2876549"/>
              <a:chExt cx="291326" cy="95251"/>
            </a:xfrm>
          </p:grpSpPr>
          <p:cxnSp>
            <p:nvCxnSpPr>
              <p:cNvPr id="1352" name="Conector recto 1351">
                <a:extLst>
                  <a:ext uri="{FF2B5EF4-FFF2-40B4-BE49-F238E27FC236}">
                    <a16:creationId xmlns:a16="http://schemas.microsoft.com/office/drawing/2014/main" id="{2F4DEBE5-7658-4DF0-6D86-46841D6B6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780" y="2876549"/>
                <a:ext cx="2913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Conector recto 1352">
                <a:extLst>
                  <a:ext uri="{FF2B5EF4-FFF2-40B4-BE49-F238E27FC236}">
                    <a16:creationId xmlns:a16="http://schemas.microsoft.com/office/drawing/2014/main" id="{E663FCE7-F584-0186-B3E1-C6B908229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431" y="2924175"/>
                <a:ext cx="20002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Conector recto 1353">
                <a:extLst>
                  <a:ext uri="{FF2B5EF4-FFF2-40B4-BE49-F238E27FC236}">
                    <a16:creationId xmlns:a16="http://schemas.microsoft.com/office/drawing/2014/main" id="{091B4A49-D73F-201C-429B-FFE8A0E2B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2971800"/>
                <a:ext cx="9286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1" name="Conector recto 50">
              <a:extLst>
                <a:ext uri="{FF2B5EF4-FFF2-40B4-BE49-F238E27FC236}">
                  <a16:creationId xmlns:a16="http://schemas.microsoft.com/office/drawing/2014/main" id="{C985C2F6-BF2D-EA72-FA29-A6A9A363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7878" y="549713"/>
              <a:ext cx="0" cy="355540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1" name="CuadroTexto 1360">
                <a:extLst>
                  <a:ext uri="{FF2B5EF4-FFF2-40B4-BE49-F238E27FC236}">
                    <a16:creationId xmlns:a16="http://schemas.microsoft.com/office/drawing/2014/main" id="{F5F4D359-A471-2D3E-E0EA-00519C63E43B}"/>
                  </a:ext>
                </a:extLst>
              </p:cNvPr>
              <p:cNvSpPr txBox="1"/>
              <p:nvPr/>
            </p:nvSpPr>
            <p:spPr>
              <a:xfrm>
                <a:off x="7647181" y="2137138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1" name="CuadroTexto 1360">
                <a:extLst>
                  <a:ext uri="{FF2B5EF4-FFF2-40B4-BE49-F238E27FC236}">
                    <a16:creationId xmlns:a16="http://schemas.microsoft.com/office/drawing/2014/main" id="{F5F4D359-A471-2D3E-E0EA-00519C63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81" y="2137138"/>
                <a:ext cx="282521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2" name="CuadroTexto 1361">
                <a:extLst>
                  <a:ext uri="{FF2B5EF4-FFF2-40B4-BE49-F238E27FC236}">
                    <a16:creationId xmlns:a16="http://schemas.microsoft.com/office/drawing/2014/main" id="{DC84D15D-F074-6EED-4D7C-9903300C241F}"/>
                  </a:ext>
                </a:extLst>
              </p:cNvPr>
              <p:cNvSpPr txBox="1"/>
              <p:nvPr/>
            </p:nvSpPr>
            <p:spPr>
              <a:xfrm>
                <a:off x="7369280" y="1827997"/>
                <a:ext cx="2825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s-MX" sz="9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2" name="CuadroTexto 1361">
                <a:extLst>
                  <a:ext uri="{FF2B5EF4-FFF2-40B4-BE49-F238E27FC236}">
                    <a16:creationId xmlns:a16="http://schemas.microsoft.com/office/drawing/2014/main" id="{DC84D15D-F074-6EED-4D7C-9903300C2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80" y="1827997"/>
                <a:ext cx="282521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1" name="CuadroTexto 1380">
            <a:extLst>
              <a:ext uri="{FF2B5EF4-FFF2-40B4-BE49-F238E27FC236}">
                <a16:creationId xmlns:a16="http://schemas.microsoft.com/office/drawing/2014/main" id="{74DFD4C4-DC2E-60D8-80E9-8D0C09A5522F}"/>
              </a:ext>
            </a:extLst>
          </p:cNvPr>
          <p:cNvSpPr txBox="1"/>
          <p:nvPr/>
        </p:nvSpPr>
        <p:spPr>
          <a:xfrm>
            <a:off x="2939706" y="3868771"/>
            <a:ext cx="78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3.3V</a:t>
            </a:r>
          </a:p>
        </p:txBody>
      </p:sp>
      <p:sp>
        <p:nvSpPr>
          <p:cNvPr id="1382" name="Rectángulo 1381">
            <a:extLst>
              <a:ext uri="{FF2B5EF4-FFF2-40B4-BE49-F238E27FC236}">
                <a16:creationId xmlns:a16="http://schemas.microsoft.com/office/drawing/2014/main" id="{E6599C0B-5ED8-4D05-9935-CD18F4625609}"/>
              </a:ext>
            </a:extLst>
          </p:cNvPr>
          <p:cNvSpPr/>
          <p:nvPr/>
        </p:nvSpPr>
        <p:spPr>
          <a:xfrm>
            <a:off x="1441705" y="3966710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83" name="Rectángulo 1382">
            <a:extLst>
              <a:ext uri="{FF2B5EF4-FFF2-40B4-BE49-F238E27FC236}">
                <a16:creationId xmlns:a16="http://schemas.microsoft.com/office/drawing/2014/main" id="{D40F5E7F-6AB4-8757-DED7-7EFF93B9C060}"/>
              </a:ext>
            </a:extLst>
          </p:cNvPr>
          <p:cNvSpPr/>
          <p:nvPr/>
        </p:nvSpPr>
        <p:spPr>
          <a:xfrm>
            <a:off x="1699794" y="3978071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84" name="Rectángulo 1383">
            <a:extLst>
              <a:ext uri="{FF2B5EF4-FFF2-40B4-BE49-F238E27FC236}">
                <a16:creationId xmlns:a16="http://schemas.microsoft.com/office/drawing/2014/main" id="{22FDBFE0-44B3-E231-5E60-7B7E6ABFE1B9}"/>
              </a:ext>
            </a:extLst>
          </p:cNvPr>
          <p:cNvSpPr/>
          <p:nvPr/>
        </p:nvSpPr>
        <p:spPr>
          <a:xfrm>
            <a:off x="2225000" y="3978071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385" name="Rectángulo 1384">
            <a:extLst>
              <a:ext uri="{FF2B5EF4-FFF2-40B4-BE49-F238E27FC236}">
                <a16:creationId xmlns:a16="http://schemas.microsoft.com/office/drawing/2014/main" id="{6277D124-0E7F-CEFF-9410-B2AC2405AEC3}"/>
              </a:ext>
            </a:extLst>
          </p:cNvPr>
          <p:cNvSpPr/>
          <p:nvPr/>
        </p:nvSpPr>
        <p:spPr>
          <a:xfrm>
            <a:off x="1956264" y="3973949"/>
            <a:ext cx="180000" cy="557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330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92" name="Conector recto 1391">
            <a:extLst>
              <a:ext uri="{FF2B5EF4-FFF2-40B4-BE49-F238E27FC236}">
                <a16:creationId xmlns:a16="http://schemas.microsoft.com/office/drawing/2014/main" id="{B8326BCE-06A5-57C0-B330-E9703FDE7B6A}"/>
              </a:ext>
            </a:extLst>
          </p:cNvPr>
          <p:cNvCxnSpPr>
            <a:cxnSpLocks/>
          </p:cNvCxnSpPr>
          <p:nvPr/>
        </p:nvCxnSpPr>
        <p:spPr>
          <a:xfrm>
            <a:off x="1531705" y="4767874"/>
            <a:ext cx="7636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4" name="Conector recto 1393">
            <a:extLst>
              <a:ext uri="{FF2B5EF4-FFF2-40B4-BE49-F238E27FC236}">
                <a16:creationId xmlns:a16="http://schemas.microsoft.com/office/drawing/2014/main" id="{B292092E-18D9-4067-9350-C89715919D2A}"/>
              </a:ext>
            </a:extLst>
          </p:cNvPr>
          <p:cNvCxnSpPr>
            <a:cxnSpLocks/>
          </p:cNvCxnSpPr>
          <p:nvPr/>
        </p:nvCxnSpPr>
        <p:spPr>
          <a:xfrm flipV="1">
            <a:off x="1956264" y="4759883"/>
            <a:ext cx="0" cy="1652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5" name="CuadroTexto 1414">
            <a:extLst>
              <a:ext uri="{FF2B5EF4-FFF2-40B4-BE49-F238E27FC236}">
                <a16:creationId xmlns:a16="http://schemas.microsoft.com/office/drawing/2014/main" id="{7A8996E0-748F-ED4E-27F6-FF2A7994C9BD}"/>
              </a:ext>
            </a:extLst>
          </p:cNvPr>
          <p:cNvSpPr txBox="1"/>
          <p:nvPr/>
        </p:nvSpPr>
        <p:spPr>
          <a:xfrm rot="5400000">
            <a:off x="3862083" y="2808686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Entradas</a:t>
            </a:r>
          </a:p>
        </p:txBody>
      </p:sp>
      <p:sp>
        <p:nvSpPr>
          <p:cNvPr id="1416" name="CuadroTexto 1415">
            <a:extLst>
              <a:ext uri="{FF2B5EF4-FFF2-40B4-BE49-F238E27FC236}">
                <a16:creationId xmlns:a16="http://schemas.microsoft.com/office/drawing/2014/main" id="{23797659-3B83-05FB-D8E8-BCBABE762C5A}"/>
              </a:ext>
            </a:extLst>
          </p:cNvPr>
          <p:cNvSpPr txBox="1"/>
          <p:nvPr/>
        </p:nvSpPr>
        <p:spPr>
          <a:xfrm rot="5400000">
            <a:off x="5615458" y="282084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Salidas</a:t>
            </a:r>
          </a:p>
        </p:txBody>
      </p:sp>
    </p:spTree>
    <p:extLst>
      <p:ext uri="{BB962C8B-B14F-4D97-AF65-F5344CB8AC3E}">
        <p14:creationId xmlns:p14="http://schemas.microsoft.com/office/powerpoint/2010/main" val="477031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57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MATEO HOYOS MESA</dc:creator>
  <cp:lastModifiedBy>MATEO HOYOS MESA</cp:lastModifiedBy>
  <cp:revision>54</cp:revision>
  <dcterms:created xsi:type="dcterms:W3CDTF">2024-03-21T01:11:56Z</dcterms:created>
  <dcterms:modified xsi:type="dcterms:W3CDTF">2024-04-17T18:00:25Z</dcterms:modified>
</cp:coreProperties>
</file>