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0" r:id="rId6"/>
    <p:sldId id="269" r:id="rId7"/>
    <p:sldId id="271" r:id="rId8"/>
    <p:sldId id="264" r:id="rId9"/>
    <p:sldId id="258" r:id="rId10"/>
    <p:sldId id="259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0E907-7F87-4FDF-8C24-454A1E1C8F9E}" v="255" dt="2021-09-23T13:01:31.831"/>
    <p1510:client id="{6900B88F-888A-4B5B-AC89-241D625500CA}" v="438" dt="2021-09-23T12:47:5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BC39B-D7EE-45B1-821A-0E6D71DB64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6C4668-ACEC-4B80-971F-CA3DBF67959C}">
      <dgm:prSet/>
      <dgm:spPr/>
      <dgm:t>
        <a:bodyPr/>
        <a:lstStyle/>
        <a:p>
          <a:r>
            <a:rPr lang="pl-PL"/>
            <a:t>Założyć projekt</a:t>
          </a:r>
          <a:endParaRPr lang="en-US"/>
        </a:p>
      </dgm:t>
    </dgm:pt>
    <dgm:pt modelId="{0CE073DE-1F67-4CFE-8EDF-A057AFEA395C}" type="parTrans" cxnId="{5E474BC3-8899-42E3-B6B3-BF05B03EA6D7}">
      <dgm:prSet/>
      <dgm:spPr/>
      <dgm:t>
        <a:bodyPr/>
        <a:lstStyle/>
        <a:p>
          <a:endParaRPr lang="en-US"/>
        </a:p>
      </dgm:t>
    </dgm:pt>
    <dgm:pt modelId="{8FB3541E-CAEE-4AAB-99E9-E8D784F2663A}" type="sibTrans" cxnId="{5E474BC3-8899-42E3-B6B3-BF05B03EA6D7}">
      <dgm:prSet/>
      <dgm:spPr/>
      <dgm:t>
        <a:bodyPr/>
        <a:lstStyle/>
        <a:p>
          <a:endParaRPr lang="en-US"/>
        </a:p>
      </dgm:t>
    </dgm:pt>
    <dgm:pt modelId="{EC9D9066-8167-42EF-9A46-4B5922499EE6}">
      <dgm:prSet/>
      <dgm:spPr/>
      <dgm:t>
        <a:bodyPr/>
        <a:lstStyle/>
        <a:p>
          <a:r>
            <a:rPr lang="pl-PL"/>
            <a:t>Dodawanie proponowanych wymagań do wybranego projektu przez interesariuszy</a:t>
          </a:r>
          <a:endParaRPr lang="en-US"/>
        </a:p>
      </dgm:t>
    </dgm:pt>
    <dgm:pt modelId="{F4C48D11-C2A4-40E5-ABD1-4820A6697B76}" type="parTrans" cxnId="{80624B39-433A-46F5-98E3-97C8A3D30A38}">
      <dgm:prSet/>
      <dgm:spPr/>
      <dgm:t>
        <a:bodyPr/>
        <a:lstStyle/>
        <a:p>
          <a:endParaRPr lang="en-US"/>
        </a:p>
      </dgm:t>
    </dgm:pt>
    <dgm:pt modelId="{E9B8A52A-348A-482C-8212-D0D948B506EA}" type="sibTrans" cxnId="{80624B39-433A-46F5-98E3-97C8A3D30A38}">
      <dgm:prSet/>
      <dgm:spPr/>
      <dgm:t>
        <a:bodyPr/>
        <a:lstStyle/>
        <a:p>
          <a:endParaRPr lang="en-US"/>
        </a:p>
      </dgm:t>
    </dgm:pt>
    <dgm:pt modelId="{A65F1C95-9A79-40DD-96CF-2384F6A0D875}">
      <dgm:prSet/>
      <dgm:spPr/>
      <dgm:t>
        <a:bodyPr/>
        <a:lstStyle/>
        <a:p>
          <a:r>
            <a:rPr lang="pl-PL"/>
            <a:t>Zarządzanie zaakceptowanymi wymaganiami projektu przez właściciela projektu</a:t>
          </a:r>
          <a:endParaRPr lang="en-US"/>
        </a:p>
      </dgm:t>
    </dgm:pt>
    <dgm:pt modelId="{8F8C2D6C-8062-4704-AA8A-08CFA69A8202}" type="parTrans" cxnId="{3C92C5CF-5A95-4D40-9CE8-64AD8F80BFD8}">
      <dgm:prSet/>
      <dgm:spPr/>
      <dgm:t>
        <a:bodyPr/>
        <a:lstStyle/>
        <a:p>
          <a:endParaRPr lang="en-US"/>
        </a:p>
      </dgm:t>
    </dgm:pt>
    <dgm:pt modelId="{A6A85FA1-74E1-484A-B53D-E45FC15D6960}" type="sibTrans" cxnId="{3C92C5CF-5A95-4D40-9CE8-64AD8F80BFD8}">
      <dgm:prSet/>
      <dgm:spPr/>
      <dgm:t>
        <a:bodyPr/>
        <a:lstStyle/>
        <a:p>
          <a:endParaRPr lang="en-US"/>
        </a:p>
      </dgm:t>
    </dgm:pt>
    <dgm:pt modelId="{13340A9E-A9A8-4EA9-9954-437807435280}">
      <dgm:prSet/>
      <dgm:spPr/>
      <dgm:t>
        <a:bodyPr/>
        <a:lstStyle/>
        <a:p>
          <a:r>
            <a:rPr lang="pl-PL"/>
            <a:t>Akceptowanie i odrzucanie proponowanych wymagań do wybranego projektu przez właściciela projektu</a:t>
          </a:r>
          <a:endParaRPr lang="en-US"/>
        </a:p>
      </dgm:t>
    </dgm:pt>
    <dgm:pt modelId="{B68C000A-2F1F-46F4-AE08-FCE5E4FBB216}" type="parTrans" cxnId="{31777C15-BAF6-4F33-9D7E-071E078C509B}">
      <dgm:prSet/>
      <dgm:spPr/>
      <dgm:t>
        <a:bodyPr/>
        <a:lstStyle/>
        <a:p>
          <a:endParaRPr lang="en-US"/>
        </a:p>
      </dgm:t>
    </dgm:pt>
    <dgm:pt modelId="{0BFCF656-F59B-4141-8F2A-B20680025563}" type="sibTrans" cxnId="{31777C15-BAF6-4F33-9D7E-071E078C509B}">
      <dgm:prSet/>
      <dgm:spPr/>
      <dgm:t>
        <a:bodyPr/>
        <a:lstStyle/>
        <a:p>
          <a:endParaRPr lang="en-US"/>
        </a:p>
      </dgm:t>
    </dgm:pt>
    <dgm:pt modelId="{E4CDCD0A-D393-46B3-AAAD-766909F28446}">
      <dgm:prSet/>
      <dgm:spPr/>
      <dgm:t>
        <a:bodyPr/>
        <a:lstStyle/>
        <a:p>
          <a:r>
            <a:rPr lang="pl-PL"/>
            <a:t>Zarządzanie statusem realizowanych wymagań do wybranego projektu przez zespół projektowy</a:t>
          </a:r>
          <a:endParaRPr lang="en-US"/>
        </a:p>
      </dgm:t>
    </dgm:pt>
    <dgm:pt modelId="{75964418-3A7B-428D-82DC-1F11FC58340C}" type="parTrans" cxnId="{C3897E15-EAA0-489D-BD5C-5AACBC100163}">
      <dgm:prSet/>
      <dgm:spPr/>
      <dgm:t>
        <a:bodyPr/>
        <a:lstStyle/>
        <a:p>
          <a:endParaRPr lang="en-US"/>
        </a:p>
      </dgm:t>
    </dgm:pt>
    <dgm:pt modelId="{2D5685EE-CCED-4697-BEF0-836D781FCC7F}" type="sibTrans" cxnId="{C3897E15-EAA0-489D-BD5C-5AACBC100163}">
      <dgm:prSet/>
      <dgm:spPr/>
      <dgm:t>
        <a:bodyPr/>
        <a:lstStyle/>
        <a:p>
          <a:endParaRPr lang="en-US"/>
        </a:p>
      </dgm:t>
    </dgm:pt>
    <dgm:pt modelId="{6103C7D4-27E7-43CC-90AC-6298C091B951}" type="pres">
      <dgm:prSet presAssocID="{7EABC39B-D7EE-45B1-821A-0E6D71DB6454}" presName="linear" presStyleCnt="0">
        <dgm:presLayoutVars>
          <dgm:animLvl val="lvl"/>
          <dgm:resizeHandles val="exact"/>
        </dgm:presLayoutVars>
      </dgm:prSet>
      <dgm:spPr/>
    </dgm:pt>
    <dgm:pt modelId="{CD608FE0-ED6F-410F-9DB1-A653AAFADB7B}" type="pres">
      <dgm:prSet presAssocID="{B06C4668-ACEC-4B80-971F-CA3DBF67959C}" presName="parentText" presStyleLbl="node1" presStyleIdx="0" presStyleCnt="5">
        <dgm:presLayoutVars>
          <dgm:chMax val="0"/>
          <dgm:bulletEnabled val="1"/>
        </dgm:presLayoutVars>
      </dgm:prSet>
      <dgm:spPr>
        <a:solidFill>
          <a:schemeClr val="bg1">
            <a:lumMod val="50000"/>
          </a:schemeClr>
        </a:solidFill>
      </dgm:spPr>
    </dgm:pt>
    <dgm:pt modelId="{A2626498-DB6A-4CF8-A83A-715E10379814}" type="pres">
      <dgm:prSet presAssocID="{8FB3541E-CAEE-4AAB-99E9-E8D784F2663A}" presName="spacer" presStyleCnt="0"/>
      <dgm:spPr/>
    </dgm:pt>
    <dgm:pt modelId="{E6DF6687-E1ED-4917-BCE0-CFF916FF344E}" type="pres">
      <dgm:prSet presAssocID="{EC9D9066-8167-42EF-9A46-4B5922499EE6}" presName="parentText" presStyleLbl="node1" presStyleIdx="1" presStyleCnt="5">
        <dgm:presLayoutVars>
          <dgm:chMax val="0"/>
          <dgm:bulletEnabled val="1"/>
        </dgm:presLayoutVars>
      </dgm:prSet>
      <dgm:spPr>
        <a:solidFill>
          <a:schemeClr val="bg1">
            <a:lumMod val="50000"/>
          </a:schemeClr>
        </a:solidFill>
      </dgm:spPr>
    </dgm:pt>
    <dgm:pt modelId="{D6903BA5-8792-4ABE-BE59-F8CD155D19CB}" type="pres">
      <dgm:prSet presAssocID="{E9B8A52A-348A-482C-8212-D0D948B506EA}" presName="spacer" presStyleCnt="0"/>
      <dgm:spPr/>
    </dgm:pt>
    <dgm:pt modelId="{A0B4D696-B4F9-40D2-A23D-AB84F2079C6B}" type="pres">
      <dgm:prSet presAssocID="{A65F1C95-9A79-40DD-96CF-2384F6A0D875}" presName="parentText" presStyleLbl="node1" presStyleIdx="2" presStyleCnt="5">
        <dgm:presLayoutVars>
          <dgm:chMax val="0"/>
          <dgm:bulletEnabled val="1"/>
        </dgm:presLayoutVars>
      </dgm:prSet>
      <dgm:spPr>
        <a:solidFill>
          <a:schemeClr val="bg1">
            <a:lumMod val="50000"/>
          </a:schemeClr>
        </a:solidFill>
      </dgm:spPr>
    </dgm:pt>
    <dgm:pt modelId="{93D8382A-CD64-4B9E-B54A-0304C9D11A20}" type="pres">
      <dgm:prSet presAssocID="{A6A85FA1-74E1-484A-B53D-E45FC15D6960}" presName="spacer" presStyleCnt="0"/>
      <dgm:spPr/>
    </dgm:pt>
    <dgm:pt modelId="{52334996-888C-4844-A6CA-BADF8AC3A128}" type="pres">
      <dgm:prSet presAssocID="{13340A9E-A9A8-4EA9-9954-437807435280}" presName="parentText" presStyleLbl="node1" presStyleIdx="3" presStyleCnt="5">
        <dgm:presLayoutVars>
          <dgm:chMax val="0"/>
          <dgm:bulletEnabled val="1"/>
        </dgm:presLayoutVars>
      </dgm:prSet>
      <dgm:spPr>
        <a:solidFill>
          <a:schemeClr val="bg1">
            <a:lumMod val="50000"/>
          </a:schemeClr>
        </a:solidFill>
      </dgm:spPr>
    </dgm:pt>
    <dgm:pt modelId="{1971492A-956D-4BA7-BE02-1C0CD39A9854}" type="pres">
      <dgm:prSet presAssocID="{0BFCF656-F59B-4141-8F2A-B20680025563}" presName="spacer" presStyleCnt="0"/>
      <dgm:spPr/>
    </dgm:pt>
    <dgm:pt modelId="{2FEF6C33-9610-47F0-BAA6-5983614F3B58}" type="pres">
      <dgm:prSet presAssocID="{E4CDCD0A-D393-46B3-AAAD-766909F28446}" presName="parentText" presStyleLbl="node1" presStyleIdx="4" presStyleCnt="5">
        <dgm:presLayoutVars>
          <dgm:chMax val="0"/>
          <dgm:bulletEnabled val="1"/>
        </dgm:presLayoutVars>
      </dgm:prSet>
      <dgm:spPr>
        <a:solidFill>
          <a:schemeClr val="bg1">
            <a:lumMod val="50000"/>
          </a:schemeClr>
        </a:solidFill>
      </dgm:spPr>
    </dgm:pt>
  </dgm:ptLst>
  <dgm:cxnLst>
    <dgm:cxn modelId="{31777C15-BAF6-4F33-9D7E-071E078C509B}" srcId="{7EABC39B-D7EE-45B1-821A-0E6D71DB6454}" destId="{13340A9E-A9A8-4EA9-9954-437807435280}" srcOrd="3" destOrd="0" parTransId="{B68C000A-2F1F-46F4-AE08-FCE5E4FBB216}" sibTransId="{0BFCF656-F59B-4141-8F2A-B20680025563}"/>
    <dgm:cxn modelId="{C3897E15-EAA0-489D-BD5C-5AACBC100163}" srcId="{7EABC39B-D7EE-45B1-821A-0E6D71DB6454}" destId="{E4CDCD0A-D393-46B3-AAAD-766909F28446}" srcOrd="4" destOrd="0" parTransId="{75964418-3A7B-428D-82DC-1F11FC58340C}" sibTransId="{2D5685EE-CCED-4697-BEF0-836D781FCC7F}"/>
    <dgm:cxn modelId="{80624B39-433A-46F5-98E3-97C8A3D30A38}" srcId="{7EABC39B-D7EE-45B1-821A-0E6D71DB6454}" destId="{EC9D9066-8167-42EF-9A46-4B5922499EE6}" srcOrd="1" destOrd="0" parTransId="{F4C48D11-C2A4-40E5-ABD1-4820A6697B76}" sibTransId="{E9B8A52A-348A-482C-8212-D0D948B506EA}"/>
    <dgm:cxn modelId="{4A66B866-B1DF-4954-8D51-65733650E83D}" type="presOf" srcId="{7EABC39B-D7EE-45B1-821A-0E6D71DB6454}" destId="{6103C7D4-27E7-43CC-90AC-6298C091B951}" srcOrd="0" destOrd="0" presId="urn:microsoft.com/office/officeart/2005/8/layout/vList2"/>
    <dgm:cxn modelId="{4DB27589-F56F-4AE8-AD79-F0219465EDD5}" type="presOf" srcId="{B06C4668-ACEC-4B80-971F-CA3DBF67959C}" destId="{CD608FE0-ED6F-410F-9DB1-A653AAFADB7B}" srcOrd="0" destOrd="0" presId="urn:microsoft.com/office/officeart/2005/8/layout/vList2"/>
    <dgm:cxn modelId="{B07629B7-112B-4B54-8141-9FB88E1D5FF0}" type="presOf" srcId="{EC9D9066-8167-42EF-9A46-4B5922499EE6}" destId="{E6DF6687-E1ED-4917-BCE0-CFF916FF344E}" srcOrd="0" destOrd="0" presId="urn:microsoft.com/office/officeart/2005/8/layout/vList2"/>
    <dgm:cxn modelId="{3E7EC6B7-6B54-4E68-A8F9-96638C3EE075}" type="presOf" srcId="{E4CDCD0A-D393-46B3-AAAD-766909F28446}" destId="{2FEF6C33-9610-47F0-BAA6-5983614F3B58}" srcOrd="0" destOrd="0" presId="urn:microsoft.com/office/officeart/2005/8/layout/vList2"/>
    <dgm:cxn modelId="{5E474BC3-8899-42E3-B6B3-BF05B03EA6D7}" srcId="{7EABC39B-D7EE-45B1-821A-0E6D71DB6454}" destId="{B06C4668-ACEC-4B80-971F-CA3DBF67959C}" srcOrd="0" destOrd="0" parTransId="{0CE073DE-1F67-4CFE-8EDF-A057AFEA395C}" sibTransId="{8FB3541E-CAEE-4AAB-99E9-E8D784F2663A}"/>
    <dgm:cxn modelId="{3C92C5CF-5A95-4D40-9CE8-64AD8F80BFD8}" srcId="{7EABC39B-D7EE-45B1-821A-0E6D71DB6454}" destId="{A65F1C95-9A79-40DD-96CF-2384F6A0D875}" srcOrd="2" destOrd="0" parTransId="{8F8C2D6C-8062-4704-AA8A-08CFA69A8202}" sibTransId="{A6A85FA1-74E1-484A-B53D-E45FC15D6960}"/>
    <dgm:cxn modelId="{005928DF-92CF-4922-B414-B1CEE4221A17}" type="presOf" srcId="{A65F1C95-9A79-40DD-96CF-2384F6A0D875}" destId="{A0B4D696-B4F9-40D2-A23D-AB84F2079C6B}" srcOrd="0" destOrd="0" presId="urn:microsoft.com/office/officeart/2005/8/layout/vList2"/>
    <dgm:cxn modelId="{ADE796EA-5727-4617-9815-F56F5580D334}" type="presOf" srcId="{13340A9E-A9A8-4EA9-9954-437807435280}" destId="{52334996-888C-4844-A6CA-BADF8AC3A128}" srcOrd="0" destOrd="0" presId="urn:microsoft.com/office/officeart/2005/8/layout/vList2"/>
    <dgm:cxn modelId="{7F921267-09EC-4975-A853-637FD7CEE465}" type="presParOf" srcId="{6103C7D4-27E7-43CC-90AC-6298C091B951}" destId="{CD608FE0-ED6F-410F-9DB1-A653AAFADB7B}" srcOrd="0" destOrd="0" presId="urn:microsoft.com/office/officeart/2005/8/layout/vList2"/>
    <dgm:cxn modelId="{53313B70-2DFA-4C20-B259-3B83A5556E53}" type="presParOf" srcId="{6103C7D4-27E7-43CC-90AC-6298C091B951}" destId="{A2626498-DB6A-4CF8-A83A-715E10379814}" srcOrd="1" destOrd="0" presId="urn:microsoft.com/office/officeart/2005/8/layout/vList2"/>
    <dgm:cxn modelId="{B734C061-C039-4C89-81D4-84B72EBFD1CA}" type="presParOf" srcId="{6103C7D4-27E7-43CC-90AC-6298C091B951}" destId="{E6DF6687-E1ED-4917-BCE0-CFF916FF344E}" srcOrd="2" destOrd="0" presId="urn:microsoft.com/office/officeart/2005/8/layout/vList2"/>
    <dgm:cxn modelId="{2DE625AB-5CEE-4567-A242-7B9F320853DA}" type="presParOf" srcId="{6103C7D4-27E7-43CC-90AC-6298C091B951}" destId="{D6903BA5-8792-4ABE-BE59-F8CD155D19CB}" srcOrd="3" destOrd="0" presId="urn:microsoft.com/office/officeart/2005/8/layout/vList2"/>
    <dgm:cxn modelId="{A1994F98-0412-479A-96B6-EA900B15B788}" type="presParOf" srcId="{6103C7D4-27E7-43CC-90AC-6298C091B951}" destId="{A0B4D696-B4F9-40D2-A23D-AB84F2079C6B}" srcOrd="4" destOrd="0" presId="urn:microsoft.com/office/officeart/2005/8/layout/vList2"/>
    <dgm:cxn modelId="{3F937E66-8BFB-4E91-8922-929CF508DF38}" type="presParOf" srcId="{6103C7D4-27E7-43CC-90AC-6298C091B951}" destId="{93D8382A-CD64-4B9E-B54A-0304C9D11A20}" srcOrd="5" destOrd="0" presId="urn:microsoft.com/office/officeart/2005/8/layout/vList2"/>
    <dgm:cxn modelId="{66B2F70F-2FCB-4E03-BBF6-D41B11341FF7}" type="presParOf" srcId="{6103C7D4-27E7-43CC-90AC-6298C091B951}" destId="{52334996-888C-4844-A6CA-BADF8AC3A128}" srcOrd="6" destOrd="0" presId="urn:microsoft.com/office/officeart/2005/8/layout/vList2"/>
    <dgm:cxn modelId="{57E3E1D4-C6BB-4B9F-A00C-55D09A85FE8D}" type="presParOf" srcId="{6103C7D4-27E7-43CC-90AC-6298C091B951}" destId="{1971492A-956D-4BA7-BE02-1C0CD39A9854}" srcOrd="7" destOrd="0" presId="urn:microsoft.com/office/officeart/2005/8/layout/vList2"/>
    <dgm:cxn modelId="{31EAF78F-8C2B-448F-9D03-821B6FA4364D}" type="presParOf" srcId="{6103C7D4-27E7-43CC-90AC-6298C091B951}" destId="{2FEF6C33-9610-47F0-BAA6-5983614F3B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00AC9-E31D-46B5-9FE8-D69646B39CEF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</dgm:pt>
    <dgm:pt modelId="{A97B1A5F-7354-49C0-B3B5-3205728CABE9}">
      <dgm:prSet phldrT="[Tekst]"/>
      <dgm:spPr/>
      <dgm:t>
        <a:bodyPr/>
        <a:lstStyle/>
        <a:p>
          <a:pPr algn="ctr"/>
          <a:r>
            <a:rPr lang="pl-PL"/>
            <a:t>Zapoznanie z technologią, założenie projektu, dodawanie proponowanych wymagań</a:t>
          </a:r>
          <a:endParaRPr lang="pl-PL" dirty="0"/>
        </a:p>
      </dgm:t>
    </dgm:pt>
    <dgm:pt modelId="{67421E29-FB0C-4656-900F-BE2294FC23A6}" type="parTrans" cxnId="{7D04ABDE-2CDD-4BC5-B36C-321A55E1323F}">
      <dgm:prSet/>
      <dgm:spPr/>
      <dgm:t>
        <a:bodyPr/>
        <a:lstStyle/>
        <a:p>
          <a:endParaRPr lang="pl-PL"/>
        </a:p>
      </dgm:t>
    </dgm:pt>
    <dgm:pt modelId="{16ED7365-C3D3-4734-AB44-309B7CA68D5F}" type="sibTrans" cxnId="{7D04ABDE-2CDD-4BC5-B36C-321A55E1323F}">
      <dgm:prSet/>
      <dgm:spPr/>
      <dgm:t>
        <a:bodyPr/>
        <a:lstStyle/>
        <a:p>
          <a:endParaRPr lang="pl-PL"/>
        </a:p>
      </dgm:t>
    </dgm:pt>
    <dgm:pt modelId="{8EC0B991-873F-4860-B2D1-F6835E89FA5F}">
      <dgm:prSet phldrT="[Tekst]"/>
      <dgm:spPr/>
      <dgm:t>
        <a:bodyPr/>
        <a:lstStyle/>
        <a:p>
          <a:r>
            <a:rPr lang="pl-PL"/>
            <a:t>Zarządzanie statusem realizowanych wymagań</a:t>
          </a:r>
          <a:endParaRPr lang="pl-PL" dirty="0"/>
        </a:p>
      </dgm:t>
    </dgm:pt>
    <dgm:pt modelId="{B4CD1FFB-DD30-4EC7-86F6-B9A450698069}" type="parTrans" cxnId="{EC366596-E7A5-43BD-9C2A-CF766DD3906D}">
      <dgm:prSet/>
      <dgm:spPr/>
      <dgm:t>
        <a:bodyPr/>
        <a:lstStyle/>
        <a:p>
          <a:endParaRPr lang="pl-PL"/>
        </a:p>
      </dgm:t>
    </dgm:pt>
    <dgm:pt modelId="{B418A040-4DA9-4B23-A36F-A43B3F43E8B7}" type="sibTrans" cxnId="{EC366596-E7A5-43BD-9C2A-CF766DD3906D}">
      <dgm:prSet/>
      <dgm:spPr/>
      <dgm:t>
        <a:bodyPr/>
        <a:lstStyle/>
        <a:p>
          <a:endParaRPr lang="pl-PL"/>
        </a:p>
      </dgm:t>
    </dgm:pt>
    <dgm:pt modelId="{9605B49D-1A84-4CDE-A613-E73B75E8D074}">
      <dgm:prSet phldrT="[Tekst]"/>
      <dgm:spPr/>
      <dgm:t>
        <a:bodyPr/>
        <a:lstStyle/>
        <a:p>
          <a:r>
            <a:rPr lang="pl-PL"/>
            <a:t>Zarządzanie dodanymi wymaganiami, Akceptowanie i odrzucanie proponowanych wymagań</a:t>
          </a:r>
          <a:endParaRPr lang="pl-PL" dirty="0"/>
        </a:p>
      </dgm:t>
    </dgm:pt>
    <dgm:pt modelId="{8767D13F-4B8E-42AC-9ACA-DD838A38D8C4}" type="parTrans" cxnId="{84054ADA-90D8-47C7-92C4-1D9AB0B12082}">
      <dgm:prSet/>
      <dgm:spPr/>
      <dgm:t>
        <a:bodyPr/>
        <a:lstStyle/>
        <a:p>
          <a:endParaRPr lang="pl-PL"/>
        </a:p>
      </dgm:t>
    </dgm:pt>
    <dgm:pt modelId="{E2257C10-0364-4F7A-AD05-C7B1F2B45AD3}" type="sibTrans" cxnId="{84054ADA-90D8-47C7-92C4-1D9AB0B12082}">
      <dgm:prSet/>
      <dgm:spPr/>
      <dgm:t>
        <a:bodyPr/>
        <a:lstStyle/>
        <a:p>
          <a:endParaRPr lang="pl-PL"/>
        </a:p>
      </dgm:t>
    </dgm:pt>
    <dgm:pt modelId="{9EA13FF1-7596-4E06-B61E-647F0E948CB5}">
      <dgm:prSet/>
      <dgm:spPr/>
      <dgm:t>
        <a:bodyPr/>
        <a:lstStyle/>
        <a:p>
          <a:pPr algn="l"/>
          <a:endParaRPr lang="pl-PL" dirty="0"/>
        </a:p>
      </dgm:t>
    </dgm:pt>
    <dgm:pt modelId="{847C0040-A3F6-453C-8F1F-46BC61531434}" type="parTrans" cxnId="{0D376BF5-8C58-41A3-A35B-8C7BF016B845}">
      <dgm:prSet/>
      <dgm:spPr/>
      <dgm:t>
        <a:bodyPr/>
        <a:lstStyle/>
        <a:p>
          <a:endParaRPr lang="pl-PL"/>
        </a:p>
      </dgm:t>
    </dgm:pt>
    <dgm:pt modelId="{72D62BBD-1732-481F-BDB5-DA193E844498}" type="sibTrans" cxnId="{0D376BF5-8C58-41A3-A35B-8C7BF016B845}">
      <dgm:prSet/>
      <dgm:spPr/>
      <dgm:t>
        <a:bodyPr/>
        <a:lstStyle/>
        <a:p>
          <a:endParaRPr lang="pl-PL"/>
        </a:p>
      </dgm:t>
    </dgm:pt>
    <dgm:pt modelId="{D289F9E0-F227-4186-88DF-8BCCAE4F6C67}" type="pres">
      <dgm:prSet presAssocID="{D6500AC9-E31D-46B5-9FE8-D69646B39CEF}" presName="Name0" presStyleCnt="0">
        <dgm:presLayoutVars>
          <dgm:dir/>
          <dgm:resizeHandles val="exact"/>
        </dgm:presLayoutVars>
      </dgm:prSet>
      <dgm:spPr/>
    </dgm:pt>
    <dgm:pt modelId="{81E54EED-2B6F-4962-A520-16398EDA41A2}" type="pres">
      <dgm:prSet presAssocID="{D6500AC9-E31D-46B5-9FE8-D69646B39CEF}" presName="arrow" presStyleLbl="bgShp" presStyleIdx="0" presStyleCnt="1"/>
      <dgm:spPr/>
    </dgm:pt>
    <dgm:pt modelId="{444E01B2-1D2F-4229-A62E-0334DCD4B62F}" type="pres">
      <dgm:prSet presAssocID="{D6500AC9-E31D-46B5-9FE8-D69646B39CEF}" presName="points" presStyleCnt="0"/>
      <dgm:spPr/>
    </dgm:pt>
    <dgm:pt modelId="{8A90283C-6945-497A-ADCA-2B54AB660639}" type="pres">
      <dgm:prSet presAssocID="{A97B1A5F-7354-49C0-B3B5-3205728CABE9}" presName="compositeA" presStyleCnt="0"/>
      <dgm:spPr/>
    </dgm:pt>
    <dgm:pt modelId="{D3CF1782-C2B5-4CC7-BB0A-6E34A02B0520}" type="pres">
      <dgm:prSet presAssocID="{A97B1A5F-7354-49C0-B3B5-3205728CABE9}" presName="textA" presStyleLbl="revTx" presStyleIdx="0" presStyleCnt="3">
        <dgm:presLayoutVars>
          <dgm:bulletEnabled val="1"/>
        </dgm:presLayoutVars>
      </dgm:prSet>
      <dgm:spPr/>
    </dgm:pt>
    <dgm:pt modelId="{D3FD465D-276C-43A4-A5CF-D576563B0CA9}" type="pres">
      <dgm:prSet presAssocID="{A97B1A5F-7354-49C0-B3B5-3205728CABE9}" presName="circleA" presStyleLbl="node1" presStyleIdx="0" presStyleCnt="3"/>
      <dgm:spPr/>
    </dgm:pt>
    <dgm:pt modelId="{72B2F282-10FE-4096-8333-0294EA623CE9}" type="pres">
      <dgm:prSet presAssocID="{A97B1A5F-7354-49C0-B3B5-3205728CABE9}" presName="spaceA" presStyleCnt="0"/>
      <dgm:spPr/>
    </dgm:pt>
    <dgm:pt modelId="{611DFF98-563C-4B34-9AF2-2E0982F762C6}" type="pres">
      <dgm:prSet presAssocID="{16ED7365-C3D3-4734-AB44-309B7CA68D5F}" presName="space" presStyleCnt="0"/>
      <dgm:spPr/>
    </dgm:pt>
    <dgm:pt modelId="{E4742FDB-0288-4534-88B5-D81964A8F170}" type="pres">
      <dgm:prSet presAssocID="{9605B49D-1A84-4CDE-A613-E73B75E8D074}" presName="compositeB" presStyleCnt="0"/>
      <dgm:spPr/>
    </dgm:pt>
    <dgm:pt modelId="{C82A4A37-E225-4581-B8D7-26B602E960E3}" type="pres">
      <dgm:prSet presAssocID="{9605B49D-1A84-4CDE-A613-E73B75E8D074}" presName="textB" presStyleLbl="revTx" presStyleIdx="1" presStyleCnt="3">
        <dgm:presLayoutVars>
          <dgm:bulletEnabled val="1"/>
        </dgm:presLayoutVars>
      </dgm:prSet>
      <dgm:spPr/>
    </dgm:pt>
    <dgm:pt modelId="{6AADE5AF-29BD-47D4-AA47-4A244BAB5E56}" type="pres">
      <dgm:prSet presAssocID="{9605B49D-1A84-4CDE-A613-E73B75E8D074}" presName="circleB" presStyleLbl="node1" presStyleIdx="1" presStyleCnt="3"/>
      <dgm:spPr/>
    </dgm:pt>
    <dgm:pt modelId="{1F983077-08CA-4713-9803-BCA86D093F86}" type="pres">
      <dgm:prSet presAssocID="{9605B49D-1A84-4CDE-A613-E73B75E8D074}" presName="spaceB" presStyleCnt="0"/>
      <dgm:spPr/>
    </dgm:pt>
    <dgm:pt modelId="{EA859BCB-3AF8-4C7D-9118-1DE28375FFA9}" type="pres">
      <dgm:prSet presAssocID="{E2257C10-0364-4F7A-AD05-C7B1F2B45AD3}" presName="space" presStyleCnt="0"/>
      <dgm:spPr/>
    </dgm:pt>
    <dgm:pt modelId="{5C7521CD-96A5-40A0-8C17-09F21F583F86}" type="pres">
      <dgm:prSet presAssocID="{8EC0B991-873F-4860-B2D1-F6835E89FA5F}" presName="compositeA" presStyleCnt="0"/>
      <dgm:spPr/>
    </dgm:pt>
    <dgm:pt modelId="{A0DC62BB-1B45-46B0-8E52-207B7F5986E9}" type="pres">
      <dgm:prSet presAssocID="{8EC0B991-873F-4860-B2D1-F6835E89FA5F}" presName="textA" presStyleLbl="revTx" presStyleIdx="2" presStyleCnt="3">
        <dgm:presLayoutVars>
          <dgm:bulletEnabled val="1"/>
        </dgm:presLayoutVars>
      </dgm:prSet>
      <dgm:spPr/>
    </dgm:pt>
    <dgm:pt modelId="{E71449B7-BBBF-47B2-B361-5222674F70FF}" type="pres">
      <dgm:prSet presAssocID="{8EC0B991-873F-4860-B2D1-F6835E89FA5F}" presName="circleA" presStyleLbl="node1" presStyleIdx="2" presStyleCnt="3"/>
      <dgm:spPr/>
    </dgm:pt>
    <dgm:pt modelId="{2A83CBB7-68EE-4EB1-9466-87700439AE59}" type="pres">
      <dgm:prSet presAssocID="{8EC0B991-873F-4860-B2D1-F6835E89FA5F}" presName="spaceA" presStyleCnt="0"/>
      <dgm:spPr/>
    </dgm:pt>
  </dgm:ptLst>
  <dgm:cxnLst>
    <dgm:cxn modelId="{E690DB0B-2C44-47B0-BE59-6310E1FF958B}" type="presOf" srcId="{9EA13FF1-7596-4E06-B61E-647F0E948CB5}" destId="{D3CF1782-C2B5-4CC7-BB0A-6E34A02B0520}" srcOrd="0" destOrd="1" presId="urn:microsoft.com/office/officeart/2005/8/layout/hProcess11"/>
    <dgm:cxn modelId="{58BC8720-BC45-4723-86B5-B416F33E0ECF}" type="presOf" srcId="{8EC0B991-873F-4860-B2D1-F6835E89FA5F}" destId="{A0DC62BB-1B45-46B0-8E52-207B7F5986E9}" srcOrd="0" destOrd="0" presId="urn:microsoft.com/office/officeart/2005/8/layout/hProcess11"/>
    <dgm:cxn modelId="{AF5A8B33-4E2F-42AF-99D9-A258D2B9C50F}" type="presOf" srcId="{D6500AC9-E31D-46B5-9FE8-D69646B39CEF}" destId="{D289F9E0-F227-4186-88DF-8BCCAE4F6C67}" srcOrd="0" destOrd="0" presId="urn:microsoft.com/office/officeart/2005/8/layout/hProcess11"/>
    <dgm:cxn modelId="{455CEF6B-ECDE-4379-8AC0-43BC40C43CA4}" type="presOf" srcId="{9605B49D-1A84-4CDE-A613-E73B75E8D074}" destId="{C82A4A37-E225-4581-B8D7-26B602E960E3}" srcOrd="0" destOrd="0" presId="urn:microsoft.com/office/officeart/2005/8/layout/hProcess11"/>
    <dgm:cxn modelId="{EC366596-E7A5-43BD-9C2A-CF766DD3906D}" srcId="{D6500AC9-E31D-46B5-9FE8-D69646B39CEF}" destId="{8EC0B991-873F-4860-B2D1-F6835E89FA5F}" srcOrd="2" destOrd="0" parTransId="{B4CD1FFB-DD30-4EC7-86F6-B9A450698069}" sibTransId="{B418A040-4DA9-4B23-A36F-A43B3F43E8B7}"/>
    <dgm:cxn modelId="{84054ADA-90D8-47C7-92C4-1D9AB0B12082}" srcId="{D6500AC9-E31D-46B5-9FE8-D69646B39CEF}" destId="{9605B49D-1A84-4CDE-A613-E73B75E8D074}" srcOrd="1" destOrd="0" parTransId="{8767D13F-4B8E-42AC-9ACA-DD838A38D8C4}" sibTransId="{E2257C10-0364-4F7A-AD05-C7B1F2B45AD3}"/>
    <dgm:cxn modelId="{7D04ABDE-2CDD-4BC5-B36C-321A55E1323F}" srcId="{D6500AC9-E31D-46B5-9FE8-D69646B39CEF}" destId="{A97B1A5F-7354-49C0-B3B5-3205728CABE9}" srcOrd="0" destOrd="0" parTransId="{67421E29-FB0C-4656-900F-BE2294FC23A6}" sibTransId="{16ED7365-C3D3-4734-AB44-309B7CA68D5F}"/>
    <dgm:cxn modelId="{0D376BF5-8C58-41A3-A35B-8C7BF016B845}" srcId="{A97B1A5F-7354-49C0-B3B5-3205728CABE9}" destId="{9EA13FF1-7596-4E06-B61E-647F0E948CB5}" srcOrd="0" destOrd="0" parTransId="{847C0040-A3F6-453C-8F1F-46BC61531434}" sibTransId="{72D62BBD-1732-481F-BDB5-DA193E844498}"/>
    <dgm:cxn modelId="{074BD9FD-5DAF-49A9-807E-75CCEC751398}" type="presOf" srcId="{A97B1A5F-7354-49C0-B3B5-3205728CABE9}" destId="{D3CF1782-C2B5-4CC7-BB0A-6E34A02B0520}" srcOrd="0" destOrd="0" presId="urn:microsoft.com/office/officeart/2005/8/layout/hProcess11"/>
    <dgm:cxn modelId="{BE4B9FC5-141B-409F-8742-DDCC198A0702}" type="presParOf" srcId="{D289F9E0-F227-4186-88DF-8BCCAE4F6C67}" destId="{81E54EED-2B6F-4962-A520-16398EDA41A2}" srcOrd="0" destOrd="0" presId="urn:microsoft.com/office/officeart/2005/8/layout/hProcess11"/>
    <dgm:cxn modelId="{A13F9123-AA16-4A95-8FF9-60835B900E25}" type="presParOf" srcId="{D289F9E0-F227-4186-88DF-8BCCAE4F6C67}" destId="{444E01B2-1D2F-4229-A62E-0334DCD4B62F}" srcOrd="1" destOrd="0" presId="urn:microsoft.com/office/officeart/2005/8/layout/hProcess11"/>
    <dgm:cxn modelId="{63664A5A-00E4-4FB1-B1AC-F081590E3822}" type="presParOf" srcId="{444E01B2-1D2F-4229-A62E-0334DCD4B62F}" destId="{8A90283C-6945-497A-ADCA-2B54AB660639}" srcOrd="0" destOrd="0" presId="urn:microsoft.com/office/officeart/2005/8/layout/hProcess11"/>
    <dgm:cxn modelId="{27A88064-B51A-44B3-90A5-2AFBC6FE0AB6}" type="presParOf" srcId="{8A90283C-6945-497A-ADCA-2B54AB660639}" destId="{D3CF1782-C2B5-4CC7-BB0A-6E34A02B0520}" srcOrd="0" destOrd="0" presId="urn:microsoft.com/office/officeart/2005/8/layout/hProcess11"/>
    <dgm:cxn modelId="{B775C2F3-04EF-42EA-83B1-3E37FD6DE4AC}" type="presParOf" srcId="{8A90283C-6945-497A-ADCA-2B54AB660639}" destId="{D3FD465D-276C-43A4-A5CF-D576563B0CA9}" srcOrd="1" destOrd="0" presId="urn:microsoft.com/office/officeart/2005/8/layout/hProcess11"/>
    <dgm:cxn modelId="{25670B68-4DC3-4BA0-B569-28515E1C8445}" type="presParOf" srcId="{8A90283C-6945-497A-ADCA-2B54AB660639}" destId="{72B2F282-10FE-4096-8333-0294EA623CE9}" srcOrd="2" destOrd="0" presId="urn:microsoft.com/office/officeart/2005/8/layout/hProcess11"/>
    <dgm:cxn modelId="{4298AF6C-7658-4435-9283-8C3F2F780DFC}" type="presParOf" srcId="{444E01B2-1D2F-4229-A62E-0334DCD4B62F}" destId="{611DFF98-563C-4B34-9AF2-2E0982F762C6}" srcOrd="1" destOrd="0" presId="urn:microsoft.com/office/officeart/2005/8/layout/hProcess11"/>
    <dgm:cxn modelId="{4DC218D1-86E3-4B3F-BBB8-B04309933D7A}" type="presParOf" srcId="{444E01B2-1D2F-4229-A62E-0334DCD4B62F}" destId="{E4742FDB-0288-4534-88B5-D81964A8F170}" srcOrd="2" destOrd="0" presId="urn:microsoft.com/office/officeart/2005/8/layout/hProcess11"/>
    <dgm:cxn modelId="{FBD79455-9E65-4D9F-9678-867F06E5093B}" type="presParOf" srcId="{E4742FDB-0288-4534-88B5-D81964A8F170}" destId="{C82A4A37-E225-4581-B8D7-26B602E960E3}" srcOrd="0" destOrd="0" presId="urn:microsoft.com/office/officeart/2005/8/layout/hProcess11"/>
    <dgm:cxn modelId="{B0A94BAB-31FE-4E0B-94CA-BFED69AF983D}" type="presParOf" srcId="{E4742FDB-0288-4534-88B5-D81964A8F170}" destId="{6AADE5AF-29BD-47D4-AA47-4A244BAB5E56}" srcOrd="1" destOrd="0" presId="urn:microsoft.com/office/officeart/2005/8/layout/hProcess11"/>
    <dgm:cxn modelId="{F0E66A2A-9A42-4480-A071-C7B317D5D515}" type="presParOf" srcId="{E4742FDB-0288-4534-88B5-D81964A8F170}" destId="{1F983077-08CA-4713-9803-BCA86D093F86}" srcOrd="2" destOrd="0" presId="urn:microsoft.com/office/officeart/2005/8/layout/hProcess11"/>
    <dgm:cxn modelId="{6228136E-B7AF-48B6-B878-5DE1FF40B911}" type="presParOf" srcId="{444E01B2-1D2F-4229-A62E-0334DCD4B62F}" destId="{EA859BCB-3AF8-4C7D-9118-1DE28375FFA9}" srcOrd="3" destOrd="0" presId="urn:microsoft.com/office/officeart/2005/8/layout/hProcess11"/>
    <dgm:cxn modelId="{AE79FE79-6CAD-44D3-8D63-D1B1997CE22E}" type="presParOf" srcId="{444E01B2-1D2F-4229-A62E-0334DCD4B62F}" destId="{5C7521CD-96A5-40A0-8C17-09F21F583F86}" srcOrd="4" destOrd="0" presId="urn:microsoft.com/office/officeart/2005/8/layout/hProcess11"/>
    <dgm:cxn modelId="{918E5B49-012D-4CA4-A6C7-22C597690740}" type="presParOf" srcId="{5C7521CD-96A5-40A0-8C17-09F21F583F86}" destId="{A0DC62BB-1B45-46B0-8E52-207B7F5986E9}" srcOrd="0" destOrd="0" presId="urn:microsoft.com/office/officeart/2005/8/layout/hProcess11"/>
    <dgm:cxn modelId="{30E5D2F5-0853-4D99-BF9F-C20FAD23B980}" type="presParOf" srcId="{5C7521CD-96A5-40A0-8C17-09F21F583F86}" destId="{E71449B7-BBBF-47B2-B361-5222674F70FF}" srcOrd="1" destOrd="0" presId="urn:microsoft.com/office/officeart/2005/8/layout/hProcess11"/>
    <dgm:cxn modelId="{DFBFEE71-9909-459F-9716-AD68DB5249AD}" type="presParOf" srcId="{5C7521CD-96A5-40A0-8C17-09F21F583F86}" destId="{2A83CBB7-68EE-4EB1-9466-87700439AE5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08FE0-ED6F-410F-9DB1-A653AAFADB7B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Założyć projekt</a:t>
          </a:r>
          <a:endParaRPr lang="en-US" sz="2000" kern="1200"/>
        </a:p>
      </dsp:txBody>
      <dsp:txXfrm>
        <a:off x="38784" y="112995"/>
        <a:ext cx="10438032" cy="716935"/>
      </dsp:txXfrm>
    </dsp:sp>
    <dsp:sp modelId="{E6DF6687-E1ED-4917-BCE0-CFF916FF344E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Dodawanie proponowanych wymagań do wybranego projektu przez interesariuszy</a:t>
          </a:r>
          <a:endParaRPr lang="en-US" sz="2000" kern="1200"/>
        </a:p>
      </dsp:txBody>
      <dsp:txXfrm>
        <a:off x="38784" y="965098"/>
        <a:ext cx="10438032" cy="716935"/>
      </dsp:txXfrm>
    </dsp:sp>
    <dsp:sp modelId="{A0B4D696-B4F9-40D2-A23D-AB84F2079C6B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Zarządzanie zaakceptowanymi wymaganiami projektu przez właściciela projektu</a:t>
          </a:r>
          <a:endParaRPr lang="en-US" sz="2000" kern="1200"/>
        </a:p>
      </dsp:txBody>
      <dsp:txXfrm>
        <a:off x="38784" y="1817201"/>
        <a:ext cx="10438032" cy="716935"/>
      </dsp:txXfrm>
    </dsp:sp>
    <dsp:sp modelId="{52334996-888C-4844-A6CA-BADF8AC3A128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Akceptowanie i odrzucanie proponowanych wymagań do wybranego projektu przez właściciela projektu</a:t>
          </a:r>
          <a:endParaRPr lang="en-US" sz="2000" kern="1200"/>
        </a:p>
      </dsp:txBody>
      <dsp:txXfrm>
        <a:off x="38784" y="2669304"/>
        <a:ext cx="10438032" cy="716935"/>
      </dsp:txXfrm>
    </dsp:sp>
    <dsp:sp modelId="{2FEF6C33-9610-47F0-BAA6-5983614F3B58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Zarządzanie statusem realizowanych wymagań do wybranego projektu przez zespół projektowy</a:t>
          </a:r>
          <a:endParaRPr lang="en-US" sz="2000" kern="1200"/>
        </a:p>
      </dsp:txBody>
      <dsp:txXfrm>
        <a:off x="38784" y="3521407"/>
        <a:ext cx="10438032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4EED-2B6F-4962-A520-16398EDA41A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CF1782-C2B5-4CC7-BB0A-6E34A02B052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Zapoznanie z technologią, założenie projektu, dodawanie proponowanych wymagań</a:t>
          </a:r>
          <a:endParaRPr lang="pl-PL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600" kern="1200" dirty="0"/>
        </a:p>
      </dsp:txBody>
      <dsp:txXfrm>
        <a:off x="4621" y="0"/>
        <a:ext cx="3049934" cy="1740535"/>
      </dsp:txXfrm>
    </dsp:sp>
    <dsp:sp modelId="{D3FD465D-276C-43A4-A5CF-D576563B0CA9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2A4A37-E225-4581-B8D7-26B602E960E3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Zarządzanie dodanymi wymaganiami, Akceptowanie i odrzucanie proponowanych wymagań</a:t>
          </a:r>
          <a:endParaRPr lang="pl-PL" sz="2000" kern="1200" dirty="0"/>
        </a:p>
      </dsp:txBody>
      <dsp:txXfrm>
        <a:off x="3207052" y="2610802"/>
        <a:ext cx="3049934" cy="1740535"/>
      </dsp:txXfrm>
    </dsp:sp>
    <dsp:sp modelId="{6AADE5AF-29BD-47D4-AA47-4A244BAB5E56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DC62BB-1B45-46B0-8E52-207B7F5986E9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Zarządzanie statusem realizowanych wymagań</a:t>
          </a:r>
          <a:endParaRPr lang="pl-PL" sz="2000" kern="1200" dirty="0"/>
        </a:p>
      </dsp:txBody>
      <dsp:txXfrm>
        <a:off x="6409484" y="0"/>
        <a:ext cx="3049934" cy="1740535"/>
      </dsp:txXfrm>
    </dsp:sp>
    <dsp:sp modelId="{E71449B7-BBBF-47B2-B361-5222674F70FF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76B5F-61A1-4688-9386-1351F7B6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67EE50-6C15-47BE-B7C7-BA50516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F0B9B0-F0A5-44CC-A1F2-78B6AC67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494E81-4B75-477D-B3FC-F633DA8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2EFE76-63A5-4D69-988A-2568DD26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07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925898-B2CD-4F0C-B409-453D479F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FD9760-6429-4915-ADA4-D5DB1408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0C94DA-5B29-47B8-B239-EA6B60B2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39CC43-612F-48C6-8A4A-3F0D562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9188E2-0F63-4AFC-A0D9-AF0CCD1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5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7EBEEF8-26DF-415C-9970-1D480A9D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09FF6F-79D5-467C-BAF1-C2795E77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DDDFCF-BD28-4D50-8C8A-3DDF1DE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1D7F2D-B113-4C2C-AA45-BBA131F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44019E-9812-42C8-B945-AEACBF41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58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69BEB-ED4C-476F-8B81-1DC53F16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9377AC-63E1-4662-925D-1AD8566C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A396A0-0445-4667-9F32-C64F05CB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906D9D-3D48-4159-ADB3-25C5595C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7311C-2691-4CFE-9A3D-0D11D86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199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7210E-883B-43BC-9705-FC9D793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4D89BC9-1BD9-4003-AC12-BFA2A6BC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90F7BE-F669-4841-A076-932715A0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A0FA50-DCBC-4F7A-8825-FA0973B1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367147-1B05-4E4A-827F-ECAA870F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5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A3A9F-1870-4EDA-B245-3056EF66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BF1EF4-9645-4A97-A44B-DC0CEECC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B67E1B-2CCA-4325-BED4-377ED0A4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76AC9-8745-4017-9459-CAA37BE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EE3354-EB5D-46DC-A59B-93EED687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A199A9-243C-40CC-8832-0124502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6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C03C8A-3BE6-4973-B0B2-2D6F09D0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FEFE56-67E0-4FAB-BF64-308A6300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D1CF1E-9242-43C1-AD7E-9EEBD134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A44D44B-AD22-40B1-9F38-FF066F082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D88B8DF-0BE1-478A-A093-4245A3C2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8B81FFC-B059-4865-8E34-B1E2697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D2D61C-BB92-459A-A732-C3D20DF3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FA6D11-663B-4A3A-BA12-F4EB5033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86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5439A0-0FC5-4BE7-B03C-6B413516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731106B-C0A8-4E68-91A6-6D3E12BE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27C5E34-F1AF-4ADB-921A-C0FB73A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7A83EC-85DD-4942-9CD3-F49C59C4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2574FFC-AE4D-4106-800C-1F9F85B8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D50F4E5-4A0B-4227-880B-01F2C7C5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24ABC5-7688-475A-AC12-B63D7D8C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63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332B99-184D-4AC7-8298-18915A48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FC52F5-3AF1-4ED3-963E-EEC04C1E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BD188B-23A2-4BBE-B282-34E1138A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915852-A959-48C7-BBCE-EE086EEE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3B4AC9-AB80-4A91-952B-7F386E0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C69C71-4904-4381-999B-2E0B4E78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332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233E6-7E1C-47F0-806B-083A9AB3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2BFD3DF-C767-4FD3-998E-3E36D8FB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BBE956-4739-4F0E-8D8B-48A6F10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5ADF01-A81C-43AF-BB64-52B85D69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3BEE53-B8F4-4CED-A348-7E9C2291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3307CE-076B-44B5-A964-E5B96D8D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64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19804D6-12C9-42B7-84CD-111070D9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545C35-E660-463A-A8E7-6B453E5B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CE4B8C-0F67-4ED7-A385-68E595B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27A7-3EC1-47C5-8B40-51F7DBD34642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A9F632-11C5-41B1-9532-D8090DD3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580E3-5D7B-4B9D-BC8C-76F654194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3B4B-925E-4508-B29E-EF8FDD7758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5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2021-09-23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226DC83D-E28E-4EDB-9DC9-BDAB94DC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2" y="1994770"/>
            <a:ext cx="2701447" cy="2711885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C114BC0B-D979-4538-8583-F4D33E4FF724}"/>
              </a:ext>
            </a:extLst>
          </p:cNvPr>
          <p:cNvSpPr txBox="1">
            <a:spLocks/>
          </p:cNvSpPr>
          <p:nvPr/>
        </p:nvSpPr>
        <p:spPr>
          <a:xfrm>
            <a:off x="5490069" y="1870553"/>
            <a:ext cx="4927327" cy="203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200" b="1">
                <a:solidFill>
                  <a:srgbClr val="000000"/>
                </a:solidFill>
              </a:rPr>
              <a:t>Centrum Projektów </a:t>
            </a:r>
            <a:br>
              <a:rPr lang="pl-PL" sz="4200" b="1">
                <a:solidFill>
                  <a:srgbClr val="000000"/>
                </a:solidFill>
              </a:rPr>
            </a:br>
            <a:r>
              <a:rPr lang="pl-PL" sz="4900" b="1">
                <a:solidFill>
                  <a:srgbClr val="000000"/>
                </a:solidFill>
              </a:rPr>
              <a:t>Informatycznych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01DE9909-21B0-4C49-A59C-ABA5730CDC97}"/>
              </a:ext>
            </a:extLst>
          </p:cNvPr>
          <p:cNvSpPr txBox="1">
            <a:spLocks/>
          </p:cNvSpPr>
          <p:nvPr/>
        </p:nvSpPr>
        <p:spPr>
          <a:xfrm>
            <a:off x="5546118" y="3613176"/>
            <a:ext cx="4683388" cy="900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200">
                <a:solidFill>
                  <a:srgbClr val="000000"/>
                </a:solidFill>
              </a:rPr>
              <a:t>Oddział Informatycznych </a:t>
            </a:r>
            <a:br>
              <a:rPr lang="pl-PL">
                <a:solidFill>
                  <a:srgbClr val="000000"/>
                </a:solidFill>
              </a:rPr>
            </a:br>
            <a:r>
              <a:rPr lang="pl-PL" sz="2600">
                <a:solidFill>
                  <a:srgbClr val="000000"/>
                </a:solidFill>
              </a:rPr>
              <a:t>Systemów Zarządzania Wiedzą</a:t>
            </a:r>
          </a:p>
        </p:txBody>
      </p:sp>
    </p:spTree>
    <p:extLst>
      <p:ext uri="{BB962C8B-B14F-4D97-AF65-F5344CB8AC3E}">
        <p14:creationId xmlns:p14="http://schemas.microsoft.com/office/powerpoint/2010/main" val="42826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01734-A724-4D87-A712-A746BE2F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75" y="2460625"/>
            <a:ext cx="5676900" cy="887413"/>
          </a:xfrm>
        </p:spPr>
        <p:txBody>
          <a:bodyPr>
            <a:noAutofit/>
          </a:bodyPr>
          <a:lstStyle/>
          <a:p>
            <a:r>
              <a:rPr lang="pl-PL" sz="4000" b="1">
                <a:solidFill>
                  <a:srgbClr val="000000"/>
                </a:solidFill>
                <a:cs typeface="Calibri Light"/>
              </a:rPr>
              <a:t>SYSTEM ZARZĄDZANIA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F9159480-EA78-4677-B2C3-5A0F8110A56A}"/>
              </a:ext>
            </a:extLst>
          </p:cNvPr>
          <p:cNvSpPr txBox="1">
            <a:spLocks/>
          </p:cNvSpPr>
          <p:nvPr/>
        </p:nvSpPr>
        <p:spPr>
          <a:xfrm>
            <a:off x="4181475" y="3146425"/>
            <a:ext cx="4819650" cy="592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600" b="1">
                <a:solidFill>
                  <a:srgbClr val="000000"/>
                </a:solidFill>
                <a:latin typeface="Calibri Light"/>
                <a:cs typeface="Calibri Light"/>
              </a:rPr>
              <a:t>WYMAGANIAMI</a:t>
            </a:r>
          </a:p>
        </p:txBody>
      </p:sp>
      <p:pic>
        <p:nvPicPr>
          <p:cNvPr id="6" name="Grafika 6" descr="Podkładka — zaznaczone z wypełnieniem pełnym">
            <a:extLst>
              <a:ext uri="{FF2B5EF4-FFF2-40B4-BE49-F238E27FC236}">
                <a16:creationId xmlns:a16="http://schemas.microsoft.com/office/drawing/2014/main" id="{6D31A71E-01CB-4794-A95B-97250C85F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2438400"/>
            <a:ext cx="1390650" cy="1409700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CDB8D36E-B751-4AC0-85C5-AFF866E2F316}"/>
              </a:ext>
            </a:extLst>
          </p:cNvPr>
          <p:cNvSpPr txBox="1">
            <a:spLocks/>
          </p:cNvSpPr>
          <p:nvPr/>
        </p:nvSpPr>
        <p:spPr>
          <a:xfrm>
            <a:off x="2114550" y="5803900"/>
            <a:ext cx="5676900" cy="887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>
                <a:solidFill>
                  <a:srgbClr val="000000"/>
                </a:solidFill>
                <a:cs typeface="Calibri Light"/>
              </a:rPr>
              <a:t>Igor Frelikowski 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44860CE3-14D0-4DC6-88DF-0F0DF21A0ADB}"/>
              </a:ext>
            </a:extLst>
          </p:cNvPr>
          <p:cNvSpPr txBox="1">
            <a:spLocks/>
          </p:cNvSpPr>
          <p:nvPr/>
        </p:nvSpPr>
        <p:spPr>
          <a:xfrm>
            <a:off x="6162675" y="5803899"/>
            <a:ext cx="5676900" cy="887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>
                <a:solidFill>
                  <a:srgbClr val="000000"/>
                </a:solidFill>
                <a:cs typeface="Calibri Light"/>
              </a:rPr>
              <a:t>Mateusz Kostrzewski</a:t>
            </a:r>
          </a:p>
        </p:txBody>
      </p:sp>
    </p:spTree>
    <p:extLst>
      <p:ext uri="{BB962C8B-B14F-4D97-AF65-F5344CB8AC3E}">
        <p14:creationId xmlns:p14="http://schemas.microsoft.com/office/powerpoint/2010/main" val="35755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F1C2C-0A35-42B6-93E9-962D099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>
                <a:cs typeface="Calibri Light"/>
              </a:rPr>
              <a:t>Zadania projektowe</a:t>
            </a:r>
            <a:endParaRPr lang="pl-PL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924956FC-3576-4550-9790-C015FE8F9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8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2D7426-6FDE-4362-A9B0-202B0D5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Harmonogram pracy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C7528D91-9C6C-4A11-AA57-5713FE1CEF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wal 2">
            <a:extLst>
              <a:ext uri="{FF2B5EF4-FFF2-40B4-BE49-F238E27FC236}">
                <a16:creationId xmlns:a16="http://schemas.microsoft.com/office/drawing/2014/main" id="{1EF6456C-71D4-410B-8662-51DF9B34A5D8}"/>
              </a:ext>
            </a:extLst>
          </p:cNvPr>
          <p:cNvSpPr/>
          <p:nvPr/>
        </p:nvSpPr>
        <p:spPr>
          <a:xfrm>
            <a:off x="2039815" y="3684771"/>
            <a:ext cx="659424" cy="6330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T1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12493978-08DB-4969-81F7-3A4039A4FC92}"/>
              </a:ext>
            </a:extLst>
          </p:cNvPr>
          <p:cNvSpPr/>
          <p:nvPr/>
        </p:nvSpPr>
        <p:spPr>
          <a:xfrm>
            <a:off x="5207977" y="3684771"/>
            <a:ext cx="659424" cy="6330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T2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1B51FAAE-6CD8-448E-B475-996641710DC1}"/>
              </a:ext>
            </a:extLst>
          </p:cNvPr>
          <p:cNvSpPr/>
          <p:nvPr/>
        </p:nvSpPr>
        <p:spPr>
          <a:xfrm>
            <a:off x="8376139" y="3684771"/>
            <a:ext cx="659424" cy="63304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8564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AB942-0DB0-4814-B6C0-0D856B9D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4348" y="678276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cs typeface="Calibri Light"/>
              </a:rPr>
              <a:t>Front-end</a:t>
            </a:r>
            <a:endParaRPr lang="pl-PL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F9D8DA02-6EEB-48EC-9614-6276C07B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24" y="3651337"/>
            <a:ext cx="2743200" cy="1371600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89B4E819-54F0-41E3-AE70-37008AE8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9318" y="2274475"/>
            <a:ext cx="1397285" cy="1376408"/>
          </a:xfrm>
        </p:spPr>
      </p:pic>
      <p:pic>
        <p:nvPicPr>
          <p:cNvPr id="6" name="Obraz 6" descr="Obraz zawierający tekst, znak&#10;&#10;Opis wygenerowany automatycznie">
            <a:extLst>
              <a:ext uri="{FF2B5EF4-FFF2-40B4-BE49-F238E27FC236}">
                <a16:creationId xmlns:a16="http://schemas.microsoft.com/office/drawing/2014/main" id="{A49B8062-8D2A-458C-BED4-2C65B4AF1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126" y="2276606"/>
            <a:ext cx="1407092" cy="1427969"/>
          </a:xfrm>
          <a:prstGeom prst="rect">
            <a:avLst/>
          </a:prstGeom>
        </p:spPr>
      </p:pic>
      <p:pic>
        <p:nvPicPr>
          <p:cNvPr id="7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FDF1DF47-C024-4833-B1CE-19617EB7E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74" y="2543409"/>
            <a:ext cx="3682652" cy="2230468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F4F11AC5-D503-4112-9082-A77D31F09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003" y="1963455"/>
            <a:ext cx="2231721" cy="2221283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EDF62CB1-344D-42AC-8585-D5C04CE9ED6B}"/>
              </a:ext>
            </a:extLst>
          </p:cNvPr>
          <p:cNvGrpSpPr/>
          <p:nvPr/>
        </p:nvGrpSpPr>
        <p:grpSpPr>
          <a:xfrm>
            <a:off x="830893" y="2419089"/>
            <a:ext cx="1521913" cy="1480259"/>
            <a:chOff x="1290181" y="4569390"/>
            <a:chExt cx="2137776" cy="1991738"/>
          </a:xfrm>
        </p:grpSpPr>
        <p:pic>
          <p:nvPicPr>
            <p:cNvPr id="10" name="Obraz 10">
              <a:extLst>
                <a:ext uri="{FF2B5EF4-FFF2-40B4-BE49-F238E27FC236}">
                  <a16:creationId xmlns:a16="http://schemas.microsoft.com/office/drawing/2014/main" id="{F48542A7-162B-45BD-82D4-1C7C7766B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0181" y="6184106"/>
              <a:ext cx="2137776" cy="377022"/>
            </a:xfrm>
            <a:prstGeom prst="rect">
              <a:avLst/>
            </a:prstGeom>
          </p:spPr>
        </p:pic>
        <p:pic>
          <p:nvPicPr>
            <p:cNvPr id="11" name="Obraz 11">
              <a:extLst>
                <a:ext uri="{FF2B5EF4-FFF2-40B4-BE49-F238E27FC236}">
                  <a16:creationId xmlns:a16="http://schemas.microsoft.com/office/drawing/2014/main" id="{A1EB9926-D4A3-4D30-9147-54B35251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0117" y="4569390"/>
              <a:ext cx="1435275" cy="1445713"/>
            </a:xfrm>
            <a:prstGeom prst="rect">
              <a:avLst/>
            </a:prstGeom>
          </p:spPr>
        </p:pic>
      </p:grpSp>
      <p:pic>
        <p:nvPicPr>
          <p:cNvPr id="12" name="Obraz 12">
            <a:extLst>
              <a:ext uri="{FF2B5EF4-FFF2-40B4-BE49-F238E27FC236}">
                <a16:creationId xmlns:a16="http://schemas.microsoft.com/office/drawing/2014/main" id="{DDF1A240-5160-482C-866B-437A52F00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2208" y="4541171"/>
            <a:ext cx="2743200" cy="1533466"/>
          </a:xfrm>
          <a:prstGeom prst="rect">
            <a:avLst/>
          </a:prstGeom>
        </p:spPr>
      </p:pic>
      <p:pic>
        <p:nvPicPr>
          <p:cNvPr id="15" name="Obraz 15">
            <a:extLst>
              <a:ext uri="{FF2B5EF4-FFF2-40B4-BE49-F238E27FC236}">
                <a16:creationId xmlns:a16="http://schemas.microsoft.com/office/drawing/2014/main" id="{294AD2E7-6220-4D5C-B734-B6FD7A149E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5414" y="4462779"/>
            <a:ext cx="1167009" cy="1157895"/>
          </a:xfrm>
          <a:prstGeom prst="rect">
            <a:avLst/>
          </a:prstGeom>
        </p:spPr>
      </p:pic>
      <p:pic>
        <p:nvPicPr>
          <p:cNvPr id="16" name="Obraz 16">
            <a:extLst>
              <a:ext uri="{FF2B5EF4-FFF2-40B4-BE49-F238E27FC236}">
                <a16:creationId xmlns:a16="http://schemas.microsoft.com/office/drawing/2014/main" id="{94EB3283-5462-4CE2-A206-267E5D8A02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894" y="4239016"/>
            <a:ext cx="1594981" cy="1594981"/>
          </a:xfrm>
          <a:prstGeom prst="rect">
            <a:avLst/>
          </a:pr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F2E6BD59-7645-4F93-999D-1D54A0507713}"/>
              </a:ext>
            </a:extLst>
          </p:cNvPr>
          <p:cNvSpPr txBox="1">
            <a:spLocks/>
          </p:cNvSpPr>
          <p:nvPr/>
        </p:nvSpPr>
        <p:spPr>
          <a:xfrm>
            <a:off x="4591833" y="674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cs typeface="Calibri Light"/>
              </a:rPr>
              <a:t>Back</a:t>
            </a:r>
            <a:r>
              <a:rPr lang="pl-PL" dirty="0">
                <a:cs typeface="Calibri Light"/>
              </a:rPr>
              <a:t>-end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6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5E8717-CA03-42D8-9301-832CABA8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8" y="210854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Prezentacja aplikacji</a:t>
            </a:r>
            <a:br>
              <a:rPr lang="pl-PL"/>
            </a:br>
            <a:endParaRPr lang="pl-PL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15122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39535B607FAB4A855841CE1989636F" ma:contentTypeVersion="7" ma:contentTypeDescription="Utwórz nowy dokument." ma:contentTypeScope="" ma:versionID="909ff36b773e508bd98b257a521a9b10">
  <xsd:schema xmlns:xsd="http://www.w3.org/2001/XMLSchema" xmlns:xs="http://www.w3.org/2001/XMLSchema" xmlns:p="http://schemas.microsoft.com/office/2006/metadata/properties" xmlns:ns3="b1c55060-918c-4ff0-af60-e913b553f238" xmlns:ns4="1f4c008d-9642-49c1-91e4-47ebe86db934" targetNamespace="http://schemas.microsoft.com/office/2006/metadata/properties" ma:root="true" ma:fieldsID="e5f74e535a9dd8b69b0ff96cab81e34c" ns3:_="" ns4:_="">
    <xsd:import namespace="b1c55060-918c-4ff0-af60-e913b553f238"/>
    <xsd:import namespace="1f4c008d-9642-49c1-91e4-47ebe86db9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55060-918c-4ff0-af60-e913b553f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c008d-9642-49c1-91e4-47ebe86db9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76F35-24BA-42E1-BECD-07A823E8C7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00E8CF-E085-47F6-AF66-13D2982F4049}">
  <ds:schemaRefs>
    <ds:schemaRef ds:uri="1f4c008d-9642-49c1-91e4-47ebe86db934"/>
    <ds:schemaRef ds:uri="b1c55060-918c-4ff0-af60-e913b553f2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695AEF-3A29-4703-A5F8-A0395DF19F82}">
  <ds:schemaRefs>
    <ds:schemaRef ds:uri="1f4c008d-9642-49c1-91e4-47ebe86db934"/>
    <ds:schemaRef ds:uri="b1c55060-918c-4ff0-af60-e913b553f2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90</Words>
  <Application>Microsoft Office PowerPoint</Application>
  <PresentationFormat>Panoramiczny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Motyw pakietu Office</vt:lpstr>
      <vt:lpstr>Prezentacja programu PowerPoint</vt:lpstr>
      <vt:lpstr>SYSTEM ZARZĄDZANIA</vt:lpstr>
      <vt:lpstr>Zadania projektowe</vt:lpstr>
      <vt:lpstr>Harmonogram pracy</vt:lpstr>
      <vt:lpstr>Front-end</vt:lpstr>
      <vt:lpstr>Prezentacja aplikacji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WYMAGANIAMI</dc:title>
  <dc:creator>Admin</dc:creator>
  <cp:lastModifiedBy>Frelikowski Igor</cp:lastModifiedBy>
  <cp:revision>2</cp:revision>
  <dcterms:created xsi:type="dcterms:W3CDTF">2021-09-21T08:33:46Z</dcterms:created>
  <dcterms:modified xsi:type="dcterms:W3CDTF">2021-09-23T13:39:53Z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0x0101005D39535B607FAB4A855841CE1989636F</vt:lpwstr>
  </property>
</Properties>
</file>