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EFeaQEpc1sgq6Oe5lwkdiULoO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17bb139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17bb139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c17bb139f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c17bb139f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c17bb139f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c17bb139f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17bb139f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17bb139f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c17bb139f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17bb139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17bb139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3c17bb139f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17bb139f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c17bb139f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c17bb139f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17bb139f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c17bb139f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c17bb139f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c17bb139f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c17bb139f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c17bb139f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c17bb139f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c17bb139f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3c17bb139f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17bb139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17bb139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c17bb139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17bb139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17bb139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c17bb139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17bb139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17bb139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c17bb139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17bb139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17bb139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c17bb139f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17bb139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17bb139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3c17bb139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17bb139f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c17bb139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c17bb139f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17bb139f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17bb139f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c17bb139f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b636e46a1d_0_302"/>
          <p:cNvCxnSpPr/>
          <p:nvPr/>
        </p:nvCxnSpPr>
        <p:spPr>
          <a:xfrm flipH="1" rot="10800000">
            <a:off x="6936475" y="5075050"/>
            <a:ext cx="46530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b636e46a1d_0_302"/>
          <p:cNvSpPr txBox="1"/>
          <p:nvPr>
            <p:ph type="ctrTitle"/>
          </p:nvPr>
        </p:nvSpPr>
        <p:spPr>
          <a:xfrm>
            <a:off x="4060877" y="2699459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gb636e46a1d_0_302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gb636e46a1d_0_3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636e46a1d_0_33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gb636e46a1d_0_3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636e46a1d_0_3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3" name="Google Shape;23;gb636e46a1d_0_32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" name="Google Shape;24;gb636e46a1d_0_32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b636e46a1d_0_3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636e46a1d_0_33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b636e46a1d_0_336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" name="Google Shape;29;gb636e46a1d_0_3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b636e46a1d_0_309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b636e46a1d_0_309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gb636e46a1d_0_3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tack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b636e46a1d_0_313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b636e46a1d_0_313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gb636e46a1d_0_313"/>
          <p:cNvSpPr txBox="1"/>
          <p:nvPr>
            <p:ph idx="1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b636e46a1d_0_3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636e46a1d_0_3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gb636e46a1d_0_31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gb636e46a1d_0_31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636e46a1d_0_31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636e46a1d_0_31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636e46a1d_0_298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  <a:defRPr b="1" i="0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b636e46a1d_0_298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  <a:defRPr b="0" i="0" sz="2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b636e46a1d_0_2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s://es.reactjs.org/docs/components-and-props.html#:~:text=Los%20componentes%20permiten%20separar%20la,API%20detallada%20sobre%20componentes%20aqu%C3%AD." TargetMode="External"/><Relationship Id="rId5" Type="http://schemas.openxmlformats.org/officeDocument/2006/relationships/hyperlink" Target="https://es.reactjs.org/docs/components-and-props.html#:~:text=Los%20componentes%20permiten%20separar%20la,API%20detallada%20sobre%20componentes%20aqu%C3%AD.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5839350" y="2621750"/>
            <a:ext cx="59328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REACT JS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PRIMEROS</a:t>
            </a:r>
            <a:r>
              <a:rPr b="1" lang="en-US" sz="3600">
                <a:latin typeface="Lato"/>
                <a:ea typeface="Lato"/>
                <a:cs typeface="Lato"/>
                <a:sym typeface="Lato"/>
              </a:rPr>
              <a:t> PASOS. CLASE 2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3c17bb139f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00" y="1217150"/>
            <a:ext cx="10518551" cy="52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3c17bb139f_0_72"/>
          <p:cNvSpPr txBox="1"/>
          <p:nvPr/>
        </p:nvSpPr>
        <p:spPr>
          <a:xfrm>
            <a:off x="3627575" y="2562575"/>
            <a:ext cx="5237100" cy="1046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 podemos observar como el texto que se muestra debajo del logo corresponde al componente Welcome.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con la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extensión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navegador podremos observar el componente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17bb139f_0_81"/>
          <p:cNvSpPr txBox="1"/>
          <p:nvPr>
            <p:ph type="title"/>
          </p:nvPr>
        </p:nvSpPr>
        <p:spPr>
          <a:xfrm>
            <a:off x="3970500" y="103825"/>
            <a:ext cx="42510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Veamos las PROPS</a:t>
            </a:r>
            <a:endParaRPr/>
          </a:p>
        </p:txBody>
      </p:sp>
      <p:sp>
        <p:nvSpPr>
          <p:cNvPr id="137" name="Google Shape;137;g13c17bb139f_0_81"/>
          <p:cNvSpPr txBox="1"/>
          <p:nvPr/>
        </p:nvSpPr>
        <p:spPr>
          <a:xfrm>
            <a:off x="1043075" y="1723750"/>
            <a:ext cx="996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Ahora vamos a crear un componente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Header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Este componente lo vamos a guardar en el archivo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Heder.js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La idea de definir mal el nombre del archivo es para observar la diferencia entre el COMPONENTE y el ARCHIVO QUE CONTIENE EL COMPONENTE.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13c17bb139f_0_81"/>
          <p:cNvSpPr txBox="1"/>
          <p:nvPr/>
        </p:nvSpPr>
        <p:spPr>
          <a:xfrm>
            <a:off x="170225" y="2770450"/>
            <a:ext cx="56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Vamos a definir un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componente de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que contiene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un props denominado title,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y se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deberá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mostrar / renderizar ese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13c17bb139f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" y="3386050"/>
            <a:ext cx="5523700" cy="19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3c17bb139f_0_81"/>
          <p:cNvSpPr txBox="1"/>
          <p:nvPr/>
        </p:nvSpPr>
        <p:spPr>
          <a:xfrm>
            <a:off x="6137750" y="2866150"/>
            <a:ext cx="56532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Una vez definido el componente vamos a declararlo en el archivo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App.js.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Para instanciar el componente primero debemos importarlo.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Vamos a definirlo con la siguiente sintaxis: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8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'Props Header Titulo'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8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title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es el </a:t>
            </a:r>
            <a:r>
              <a:rPr b="1" lang="en-US">
                <a:solidFill>
                  <a:srgbClr val="AE2663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que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utilizará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el componente para renderizar.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Ve a revisar como se muestra en el navegador.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c17bb139f_0_91"/>
          <p:cNvSpPr txBox="1"/>
          <p:nvPr>
            <p:ph type="title"/>
          </p:nvPr>
        </p:nvSpPr>
        <p:spPr>
          <a:xfrm>
            <a:off x="3430850" y="-272050"/>
            <a:ext cx="67032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Ampliemos un poco</a:t>
            </a:r>
            <a:endParaRPr/>
          </a:p>
        </p:txBody>
      </p:sp>
      <p:grpSp>
        <p:nvGrpSpPr>
          <p:cNvPr id="147" name="Google Shape;147;g13c17bb139f_0_91"/>
          <p:cNvGrpSpPr/>
          <p:nvPr/>
        </p:nvGrpSpPr>
        <p:grpSpPr>
          <a:xfrm>
            <a:off x="691475" y="933844"/>
            <a:ext cx="10673947" cy="5471305"/>
            <a:chOff x="0" y="877198"/>
            <a:chExt cx="8501750" cy="4046225"/>
          </a:xfrm>
        </p:grpSpPr>
        <p:pic>
          <p:nvPicPr>
            <p:cNvPr id="148" name="Google Shape;148;g13c17bb139f_0_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77198"/>
              <a:ext cx="8501750" cy="404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13c17bb139f_0_91"/>
            <p:cNvSpPr txBox="1"/>
            <p:nvPr/>
          </p:nvSpPr>
          <p:spPr>
            <a:xfrm>
              <a:off x="2871286" y="3783688"/>
              <a:ext cx="5498400" cy="6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El componente de </a:t>
              </a:r>
              <a:r>
                <a:rPr lang="en-US" sz="16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Header 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toma un atributo </a:t>
              </a:r>
              <a:r>
                <a:rPr lang="en-US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props 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y lo usa para acceder a los datos sobre el </a:t>
              </a:r>
              <a:r>
                <a:rPr lang="en-US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title</a:t>
              </a:r>
              <a:r>
                <a:rPr lang="en-US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de</a:t>
              </a:r>
              <a:r>
                <a:rPr lang="en-US" sz="160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l componente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. Para que este </a:t>
              </a:r>
              <a:r>
                <a:rPr lang="en-US" sz="160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atributo 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se vea en la interfaz del usuario, debes insertarlo en el archivo </a:t>
              </a:r>
              <a:r>
                <a:rPr lang="en-US" sz="16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App.js</a:t>
              </a:r>
              <a:r>
                <a:rPr lang="en-US" sz="16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de React.</a:t>
              </a:r>
              <a:endParaRPr sz="1500"/>
            </a:p>
          </p:txBody>
        </p:sp>
        <p:cxnSp>
          <p:nvCxnSpPr>
            <p:cNvPr id="150" name="Google Shape;150;g13c17bb139f_0_91"/>
            <p:cNvCxnSpPr/>
            <p:nvPr/>
          </p:nvCxnSpPr>
          <p:spPr>
            <a:xfrm rot="10800000">
              <a:off x="1621900" y="4238750"/>
              <a:ext cx="2013600" cy="6276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g13c17bb139f_0_91"/>
            <p:cNvCxnSpPr/>
            <p:nvPr/>
          </p:nvCxnSpPr>
          <p:spPr>
            <a:xfrm flipH="1" rot="10800000">
              <a:off x="3627350" y="4445950"/>
              <a:ext cx="3424200" cy="4041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17bb139f_0_102"/>
          <p:cNvSpPr txBox="1"/>
          <p:nvPr>
            <p:ph type="title"/>
          </p:nvPr>
        </p:nvSpPr>
        <p:spPr>
          <a:xfrm>
            <a:off x="3702925" y="8"/>
            <a:ext cx="113607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Archivo App.js</a:t>
            </a:r>
            <a:endParaRPr/>
          </a:p>
        </p:txBody>
      </p:sp>
      <p:pic>
        <p:nvPicPr>
          <p:cNvPr id="158" name="Google Shape;158;g13c17bb139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5" y="1280375"/>
            <a:ext cx="9782751" cy="52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3c17bb139f_0_102"/>
          <p:cNvSpPr txBox="1"/>
          <p:nvPr/>
        </p:nvSpPr>
        <p:spPr>
          <a:xfrm>
            <a:off x="6064050" y="5008575"/>
            <a:ext cx="5577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Este código muestra el archivo</a:t>
            </a:r>
            <a:r>
              <a:rPr lang="en-US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App.js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React, el cual se procesa en la interfaz de usuario. El componente de la aplicación muestra el Header o Encabezado en la interfaz usando el tag "</a:t>
            </a:r>
            <a:r>
              <a:rPr lang="en-US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Header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(creado en el archivo </a:t>
            </a:r>
            <a:r>
              <a:rPr lang="en-US" sz="1300">
                <a:solidFill>
                  <a:srgbClr val="00FF00"/>
                </a:solidFill>
                <a:highlight>
                  <a:srgbClr val="0C343D"/>
                </a:highlight>
                <a:latin typeface="Roboto"/>
                <a:ea typeface="Roboto"/>
                <a:cs typeface="Roboto"/>
                <a:sym typeface="Roboto"/>
              </a:rPr>
              <a:t>Heder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3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este </a:t>
            </a:r>
            <a:r>
              <a:rPr lang="en-US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contiene un </a:t>
            </a:r>
            <a:r>
              <a:rPr lang="en-US" sz="1300">
                <a:solidFill>
                  <a:srgbClr val="FF9900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Prop (title)</a:t>
            </a:r>
            <a:r>
              <a:rPr lang="en-US" sz="1300">
                <a:solidFill>
                  <a:schemeClr val="dk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un value de Prop</a:t>
            </a:r>
            <a:r>
              <a:rPr lang="en-US" sz="130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(‘</a:t>
            </a:r>
            <a:r>
              <a:rPr lang="en-US" sz="1300">
                <a:solidFill>
                  <a:srgbClr val="93C47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Propos Header Titulo</a:t>
            </a:r>
            <a:r>
              <a:rPr lang="en-US" sz="1300">
                <a:solidFill>
                  <a:srgbClr val="000000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por lo que ahora tiene acceso a una propiedad de título que se puede usar en esta sección.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c17bb139f_0_109"/>
          <p:cNvSpPr txBox="1"/>
          <p:nvPr>
            <p:ph type="title"/>
          </p:nvPr>
        </p:nvSpPr>
        <p:spPr>
          <a:xfrm>
            <a:off x="3957300" y="-326950"/>
            <a:ext cx="42774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EL NAVEGADOR</a:t>
            </a:r>
            <a:endParaRPr/>
          </a:p>
        </p:txBody>
      </p:sp>
      <p:pic>
        <p:nvPicPr>
          <p:cNvPr id="166" name="Google Shape;166;g13c17bb139f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0" y="839575"/>
            <a:ext cx="10699434" cy="601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3c17bb139f_0_109"/>
          <p:cNvSpPr txBox="1"/>
          <p:nvPr/>
        </p:nvSpPr>
        <p:spPr>
          <a:xfrm>
            <a:off x="598250" y="944350"/>
            <a:ext cx="6348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Desde el navegador podemos observar cómo se estructura el sitio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1 - Presionamos F12 en el navegador. (panel desarrollador).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2 - Vamos a Components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3 - Vemos App (nuestra aplicación) y sus componentes.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4 - Vemos los Props de cada componente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c17bb139f_0_11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 si en la instancia del componente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le definimos la prop?</a:t>
            </a:r>
            <a:endParaRPr/>
          </a:p>
        </p:txBody>
      </p:sp>
      <p:sp>
        <p:nvSpPr>
          <p:cNvPr id="174" name="Google Shape;174;g13c17bb139f_0_116"/>
          <p:cNvSpPr txBox="1"/>
          <p:nvPr/>
        </p:nvSpPr>
        <p:spPr>
          <a:xfrm>
            <a:off x="79550" y="1327000"/>
            <a:ext cx="7866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El componente no renderizara el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TAMBIÉN PODEMOS DEFINIR PROPS DEFAULT.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Es decir que si el componente NO recibe props para usar, puede tomar props genéricos.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" name="Google Shape;175;g13c17bb139f_0_116"/>
          <p:cNvGrpSpPr/>
          <p:nvPr/>
        </p:nvGrpSpPr>
        <p:grpSpPr>
          <a:xfrm>
            <a:off x="3149900" y="1633875"/>
            <a:ext cx="9098775" cy="3590250"/>
            <a:chOff x="2855175" y="2528525"/>
            <a:chExt cx="9098775" cy="3590250"/>
          </a:xfrm>
        </p:grpSpPr>
        <p:pic>
          <p:nvPicPr>
            <p:cNvPr id="176" name="Google Shape;176;g13c17bb139f_0_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81350" y="2528525"/>
              <a:ext cx="4272600" cy="35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13c17bb139f_0_116"/>
            <p:cNvSpPr txBox="1"/>
            <p:nvPr/>
          </p:nvSpPr>
          <p:spPr>
            <a:xfrm>
              <a:off x="2855175" y="3351400"/>
              <a:ext cx="4875000" cy="1693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Previo al export default Nombre_Funcion escribimos el siguiente código.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NOMBRE_FUNCION.defaultProps ={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	props.props1 : value ,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	props.props2 : value 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}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8" name="Google Shape;178;g13c17bb139f_0_116"/>
            <p:cNvCxnSpPr/>
            <p:nvPr/>
          </p:nvCxnSpPr>
          <p:spPr>
            <a:xfrm>
              <a:off x="5703625" y="4668950"/>
              <a:ext cx="2628600" cy="81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" name="Google Shape;179;g13c17bb139f_0_116"/>
            <p:cNvSpPr txBox="1"/>
            <p:nvPr/>
          </p:nvSpPr>
          <p:spPr>
            <a:xfrm>
              <a:off x="6598825" y="4317575"/>
              <a:ext cx="468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ejemplo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0" name="Google Shape;180;g13c17bb139f_0_116"/>
          <p:cNvSpPr txBox="1"/>
          <p:nvPr/>
        </p:nvSpPr>
        <p:spPr>
          <a:xfrm>
            <a:off x="415600" y="4875000"/>
            <a:ext cx="65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En este ejemplo el elemento Header si no tiene definido el props.title mostrará “Titulo default”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c17bb139f_0_138"/>
          <p:cNvSpPr txBox="1"/>
          <p:nvPr>
            <p:ph type="title"/>
          </p:nvPr>
        </p:nvSpPr>
        <p:spPr>
          <a:xfrm>
            <a:off x="2716700" y="455250"/>
            <a:ext cx="7383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TAREA PARA LA </a:t>
            </a:r>
            <a:r>
              <a:rPr lang="en-US"/>
              <a:t>PRÓXIMA</a:t>
            </a:r>
            <a:r>
              <a:rPr lang="en-US"/>
              <a:t> CLASE</a:t>
            </a:r>
            <a:endParaRPr/>
          </a:p>
        </p:txBody>
      </p:sp>
      <p:sp>
        <p:nvSpPr>
          <p:cNvPr id="187" name="Google Shape;187;g13c17bb139f_0_138"/>
          <p:cNvSpPr txBox="1"/>
          <p:nvPr/>
        </p:nvSpPr>
        <p:spPr>
          <a:xfrm>
            <a:off x="907025" y="2086475"/>
            <a:ext cx="10406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Crear un componente que sea un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datapicker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, con el props “date” y que si no tiene definida la fecha que muestre la fecha del 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día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de hoy.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Crear un componente que sea un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combo box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Crear un componente que solo permite ingresar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 hasta 8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dígitos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c17bb139f_0_144"/>
          <p:cNvSpPr txBox="1"/>
          <p:nvPr>
            <p:ph type="ctrTitle"/>
          </p:nvPr>
        </p:nvSpPr>
        <p:spPr>
          <a:xfrm>
            <a:off x="385600" y="1714900"/>
            <a:ext cx="8348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999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En la clase de hoy vimos: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999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13c17bb139f_0_144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Preguntas?</a:t>
            </a:r>
            <a:endParaRPr sz="3600"/>
          </a:p>
        </p:txBody>
      </p:sp>
      <p:sp>
        <p:nvSpPr>
          <p:cNvPr id="195" name="Google Shape;195;g13c17bb139f_0_144"/>
          <p:cNvSpPr txBox="1"/>
          <p:nvPr/>
        </p:nvSpPr>
        <p:spPr>
          <a:xfrm>
            <a:off x="3593550" y="2619250"/>
            <a:ext cx="6846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Conocimos JSX.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un componente.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Importar un componente.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Instanciar un componente.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son l@s props de los componentes.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Funciones Puras e Impuras.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se define una props.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definir una props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Props de componentes.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2162575" y="421225"/>
            <a:ext cx="9613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r>
              <a:rPr lang="en-US"/>
              <a:t>TEMAS RESUELTOS PARA INICIALIZAR LA CLASE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295000" y="1467700"/>
            <a:ext cx="7602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❏"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Tener instalado VSCode y sus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extensiones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❏"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Saber Abrir una Terminal / Consola en la PC.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❏"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Inicializar una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❏"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Ejecutar una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581900" y="3059550"/>
            <a:ext cx="902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Si tienes problemas con los puntos anteriores,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diríjase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 a la clase anterior y revise el procedimiento.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También se puede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 consultar en internet y en el foro del curso.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777000" y="3798450"/>
            <a:ext cx="46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PREGUNTAS RAPIDAS: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Que es React?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¿React es un 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lenguaje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 comando Inicializa una 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844725" y="5849150"/>
            <a:ext cx="1024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Si pudiste responder a estas preguntas </a:t>
            </a: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estás</a:t>
            </a: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listo para la nueva clase. FELICITACIONES!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c17bb139f_0_4"/>
          <p:cNvSpPr txBox="1"/>
          <p:nvPr>
            <p:ph type="title"/>
          </p:nvPr>
        </p:nvSpPr>
        <p:spPr>
          <a:xfrm>
            <a:off x="4521000" y="508050"/>
            <a:ext cx="31500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JSX, ¿QUE ES?</a:t>
            </a:r>
            <a:endParaRPr/>
          </a:p>
        </p:txBody>
      </p:sp>
      <p:pic>
        <p:nvPicPr>
          <p:cNvPr id="68" name="Google Shape;68;g13c17bb139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75" y="1166550"/>
            <a:ext cx="10640423" cy="53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3c17bb139f_0_4"/>
          <p:cNvSpPr txBox="1"/>
          <p:nvPr/>
        </p:nvSpPr>
        <p:spPr>
          <a:xfrm>
            <a:off x="4019850" y="128295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EXTENSIÓN DE Java Script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17bb139f_0_11"/>
          <p:cNvSpPr txBox="1"/>
          <p:nvPr>
            <p:ph type="title"/>
          </p:nvPr>
        </p:nvSpPr>
        <p:spPr>
          <a:xfrm>
            <a:off x="2771875" y="0"/>
            <a:ext cx="70752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COMPONENTES EN REACT</a:t>
            </a:r>
            <a:endParaRPr/>
          </a:p>
        </p:txBody>
      </p:sp>
      <p:sp>
        <p:nvSpPr>
          <p:cNvPr id="76" name="Google Shape;76;g13c17bb139f_0_11"/>
          <p:cNvSpPr txBox="1"/>
          <p:nvPr/>
        </p:nvSpPr>
        <p:spPr>
          <a:xfrm>
            <a:off x="521550" y="1476575"/>
            <a:ext cx="1114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Los componentes permiten separar la interfaz de usuario en piezas independientes, reutilizables y pensar en cada pieza de forma aislada.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g13c17bb139f_0_11"/>
          <p:cNvPicPr preferRelativeResize="0"/>
          <p:nvPr/>
        </p:nvPicPr>
        <p:blipFill rotWithShape="1">
          <a:blip r:embed="rId3">
            <a:alphaModFix/>
          </a:blip>
          <a:srcRect b="0" l="0" r="0" t="17088"/>
          <a:stretch/>
        </p:blipFill>
        <p:spPr>
          <a:xfrm>
            <a:off x="702550" y="2492375"/>
            <a:ext cx="10876074" cy="40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3c17bb139f_0_11"/>
          <p:cNvSpPr txBox="1"/>
          <p:nvPr/>
        </p:nvSpPr>
        <p:spPr>
          <a:xfrm>
            <a:off x="702550" y="4849775"/>
            <a:ext cx="662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Documentacion Oficial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Aqui!</a:t>
            </a:r>
            <a:endParaRPr sz="21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17bb139f_0_22"/>
          <p:cNvSpPr txBox="1"/>
          <p:nvPr>
            <p:ph type="title"/>
          </p:nvPr>
        </p:nvSpPr>
        <p:spPr>
          <a:xfrm>
            <a:off x="2916425" y="160800"/>
            <a:ext cx="68049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PROPIEDADES DE COMPONENTES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PROPS</a:t>
            </a:r>
            <a:endParaRPr/>
          </a:p>
        </p:txBody>
      </p:sp>
      <p:pic>
        <p:nvPicPr>
          <p:cNvPr id="85" name="Google Shape;85;g13c17bb139f_0_22"/>
          <p:cNvPicPr preferRelativeResize="0"/>
          <p:nvPr/>
        </p:nvPicPr>
        <p:blipFill rotWithShape="1">
          <a:blip r:embed="rId3">
            <a:alphaModFix/>
          </a:blip>
          <a:srcRect b="0" l="0" r="0" t="18916"/>
          <a:stretch/>
        </p:blipFill>
        <p:spPr>
          <a:xfrm>
            <a:off x="1413925" y="1550975"/>
            <a:ext cx="9809898" cy="44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3c17bb139f_0_22"/>
          <p:cNvSpPr txBox="1"/>
          <p:nvPr/>
        </p:nvSpPr>
        <p:spPr>
          <a:xfrm>
            <a:off x="1606672" y="4778221"/>
            <a:ext cx="84312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En React, los Props </a:t>
            </a:r>
            <a:r>
              <a:rPr b="1" lang="en-US" sz="1300">
                <a:solidFill>
                  <a:srgbClr val="FFFFFF"/>
                </a:solidFill>
              </a:rPr>
              <a:t>se refieren a las propiedades las cuales cumplen un rol importante en el proceso de desarrollo de una aplicación o página web</a:t>
            </a:r>
            <a:r>
              <a:rPr lang="en-US" sz="1300">
                <a:solidFill>
                  <a:srgbClr val="FFFFFF"/>
                </a:solidFill>
              </a:rPr>
              <a:t>. Los componentes son los bloques de construcción de React y estos componentes usan Props para mejorar su funcionalidad y poder reusar el código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17bb139f_0_30"/>
          <p:cNvSpPr txBox="1"/>
          <p:nvPr>
            <p:ph type="title"/>
          </p:nvPr>
        </p:nvSpPr>
        <p:spPr>
          <a:xfrm>
            <a:off x="3883500" y="409900"/>
            <a:ext cx="44250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FUNCIONES PURAS</a:t>
            </a:r>
            <a:endParaRPr/>
          </a:p>
        </p:txBody>
      </p:sp>
      <p:pic>
        <p:nvPicPr>
          <p:cNvPr id="93" name="Google Shape;93;g13c17bb139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852183"/>
            <a:ext cx="92583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17bb139f_0_36"/>
          <p:cNvSpPr txBox="1"/>
          <p:nvPr>
            <p:ph type="title"/>
          </p:nvPr>
        </p:nvSpPr>
        <p:spPr>
          <a:xfrm>
            <a:off x="3784350" y="205850"/>
            <a:ext cx="46233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FUNCIONES IMPURAS</a:t>
            </a:r>
            <a:endParaRPr/>
          </a:p>
        </p:txBody>
      </p:sp>
      <p:pic>
        <p:nvPicPr>
          <p:cNvPr id="100" name="Google Shape;100;g13c17bb139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988208"/>
            <a:ext cx="91154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3c17bb139f_0_36"/>
          <p:cNvSpPr txBox="1"/>
          <p:nvPr/>
        </p:nvSpPr>
        <p:spPr>
          <a:xfrm>
            <a:off x="1898075" y="4447325"/>
            <a:ext cx="802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Todos los componentes deben funcionar de la misma manera que una función pura (con respecto a los props).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17bb139f_0_44"/>
          <p:cNvSpPr txBox="1"/>
          <p:nvPr>
            <p:ph type="title"/>
          </p:nvPr>
        </p:nvSpPr>
        <p:spPr>
          <a:xfrm>
            <a:off x="2929200" y="364525"/>
            <a:ext cx="6333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ENTENDER HAY QUE HACER</a:t>
            </a:r>
            <a:endParaRPr/>
          </a:p>
        </p:txBody>
      </p:sp>
      <p:sp>
        <p:nvSpPr>
          <p:cNvPr id="108" name="Google Shape;108;g13c17bb139f_0_44"/>
          <p:cNvSpPr txBox="1"/>
          <p:nvPr/>
        </p:nvSpPr>
        <p:spPr>
          <a:xfrm>
            <a:off x="226900" y="1473025"/>
            <a:ext cx="627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Roboto"/>
                <a:ea typeface="Roboto"/>
                <a:cs typeface="Roboto"/>
                <a:sym typeface="Roboto"/>
              </a:rPr>
              <a:t>Paso a Paso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Creamos el componente Welcome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Ir a la carpeta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src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y crear la carpeta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components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Dentro de esa carpeta vamos a crear el archivo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Welcome.js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Abrimos nuestro primer componente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Welcome.js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Creamos una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Welcome que: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 recibe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y devuelve un mensaje Hola, desde Welcome.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13c17bb139f_0_44"/>
          <p:cNvSpPr txBox="1"/>
          <p:nvPr/>
        </p:nvSpPr>
        <p:spPr>
          <a:xfrm>
            <a:off x="226900" y="3418300"/>
            <a:ext cx="61440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Roboto"/>
                <a:ea typeface="Roboto"/>
                <a:cs typeface="Roboto"/>
                <a:sym typeface="Roboto"/>
              </a:rPr>
              <a:t>Archivo Welcome.js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8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&gt;Hola, desde Welcome&lt;/</a:t>
            </a:r>
            <a:r>
              <a:rPr lang="en-US" sz="18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13c17bb139f_0_44"/>
          <p:cNvSpPr txBox="1"/>
          <p:nvPr/>
        </p:nvSpPr>
        <p:spPr>
          <a:xfrm>
            <a:off x="5838000" y="1473025"/>
            <a:ext cx="65682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Roboto"/>
                <a:ea typeface="Roboto"/>
                <a:cs typeface="Roboto"/>
                <a:sym typeface="Roboto"/>
              </a:rPr>
              <a:t>Paso a Paso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5.	Vamos al archivo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App.js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(está dentro de la carpeta src).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6.	Importamos el componente con la siguiente linea </a:t>
            </a:r>
            <a:r>
              <a:rPr lang="en-US" sz="12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US" sz="12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'./components/Welcome'</a:t>
            </a:r>
            <a:r>
              <a:rPr lang="en-US" sz="12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7.	Eliminamos el código que está dentro del HEADER debajo de la etiqueta de imagen. Fig.1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g13c17bb139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100" y="2871325"/>
            <a:ext cx="4121075" cy="35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c17bb139f_0_44"/>
          <p:cNvSpPr txBox="1"/>
          <p:nvPr/>
        </p:nvSpPr>
        <p:spPr>
          <a:xfrm>
            <a:off x="226900" y="5113050"/>
            <a:ext cx="5384400" cy="646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Welcome()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es nuestro primer componente.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Este componente devuelve un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párrafo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) con un saludo.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13c17bb139f_0_44"/>
          <p:cNvSpPr txBox="1"/>
          <p:nvPr/>
        </p:nvSpPr>
        <p:spPr>
          <a:xfrm>
            <a:off x="10066175" y="4105750"/>
            <a:ext cx="2125800" cy="8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Punto 6. Importamos el componente Welcome del archivo Welcome.js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c17bb139f_0_57"/>
          <p:cNvSpPr txBox="1"/>
          <p:nvPr>
            <p:ph type="title"/>
          </p:nvPr>
        </p:nvSpPr>
        <p:spPr>
          <a:xfrm>
            <a:off x="2929200" y="364525"/>
            <a:ext cx="6333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ENTENDER HAY QUE HACER</a:t>
            </a:r>
            <a:endParaRPr/>
          </a:p>
        </p:txBody>
      </p:sp>
      <p:sp>
        <p:nvSpPr>
          <p:cNvPr id="120" name="Google Shape;120;g13c17bb139f_0_57"/>
          <p:cNvSpPr txBox="1"/>
          <p:nvPr/>
        </p:nvSpPr>
        <p:spPr>
          <a:xfrm>
            <a:off x="226900" y="1473025"/>
            <a:ext cx="6279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Roboto"/>
                <a:ea typeface="Roboto"/>
                <a:cs typeface="Roboto"/>
                <a:sym typeface="Roboto"/>
              </a:rPr>
              <a:t>Paso a Paso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8.	Agregar la etiqueta </a:t>
            </a:r>
            <a:r>
              <a:rPr lang="en-US" sz="16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US" sz="16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6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US" sz="16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13c17bb139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50" y="2030425"/>
            <a:ext cx="6776974" cy="42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3c17bb139f_0_57"/>
          <p:cNvSpPr txBox="1"/>
          <p:nvPr/>
        </p:nvSpPr>
        <p:spPr>
          <a:xfrm>
            <a:off x="147550" y="2381175"/>
            <a:ext cx="499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Al tratarse de un componente la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Welcome en React se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instancia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con como un 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13c17bb139f_0_57"/>
          <p:cNvSpPr txBox="1"/>
          <p:nvPr/>
        </p:nvSpPr>
        <p:spPr>
          <a:xfrm>
            <a:off x="226900" y="3177875"/>
            <a:ext cx="49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9.	Ahora vamos a la consola y ejecutamos la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npm start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10. 	Abrimos la url en el navegador y presionamos F12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