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E3B38-447F-969D-F708-D30C5FC4E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DD77B-193D-AD74-CA6F-4B9E8BA0B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6C93FF-160C-920C-A800-B5AD32E5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1CA974-FFD0-FD21-5F2F-17303CE2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E9D1E-9F2C-7E8D-9B1A-9A345435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848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D04BC-E70B-95C6-0CEA-767FE181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1EF21-5D71-6E74-EC7D-F9606D58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CB467-10CA-C212-10D4-AC467A62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31909-95EA-D7F9-9531-76B4C0E6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31145-FAC8-A387-1C77-41CA3EFA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8540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556CC7-F687-4D10-5C21-B46A75BB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78E9C-1309-D54A-F971-849653E4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056474-0270-B814-218C-1873583D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51D04-E040-6FD2-62E0-7AA69D8F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CD737-A55F-AB0E-5392-220699FE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756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50F89-2422-E45C-1112-F8D26DAF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A6FF16-38A1-9EAF-C54D-8A0389AD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80189-B6CC-72B6-EBB8-6B8A2F8C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F8B46-BB61-1D99-287B-49FDF38A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6BF20-1CE2-06D2-CBDE-5AD1C7E8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5576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3EF4B-2BFB-91B4-CDD6-7E0A537C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73395-C99B-6430-56D2-84FADA35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AD4CE-27C5-C80C-DC32-F3435B51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47602-4C9D-3AC1-95CD-C6414550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BD546-EFE9-B136-CA0F-3C87F46C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194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4610E-DE46-81A8-746C-0D7E6B4F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612B0-81FA-FC9B-25E5-EB140416A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5142A7-3D55-3F8B-1A9C-A344998C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085E6-9EE2-67B4-5933-5E1AC23E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119B56-1406-2DC3-9FBC-9011BB32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6521D0-950B-9726-A73E-BE2C20BE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094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181B5-DC6A-8DE7-525C-9C6AC386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368E8A-C372-A456-430D-A8CAF8F3E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A8EFA8-088D-3CFE-9647-65E26A7C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E45F22-5BDE-E860-3A6B-FDABBE865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9F770E-0B7D-2788-74AB-7048B45B0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20E95E-AED2-7289-25BB-F0304CFE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F7A87B-6439-DF3E-7D38-6443DB06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4216A9-2431-5604-F228-BAE93879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0497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4B4E-7CFF-D0A4-3BC4-2371FA4B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552702-ABFF-D4AA-6B80-772AD250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2A1D1C-3B61-0312-0C78-0CBC87E0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70694F-52E8-4155-ED65-55A9CE52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3561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C9427E-F5EA-C891-F614-9973FB6B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78BC69-6576-3690-CECD-D7E664B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414EBF-6D1C-BDD5-A8A3-90FB2FEB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2611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71437-A7D1-7506-40F7-5AF47848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48DE5-EB06-B4CC-DE1E-3A16EED7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6BE6CD-8778-7469-3DFC-B3F89310D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11D28-0310-D8E3-02D3-E2BAB214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8F8DE4-336A-C0D8-6478-A304104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761129-5B74-9083-0F4F-55D716DF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41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2F7A2-D299-CF11-186E-F0EDF1E9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0AB9E2-3D0D-EFA1-9C1B-1F097AD4C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275B3E-DAB5-0306-8DC3-0E8F4915C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675048-E606-83BC-7ACF-377496B7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CD9592-AE21-B10F-AF24-02E76AAC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FB669A-C541-5F34-505F-947E452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231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CDC508-51E5-B09E-81F9-279F6A76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682E0-1A0A-D68D-EDB6-51C73F072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6342B-E526-D6E8-A949-94443E859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815CB-CEC0-4AF6-B541-14480F93729A}" type="datetimeFigureOut">
              <a:rPr lang="es-US" smtClean="0"/>
              <a:t>11/27/2024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EDC40-31BC-849C-AAA7-9B64C27AC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710F2-2B35-D08C-4101-71A8B7DDE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B51B3-BCA2-472D-962D-320B779BD415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0885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24EBDE-A554-865D-9FD0-1FA387917B36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4E0056-7EBC-552A-ACE7-3D9ED3349305}"/>
              </a:ext>
            </a:extLst>
          </p:cNvPr>
          <p:cNvSpPr txBox="1"/>
          <p:nvPr/>
        </p:nvSpPr>
        <p:spPr>
          <a:xfrm>
            <a:off x="-146304" y="534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NUTRIMAX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CONTADOR DE CALORIAS</a:t>
            </a:r>
            <a:endParaRPr lang="es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E6E92C-CA01-DD3B-0486-E831C6593BE3}"/>
              </a:ext>
            </a:extLst>
          </p:cNvPr>
          <p:cNvSpPr txBox="1"/>
          <p:nvPr/>
        </p:nvSpPr>
        <p:spPr>
          <a:xfrm>
            <a:off x="146304" y="11887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  <a:endParaRPr lang="es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9702493-5B1A-3096-9319-4A0904125FFE}"/>
              </a:ext>
            </a:extLst>
          </p:cNvPr>
          <p:cNvSpPr/>
          <p:nvPr/>
        </p:nvSpPr>
        <p:spPr>
          <a:xfrm>
            <a:off x="1179576" y="1670840"/>
            <a:ext cx="9473184" cy="4151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4224F57-D280-A643-A7F5-F682F1BEC122}"/>
              </a:ext>
            </a:extLst>
          </p:cNvPr>
          <p:cNvSpPr/>
          <p:nvPr/>
        </p:nvSpPr>
        <p:spPr>
          <a:xfrm>
            <a:off x="1225296" y="1728216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49B0B2-E3CB-21D1-F3A8-AE7DE2E3E712}"/>
              </a:ext>
            </a:extLst>
          </p:cNvPr>
          <p:cNvSpPr/>
          <p:nvPr/>
        </p:nvSpPr>
        <p:spPr>
          <a:xfrm>
            <a:off x="1225296" y="2535400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64F2B4C-581E-83C2-CDA1-3D8C09BDAB87}"/>
              </a:ext>
            </a:extLst>
          </p:cNvPr>
          <p:cNvSpPr/>
          <p:nvPr/>
        </p:nvSpPr>
        <p:spPr>
          <a:xfrm>
            <a:off x="1225296" y="3401568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123A2A4-100C-39DA-E497-1B2ACE92F2BB}"/>
              </a:ext>
            </a:extLst>
          </p:cNvPr>
          <p:cNvSpPr/>
          <p:nvPr/>
        </p:nvSpPr>
        <p:spPr>
          <a:xfrm>
            <a:off x="1225296" y="4279773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457028-FB3B-FC53-FA58-D2B45C2430B9}"/>
              </a:ext>
            </a:extLst>
          </p:cNvPr>
          <p:cNvSpPr txBox="1"/>
          <p:nvPr/>
        </p:nvSpPr>
        <p:spPr>
          <a:xfrm>
            <a:off x="3758184" y="914400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Registro de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Comida Diaria</a:t>
            </a:r>
            <a:endParaRPr lang="es-US" b="1" dirty="0">
              <a:solidFill>
                <a:srgbClr val="00B05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608A614-E14C-056C-7562-D31F647B9A98}"/>
              </a:ext>
            </a:extLst>
          </p:cNvPr>
          <p:cNvSpPr/>
          <p:nvPr/>
        </p:nvSpPr>
        <p:spPr>
          <a:xfrm>
            <a:off x="10076688" y="932729"/>
            <a:ext cx="1627632" cy="43891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A82DD3A-D0BF-0BCC-4E73-BB8C19A2EC8D}"/>
              </a:ext>
            </a:extLst>
          </p:cNvPr>
          <p:cNvSpPr/>
          <p:nvPr/>
        </p:nvSpPr>
        <p:spPr>
          <a:xfrm>
            <a:off x="8263128" y="948274"/>
            <a:ext cx="1627632" cy="43891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94645C3-D6F8-2BF1-716C-5A903D57FA81}"/>
              </a:ext>
            </a:extLst>
          </p:cNvPr>
          <p:cNvSpPr txBox="1"/>
          <p:nvPr/>
        </p:nvSpPr>
        <p:spPr>
          <a:xfrm>
            <a:off x="8356092" y="914698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s-US" sz="1400" dirty="0"/>
              <a:t>ñ</a:t>
            </a:r>
            <a:r>
              <a:rPr lang="en-US" sz="1400" dirty="0"/>
              <a:t>adir</a:t>
            </a:r>
          </a:p>
          <a:p>
            <a:r>
              <a:rPr lang="en-US" sz="1400" dirty="0"/>
              <a:t>Comida</a:t>
            </a:r>
            <a:endParaRPr lang="es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182F5A3-4F2A-FA0B-68A4-F486DF4D04CA}"/>
              </a:ext>
            </a:extLst>
          </p:cNvPr>
          <p:cNvSpPr txBox="1"/>
          <p:nvPr/>
        </p:nvSpPr>
        <p:spPr>
          <a:xfrm>
            <a:off x="10264140" y="909197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/>
              <a:t>Eliminar</a:t>
            </a:r>
            <a:endParaRPr lang="en-US" sz="1400" dirty="0"/>
          </a:p>
          <a:p>
            <a:r>
              <a:rPr lang="en-US" sz="1400" dirty="0"/>
              <a:t>Comida</a:t>
            </a:r>
            <a:endParaRPr lang="es-US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82C72AF-EABB-1F28-9BC3-8308C463D813}"/>
              </a:ext>
            </a:extLst>
          </p:cNvPr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5A3391C-BE4F-A489-FA03-DB27839075AD}"/>
              </a:ext>
            </a:extLst>
          </p:cNvPr>
          <p:cNvSpPr txBox="1"/>
          <p:nvPr/>
        </p:nvSpPr>
        <p:spPr>
          <a:xfrm>
            <a:off x="1901952" y="6464808"/>
            <a:ext cx="8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Designers</a:t>
            </a:r>
            <a:r>
              <a:rPr lang="en-US" dirty="0"/>
              <a:t>: Mateo Lopez, Cristhian Torres</a:t>
            </a:r>
            <a:endParaRPr lang="es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7485E2F-B497-66AE-0538-0054FFE2205E}"/>
              </a:ext>
            </a:extLst>
          </p:cNvPr>
          <p:cNvSpPr txBox="1"/>
          <p:nvPr/>
        </p:nvSpPr>
        <p:spPr>
          <a:xfrm>
            <a:off x="1380744" y="5187160"/>
            <a:ext cx="47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CALORIAS DIARIAS</a:t>
            </a:r>
            <a:endParaRPr lang="es-U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CAB7AC0-CE90-D314-65AE-5BF827EF130B}"/>
              </a:ext>
            </a:extLst>
          </p:cNvPr>
          <p:cNvSpPr txBox="1"/>
          <p:nvPr/>
        </p:nvSpPr>
        <p:spPr>
          <a:xfrm>
            <a:off x="7534656" y="5108451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130 KCAL</a:t>
            </a:r>
            <a:endParaRPr lang="es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9158A2-450A-7815-8F06-1762E799E9D5}"/>
              </a:ext>
            </a:extLst>
          </p:cNvPr>
          <p:cNvSpPr txBox="1"/>
          <p:nvPr/>
        </p:nvSpPr>
        <p:spPr>
          <a:xfrm>
            <a:off x="3145536" y="1971002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Manzana</a:t>
            </a:r>
            <a:endParaRPr lang="es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555D85-5A6E-F16D-4B00-CC3B4E75EB7F}"/>
              </a:ext>
            </a:extLst>
          </p:cNvPr>
          <p:cNvSpPr txBox="1"/>
          <p:nvPr/>
        </p:nvSpPr>
        <p:spPr>
          <a:xfrm>
            <a:off x="3191256" y="1753713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Comida</a:t>
            </a:r>
            <a:endParaRPr lang="es-U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00FF0D8-3F55-77E6-4D6C-440AB3E784D8}"/>
              </a:ext>
            </a:extLst>
          </p:cNvPr>
          <p:cNvSpPr txBox="1"/>
          <p:nvPr/>
        </p:nvSpPr>
        <p:spPr>
          <a:xfrm>
            <a:off x="5065776" y="1960579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 kcal</a:t>
            </a:r>
            <a:endParaRPr lang="es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6FF93E7-0195-DA6C-52C9-70032FFB7040}"/>
              </a:ext>
            </a:extLst>
          </p:cNvPr>
          <p:cNvSpPr txBox="1"/>
          <p:nvPr/>
        </p:nvSpPr>
        <p:spPr>
          <a:xfrm>
            <a:off x="4957572" y="1743209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Calorias </a:t>
            </a:r>
            <a:r>
              <a:rPr lang="en-US" sz="1200" dirty="0" err="1"/>
              <a:t>por</a:t>
            </a:r>
            <a:r>
              <a:rPr lang="en-US" sz="1200" dirty="0"/>
              <a:t> porcion</a:t>
            </a:r>
            <a:endParaRPr lang="es-US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F7B51A9-3F01-FC89-88A4-15AA7CEB4831}"/>
              </a:ext>
            </a:extLst>
          </p:cNvPr>
          <p:cNvSpPr txBox="1"/>
          <p:nvPr/>
        </p:nvSpPr>
        <p:spPr>
          <a:xfrm>
            <a:off x="8225028" y="1975274"/>
            <a:ext cx="20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s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74231F6-BB2B-E0B3-5CEF-6B46645964BC}"/>
              </a:ext>
            </a:extLst>
          </p:cNvPr>
          <p:cNvSpPr txBox="1"/>
          <p:nvPr/>
        </p:nvSpPr>
        <p:spPr>
          <a:xfrm>
            <a:off x="8125968" y="1743209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Porciones</a:t>
            </a:r>
            <a:endParaRPr lang="es-US"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9DDE652B-BA2B-8A35-834E-688F1FEF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1753713"/>
            <a:ext cx="912047" cy="687598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A1B0146B-E910-CB1B-00CB-07712CE255A3}"/>
              </a:ext>
            </a:extLst>
          </p:cNvPr>
          <p:cNvSpPr txBox="1"/>
          <p:nvPr/>
        </p:nvSpPr>
        <p:spPr>
          <a:xfrm>
            <a:off x="146304" y="948274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err="1"/>
              <a:t>Body</a:t>
            </a:r>
            <a:endParaRPr lang="es-U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36DE0E3-8C22-7AA8-0D54-14FCAFD71F4D}"/>
              </a:ext>
            </a:extLst>
          </p:cNvPr>
          <p:cNvSpPr txBox="1"/>
          <p:nvPr/>
        </p:nvSpPr>
        <p:spPr>
          <a:xfrm>
            <a:off x="146304" y="6488668"/>
            <a:ext cx="13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err="1"/>
              <a:t>Footer</a:t>
            </a:r>
            <a:endParaRPr lang="es-US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152B2FE-AE74-7818-24D7-0E4B1A0F8F1D}"/>
              </a:ext>
            </a:extLst>
          </p:cNvPr>
          <p:cNvSpPr txBox="1"/>
          <p:nvPr/>
        </p:nvSpPr>
        <p:spPr>
          <a:xfrm>
            <a:off x="8746236" y="174191"/>
            <a:ext cx="26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Pagina Principal</a:t>
            </a:r>
          </a:p>
        </p:txBody>
      </p:sp>
    </p:spTree>
    <p:extLst>
      <p:ext uri="{BB962C8B-B14F-4D97-AF65-F5344CB8AC3E}">
        <p14:creationId xmlns:p14="http://schemas.microsoft.com/office/powerpoint/2010/main" val="199376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0350-9DA1-939F-603E-B8BB30D3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2E72BE6-F7F0-4D5E-3663-A57B56FAF878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492C39-A161-06EA-FDCB-37B72B215B37}"/>
              </a:ext>
            </a:extLst>
          </p:cNvPr>
          <p:cNvSpPr txBox="1"/>
          <p:nvPr/>
        </p:nvSpPr>
        <p:spPr>
          <a:xfrm>
            <a:off x="-146304" y="534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NUTRIMAX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CONTADOR DE CALORIAS</a:t>
            </a:r>
            <a:endParaRPr lang="es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439C9A-D2D9-C3E9-4C95-D81FE1D64DCD}"/>
              </a:ext>
            </a:extLst>
          </p:cNvPr>
          <p:cNvSpPr txBox="1"/>
          <p:nvPr/>
        </p:nvSpPr>
        <p:spPr>
          <a:xfrm>
            <a:off x="146304" y="11887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  <a:endParaRPr lang="es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EF2D8A-E937-E112-C354-C097CD0B3611}"/>
              </a:ext>
            </a:extLst>
          </p:cNvPr>
          <p:cNvSpPr/>
          <p:nvPr/>
        </p:nvSpPr>
        <p:spPr>
          <a:xfrm>
            <a:off x="1179576" y="1680884"/>
            <a:ext cx="9787128" cy="4141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C396DFC-D7CD-4BD6-94B9-34C6C0849876}"/>
              </a:ext>
            </a:extLst>
          </p:cNvPr>
          <p:cNvSpPr/>
          <p:nvPr/>
        </p:nvSpPr>
        <p:spPr>
          <a:xfrm>
            <a:off x="1225296" y="1728216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3BF6F1-E27B-0156-F521-6B5EB19E86E0}"/>
              </a:ext>
            </a:extLst>
          </p:cNvPr>
          <p:cNvSpPr/>
          <p:nvPr/>
        </p:nvSpPr>
        <p:spPr>
          <a:xfrm>
            <a:off x="1225296" y="2535400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9CF0B12-28F4-1A66-DCB7-BD2418E6862F}"/>
              </a:ext>
            </a:extLst>
          </p:cNvPr>
          <p:cNvSpPr/>
          <p:nvPr/>
        </p:nvSpPr>
        <p:spPr>
          <a:xfrm>
            <a:off x="1225296" y="3401568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9A07FCF-AF6B-055A-9B21-37A5B47BA7C3}"/>
              </a:ext>
            </a:extLst>
          </p:cNvPr>
          <p:cNvSpPr/>
          <p:nvPr/>
        </p:nvSpPr>
        <p:spPr>
          <a:xfrm>
            <a:off x="1225296" y="4279773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123285-24BB-FC00-E189-0C90968E0EA0}"/>
              </a:ext>
            </a:extLst>
          </p:cNvPr>
          <p:cNvSpPr txBox="1"/>
          <p:nvPr/>
        </p:nvSpPr>
        <p:spPr>
          <a:xfrm>
            <a:off x="3758184" y="914400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s-US" b="1" dirty="0" err="1">
                <a:solidFill>
                  <a:srgbClr val="00B050"/>
                </a:solidFill>
              </a:rPr>
              <a:t>ñadir</a:t>
            </a:r>
            <a:r>
              <a:rPr lang="es-US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s-US" b="1" dirty="0">
                <a:solidFill>
                  <a:srgbClr val="00B050"/>
                </a:solidFill>
              </a:rPr>
              <a:t>Comida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255F21-0815-84B3-CA98-83D2C3C1A591}"/>
              </a:ext>
            </a:extLst>
          </p:cNvPr>
          <p:cNvSpPr/>
          <p:nvPr/>
        </p:nvSpPr>
        <p:spPr>
          <a:xfrm>
            <a:off x="8636508" y="5186425"/>
            <a:ext cx="1627632" cy="43891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E332AD8-7032-5A0F-BD6B-4623FAD1E2B3}"/>
              </a:ext>
            </a:extLst>
          </p:cNvPr>
          <p:cNvSpPr txBox="1"/>
          <p:nvPr/>
        </p:nvSpPr>
        <p:spPr>
          <a:xfrm>
            <a:off x="8876538" y="5130665"/>
            <a:ext cx="162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</a:t>
            </a:r>
            <a:r>
              <a:rPr lang="es-US" sz="1400" dirty="0">
                <a:solidFill>
                  <a:schemeClr val="bg1"/>
                </a:solidFill>
              </a:rPr>
              <a:t>ñ</a:t>
            </a:r>
            <a:r>
              <a:rPr lang="en-US" sz="1400" dirty="0">
                <a:solidFill>
                  <a:schemeClr val="bg1"/>
                </a:solidFill>
              </a:rPr>
              <a:t>adir a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Registro</a:t>
            </a:r>
            <a:endParaRPr lang="es-US" sz="1400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86EA014-23E4-3F18-8852-965297AE3216}"/>
              </a:ext>
            </a:extLst>
          </p:cNvPr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C8FA5A-F87B-3FCC-EFE4-046E544EEA5A}"/>
              </a:ext>
            </a:extLst>
          </p:cNvPr>
          <p:cNvSpPr txBox="1"/>
          <p:nvPr/>
        </p:nvSpPr>
        <p:spPr>
          <a:xfrm>
            <a:off x="1901952" y="6464808"/>
            <a:ext cx="8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Designers</a:t>
            </a:r>
            <a:r>
              <a:rPr lang="en-US" dirty="0"/>
              <a:t>: Mateo Lopez, Cristhian Torres</a:t>
            </a:r>
            <a:endParaRPr lang="es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417AD60-FBE6-BA0E-F424-7B58A899CDAD}"/>
              </a:ext>
            </a:extLst>
          </p:cNvPr>
          <p:cNvSpPr txBox="1"/>
          <p:nvPr/>
        </p:nvSpPr>
        <p:spPr>
          <a:xfrm>
            <a:off x="8125968" y="1743209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Porciones</a:t>
            </a:r>
            <a:endParaRPr lang="es-US" sz="1200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150FDE1-99CE-5DFA-8864-E543220EC814}"/>
              </a:ext>
            </a:extLst>
          </p:cNvPr>
          <p:cNvGrpSpPr/>
          <p:nvPr/>
        </p:nvGrpSpPr>
        <p:grpSpPr>
          <a:xfrm>
            <a:off x="1380744" y="1771452"/>
            <a:ext cx="5695188" cy="698102"/>
            <a:chOff x="1539240" y="1743209"/>
            <a:chExt cx="5695188" cy="698102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0B0824F-85F2-4982-A184-F689C6C2078E}"/>
                </a:ext>
              </a:extLst>
            </p:cNvPr>
            <p:cNvSpPr txBox="1"/>
            <p:nvPr/>
          </p:nvSpPr>
          <p:spPr>
            <a:xfrm>
              <a:off x="3145536" y="1971002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Manzana</a:t>
              </a:r>
              <a:endParaRPr lang="es-US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BDF2066-BC33-7358-D564-F785CC323F67}"/>
                </a:ext>
              </a:extLst>
            </p:cNvPr>
            <p:cNvSpPr txBox="1"/>
            <p:nvPr/>
          </p:nvSpPr>
          <p:spPr>
            <a:xfrm>
              <a:off x="3145536" y="1753713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Comida</a:t>
              </a:r>
              <a:endParaRPr lang="es-US" sz="1200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FB5953E-F5F4-FE95-2E7F-0D9E17BD7ADC}"/>
                </a:ext>
              </a:extLst>
            </p:cNvPr>
            <p:cNvSpPr txBox="1"/>
            <p:nvPr/>
          </p:nvSpPr>
          <p:spPr>
            <a:xfrm>
              <a:off x="5065776" y="1960579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 kcal</a:t>
              </a:r>
              <a:endParaRPr lang="es-US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3D8C068-D465-33F0-2DAB-59BF3A961161}"/>
                </a:ext>
              </a:extLst>
            </p:cNvPr>
            <p:cNvSpPr txBox="1"/>
            <p:nvPr/>
          </p:nvSpPr>
          <p:spPr>
            <a:xfrm>
              <a:off x="4957572" y="1743209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Calorias </a:t>
              </a:r>
              <a:r>
                <a:rPr lang="en-US" sz="1200" dirty="0" err="1"/>
                <a:t>por</a:t>
              </a:r>
              <a:r>
                <a:rPr lang="en-US" sz="1200" dirty="0"/>
                <a:t> porcion</a:t>
              </a:r>
              <a:endParaRPr lang="es-US" sz="1200" dirty="0"/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D047C6A2-1711-C94A-6156-4259B608E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9240" y="1753713"/>
              <a:ext cx="912047" cy="687598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64EA69B-F9A4-06C1-2BC8-AF75085A07C0}"/>
              </a:ext>
            </a:extLst>
          </p:cNvPr>
          <p:cNvGrpSpPr/>
          <p:nvPr/>
        </p:nvGrpSpPr>
        <p:grpSpPr>
          <a:xfrm>
            <a:off x="2948111" y="3434667"/>
            <a:ext cx="4088892" cy="597125"/>
            <a:chOff x="3145536" y="1743209"/>
            <a:chExt cx="4088892" cy="597125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29AEBE6A-5253-7BEE-2D78-6EEDB4DC0A99}"/>
                </a:ext>
              </a:extLst>
            </p:cNvPr>
            <p:cNvSpPr txBox="1"/>
            <p:nvPr/>
          </p:nvSpPr>
          <p:spPr>
            <a:xfrm>
              <a:off x="3145536" y="1971002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Pollo</a:t>
              </a:r>
              <a:endParaRPr lang="es-US" dirty="0"/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1BDDB5CF-B05A-CFD2-003D-0C73E25CEDC4}"/>
                </a:ext>
              </a:extLst>
            </p:cNvPr>
            <p:cNvSpPr txBox="1"/>
            <p:nvPr/>
          </p:nvSpPr>
          <p:spPr>
            <a:xfrm>
              <a:off x="3145536" y="1753713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Comida</a:t>
              </a:r>
              <a:endParaRPr lang="es-US" sz="1200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96DF4D6C-4663-2F7E-69E7-2C5DA0181D56}"/>
                </a:ext>
              </a:extLst>
            </p:cNvPr>
            <p:cNvSpPr txBox="1"/>
            <p:nvPr/>
          </p:nvSpPr>
          <p:spPr>
            <a:xfrm>
              <a:off x="5065776" y="1960579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 kcal</a:t>
              </a:r>
              <a:endParaRPr lang="es-US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EFDFE0EB-0422-3C43-CB80-9F7DB3D128A6}"/>
                </a:ext>
              </a:extLst>
            </p:cNvPr>
            <p:cNvSpPr txBox="1"/>
            <p:nvPr/>
          </p:nvSpPr>
          <p:spPr>
            <a:xfrm>
              <a:off x="4957572" y="1743209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Calorias </a:t>
              </a:r>
              <a:r>
                <a:rPr lang="en-US" sz="1200" dirty="0" err="1"/>
                <a:t>por</a:t>
              </a:r>
              <a:r>
                <a:rPr lang="en-US" sz="1200" dirty="0"/>
                <a:t> porcion</a:t>
              </a:r>
              <a:endParaRPr lang="es-US" sz="1200" dirty="0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8B6D413-6DD1-A24E-F1B4-FBDC689FEAB0}"/>
              </a:ext>
            </a:extLst>
          </p:cNvPr>
          <p:cNvGrpSpPr/>
          <p:nvPr/>
        </p:nvGrpSpPr>
        <p:grpSpPr>
          <a:xfrm>
            <a:off x="2987040" y="2553888"/>
            <a:ext cx="4088892" cy="597125"/>
            <a:chOff x="3145536" y="1743209"/>
            <a:chExt cx="4088892" cy="597125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05C9EB42-E202-F024-BA15-409194FEE52A}"/>
                </a:ext>
              </a:extLst>
            </p:cNvPr>
            <p:cNvSpPr txBox="1"/>
            <p:nvPr/>
          </p:nvSpPr>
          <p:spPr>
            <a:xfrm>
              <a:off x="3145536" y="1971002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Arroz</a:t>
              </a:r>
              <a:endParaRPr lang="es-US" dirty="0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D9A123E2-9DD9-3FF3-3E60-685D39F0A8C6}"/>
                </a:ext>
              </a:extLst>
            </p:cNvPr>
            <p:cNvSpPr txBox="1"/>
            <p:nvPr/>
          </p:nvSpPr>
          <p:spPr>
            <a:xfrm>
              <a:off x="3145536" y="1753713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Comida</a:t>
              </a:r>
              <a:endParaRPr lang="es-US" sz="1200" dirty="0"/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E4F1ACE-06C3-4DDA-2811-DAA90AC65DA4}"/>
                </a:ext>
              </a:extLst>
            </p:cNvPr>
            <p:cNvSpPr txBox="1"/>
            <p:nvPr/>
          </p:nvSpPr>
          <p:spPr>
            <a:xfrm>
              <a:off x="5065776" y="1960579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 kcal</a:t>
              </a:r>
              <a:endParaRPr lang="es-US" dirty="0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B8D77CFE-821E-5654-F13E-8CFCADABECB7}"/>
                </a:ext>
              </a:extLst>
            </p:cNvPr>
            <p:cNvSpPr txBox="1"/>
            <p:nvPr/>
          </p:nvSpPr>
          <p:spPr>
            <a:xfrm>
              <a:off x="4957572" y="1743209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Calorias </a:t>
              </a:r>
              <a:r>
                <a:rPr lang="en-US" sz="1200" dirty="0" err="1"/>
                <a:t>por</a:t>
              </a:r>
              <a:r>
                <a:rPr lang="en-US" sz="1200" dirty="0"/>
                <a:t> porcion</a:t>
              </a:r>
              <a:endParaRPr lang="es-US" sz="1200" dirty="0"/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0C6A1703-3391-BEF6-1C59-4EC8132AD733}"/>
              </a:ext>
            </a:extLst>
          </p:cNvPr>
          <p:cNvGrpSpPr/>
          <p:nvPr/>
        </p:nvGrpSpPr>
        <p:grpSpPr>
          <a:xfrm>
            <a:off x="2987040" y="4271404"/>
            <a:ext cx="4088892" cy="597125"/>
            <a:chOff x="3145536" y="1743209"/>
            <a:chExt cx="4088892" cy="597125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0EB7A1CF-0BB1-2BC0-B2A4-AD8D22DA5DC1}"/>
                </a:ext>
              </a:extLst>
            </p:cNvPr>
            <p:cNvSpPr txBox="1"/>
            <p:nvPr/>
          </p:nvSpPr>
          <p:spPr>
            <a:xfrm>
              <a:off x="3145536" y="1971002"/>
              <a:ext cx="1583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Carne de Res </a:t>
              </a:r>
              <a:endParaRPr lang="es-US" dirty="0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6E800CE2-7A9E-2129-D1CD-B2898656AA20}"/>
                </a:ext>
              </a:extLst>
            </p:cNvPr>
            <p:cNvSpPr txBox="1"/>
            <p:nvPr/>
          </p:nvSpPr>
          <p:spPr>
            <a:xfrm>
              <a:off x="3145536" y="1753713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Comida</a:t>
              </a:r>
              <a:endParaRPr lang="es-US" sz="1200" dirty="0"/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94EA9337-50E4-2FC1-4C71-FC9343EC872A}"/>
                </a:ext>
              </a:extLst>
            </p:cNvPr>
            <p:cNvSpPr txBox="1"/>
            <p:nvPr/>
          </p:nvSpPr>
          <p:spPr>
            <a:xfrm>
              <a:off x="5065776" y="1960579"/>
              <a:ext cx="119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 kcal</a:t>
              </a:r>
              <a:endParaRPr lang="es-US" dirty="0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DDDF8F51-53FF-0DB4-5375-A08FFE51E637}"/>
                </a:ext>
              </a:extLst>
            </p:cNvPr>
            <p:cNvSpPr txBox="1"/>
            <p:nvPr/>
          </p:nvSpPr>
          <p:spPr>
            <a:xfrm>
              <a:off x="4957572" y="1743209"/>
              <a:ext cx="227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Calorias </a:t>
              </a:r>
              <a:r>
                <a:rPr lang="en-US" sz="1200" dirty="0" err="1"/>
                <a:t>por</a:t>
              </a:r>
              <a:r>
                <a:rPr lang="en-US" sz="1200" dirty="0"/>
                <a:t> porcion</a:t>
              </a:r>
              <a:endParaRPr lang="es-US" sz="1200" dirty="0"/>
            </a:p>
          </p:txBody>
        </p:sp>
      </p:grp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A96072B-EBC4-2514-117C-DA9C65063E00}"/>
              </a:ext>
            </a:extLst>
          </p:cNvPr>
          <p:cNvSpPr/>
          <p:nvPr/>
        </p:nvSpPr>
        <p:spPr>
          <a:xfrm>
            <a:off x="10826496" y="1685603"/>
            <a:ext cx="140208" cy="33802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0AFA7DD-A7BE-60CB-FB06-3D65F0BF4D2A}"/>
              </a:ext>
            </a:extLst>
          </p:cNvPr>
          <p:cNvSpPr/>
          <p:nvPr/>
        </p:nvSpPr>
        <p:spPr>
          <a:xfrm>
            <a:off x="10826496" y="1988822"/>
            <a:ext cx="140208" cy="852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026" name="Picture 2" descr="Relaciones peligrosas: Carnes rojas vs Enfermedades cardíacas">
            <a:extLst>
              <a:ext uri="{FF2B5EF4-FFF2-40B4-BE49-F238E27FC236}">
                <a16:creationId xmlns:a16="http://schemas.microsoft.com/office/drawing/2014/main" id="{B91B1FB4-0FB1-CBBD-D292-3ED1BC09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5" y="4304936"/>
            <a:ext cx="1085330" cy="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neficios y propiedades de la carne de pollo - Can Duran">
            <a:extLst>
              <a:ext uri="{FF2B5EF4-FFF2-40B4-BE49-F238E27FC236}">
                <a16:creationId xmlns:a16="http://schemas.microsoft.com/office/drawing/2014/main" id="{A38B38E3-0186-FDBF-A592-A53709C5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13" y="3425000"/>
            <a:ext cx="1039358" cy="6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B99D3645-DA82-E48D-7798-F05626B30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330" y="2564392"/>
            <a:ext cx="1185243" cy="667123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24849272-E0BE-EB95-84D8-42DB5C1C32D6}"/>
              </a:ext>
            </a:extLst>
          </p:cNvPr>
          <p:cNvSpPr txBox="1"/>
          <p:nvPr/>
        </p:nvSpPr>
        <p:spPr>
          <a:xfrm>
            <a:off x="8339328" y="118872"/>
            <a:ext cx="336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Pagina</a:t>
            </a:r>
            <a:r>
              <a:rPr lang="en-US" dirty="0"/>
              <a:t>: /A</a:t>
            </a:r>
            <a:r>
              <a:rPr lang="es-US" dirty="0" err="1"/>
              <a:t>ñadir</a:t>
            </a:r>
            <a:r>
              <a:rPr lang="es-US" dirty="0"/>
              <a:t>-Comida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DEDA796-F603-94F3-DEDB-0D38089A5C57}"/>
              </a:ext>
            </a:extLst>
          </p:cNvPr>
          <p:cNvSpPr txBox="1"/>
          <p:nvPr/>
        </p:nvSpPr>
        <p:spPr>
          <a:xfrm>
            <a:off x="9086088" y="2014497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</a:t>
            </a: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1B04B148-C774-6151-5087-0C8E76AE055D}"/>
              </a:ext>
            </a:extLst>
          </p:cNvPr>
          <p:cNvSpPr txBox="1"/>
          <p:nvPr/>
        </p:nvSpPr>
        <p:spPr>
          <a:xfrm>
            <a:off x="9101328" y="2732996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</a:t>
            </a: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E6D0850C-863D-796D-FBC5-D3DC86C73B51}"/>
              </a:ext>
            </a:extLst>
          </p:cNvPr>
          <p:cNvSpPr txBox="1"/>
          <p:nvPr/>
        </p:nvSpPr>
        <p:spPr>
          <a:xfrm>
            <a:off x="9101328" y="3566884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</a:t>
            </a:r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0B908BD2-1783-AEAC-3C2A-4CCC021B8056}"/>
              </a:ext>
            </a:extLst>
          </p:cNvPr>
          <p:cNvSpPr txBox="1"/>
          <p:nvPr/>
        </p:nvSpPr>
        <p:spPr>
          <a:xfrm>
            <a:off x="9121140" y="4481224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0</a:t>
            </a:r>
          </a:p>
        </p:txBody>
      </p:sp>
      <p:sp>
        <p:nvSpPr>
          <p:cNvPr id="1029" name="Signo más 1028">
            <a:extLst>
              <a:ext uri="{FF2B5EF4-FFF2-40B4-BE49-F238E27FC236}">
                <a16:creationId xmlns:a16="http://schemas.microsoft.com/office/drawing/2014/main" id="{A1D2A8DF-A57E-2CF3-B59B-DA21D92A13C3}"/>
              </a:ext>
            </a:extLst>
          </p:cNvPr>
          <p:cNvSpPr/>
          <p:nvPr/>
        </p:nvSpPr>
        <p:spPr>
          <a:xfrm>
            <a:off x="9590532" y="1995194"/>
            <a:ext cx="381000" cy="333243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0" name="Signo más 1029">
            <a:extLst>
              <a:ext uri="{FF2B5EF4-FFF2-40B4-BE49-F238E27FC236}">
                <a16:creationId xmlns:a16="http://schemas.microsoft.com/office/drawing/2014/main" id="{0E8B6F23-7D8A-F1EA-FFED-9BC0AD681FDD}"/>
              </a:ext>
            </a:extLst>
          </p:cNvPr>
          <p:cNvSpPr/>
          <p:nvPr/>
        </p:nvSpPr>
        <p:spPr>
          <a:xfrm>
            <a:off x="9589008" y="2743102"/>
            <a:ext cx="381000" cy="333243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31" name="Signo más 1030">
            <a:extLst>
              <a:ext uri="{FF2B5EF4-FFF2-40B4-BE49-F238E27FC236}">
                <a16:creationId xmlns:a16="http://schemas.microsoft.com/office/drawing/2014/main" id="{433939EB-3244-3494-8F72-0875BEC4539A}"/>
              </a:ext>
            </a:extLst>
          </p:cNvPr>
          <p:cNvSpPr/>
          <p:nvPr/>
        </p:nvSpPr>
        <p:spPr>
          <a:xfrm>
            <a:off x="9589008" y="3583670"/>
            <a:ext cx="381000" cy="333243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32" name="Signo más 1031">
            <a:extLst>
              <a:ext uri="{FF2B5EF4-FFF2-40B4-BE49-F238E27FC236}">
                <a16:creationId xmlns:a16="http://schemas.microsoft.com/office/drawing/2014/main" id="{FD8B9150-5884-1260-91AC-C008CDC75267}"/>
              </a:ext>
            </a:extLst>
          </p:cNvPr>
          <p:cNvSpPr/>
          <p:nvPr/>
        </p:nvSpPr>
        <p:spPr>
          <a:xfrm>
            <a:off x="9584436" y="4485270"/>
            <a:ext cx="381000" cy="333243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33" name="Signo menos 1032">
            <a:extLst>
              <a:ext uri="{FF2B5EF4-FFF2-40B4-BE49-F238E27FC236}">
                <a16:creationId xmlns:a16="http://schemas.microsoft.com/office/drawing/2014/main" id="{8F8E9080-3A34-467C-CBA7-648096B8B76D}"/>
              </a:ext>
            </a:extLst>
          </p:cNvPr>
          <p:cNvSpPr/>
          <p:nvPr/>
        </p:nvSpPr>
        <p:spPr>
          <a:xfrm>
            <a:off x="8682228" y="2021546"/>
            <a:ext cx="327660" cy="303883"/>
          </a:xfrm>
          <a:prstGeom prst="mathMin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4" name="Signo menos 1033">
            <a:extLst>
              <a:ext uri="{FF2B5EF4-FFF2-40B4-BE49-F238E27FC236}">
                <a16:creationId xmlns:a16="http://schemas.microsoft.com/office/drawing/2014/main" id="{9A23D71D-929F-45D1-2937-573B755479CD}"/>
              </a:ext>
            </a:extLst>
          </p:cNvPr>
          <p:cNvSpPr/>
          <p:nvPr/>
        </p:nvSpPr>
        <p:spPr>
          <a:xfrm>
            <a:off x="8693658" y="2722400"/>
            <a:ext cx="327660" cy="303883"/>
          </a:xfrm>
          <a:prstGeom prst="mathMin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5" name="Signo menos 1034">
            <a:extLst>
              <a:ext uri="{FF2B5EF4-FFF2-40B4-BE49-F238E27FC236}">
                <a16:creationId xmlns:a16="http://schemas.microsoft.com/office/drawing/2014/main" id="{086959E5-ECB2-B4EA-37EE-F27EDDCF0FB0}"/>
              </a:ext>
            </a:extLst>
          </p:cNvPr>
          <p:cNvSpPr/>
          <p:nvPr/>
        </p:nvSpPr>
        <p:spPr>
          <a:xfrm>
            <a:off x="8693658" y="3598349"/>
            <a:ext cx="327660" cy="303883"/>
          </a:xfrm>
          <a:prstGeom prst="mathMin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6" name="Signo menos 1035">
            <a:extLst>
              <a:ext uri="{FF2B5EF4-FFF2-40B4-BE49-F238E27FC236}">
                <a16:creationId xmlns:a16="http://schemas.microsoft.com/office/drawing/2014/main" id="{64C91900-B7D4-1B58-3AA9-DC59EA07BBB9}"/>
              </a:ext>
            </a:extLst>
          </p:cNvPr>
          <p:cNvSpPr/>
          <p:nvPr/>
        </p:nvSpPr>
        <p:spPr>
          <a:xfrm>
            <a:off x="8682228" y="4491706"/>
            <a:ext cx="327660" cy="303883"/>
          </a:xfrm>
          <a:prstGeom prst="mathMinu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48F39FD4-5B0A-F84D-2307-6820211A6AA0}"/>
              </a:ext>
            </a:extLst>
          </p:cNvPr>
          <p:cNvSpPr txBox="1"/>
          <p:nvPr/>
        </p:nvSpPr>
        <p:spPr>
          <a:xfrm>
            <a:off x="146304" y="948274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err="1"/>
              <a:t>Body</a:t>
            </a:r>
            <a:endParaRPr lang="es-US" dirty="0"/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3BC43FED-3C65-C6E4-9DD0-7F279A712523}"/>
              </a:ext>
            </a:extLst>
          </p:cNvPr>
          <p:cNvSpPr txBox="1"/>
          <p:nvPr/>
        </p:nvSpPr>
        <p:spPr>
          <a:xfrm>
            <a:off x="146304" y="6488668"/>
            <a:ext cx="13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err="1"/>
              <a:t>Footer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34734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B6A5C-9CE7-00FD-76D9-E5687774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72E851-236F-436D-FEEB-ADB2E862FBD9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688D7A-654E-F469-9229-9C984B811C2B}"/>
              </a:ext>
            </a:extLst>
          </p:cNvPr>
          <p:cNvSpPr txBox="1"/>
          <p:nvPr/>
        </p:nvSpPr>
        <p:spPr>
          <a:xfrm>
            <a:off x="-146304" y="534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NUTRIMAX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CONTADOR DE CALORIAS</a:t>
            </a:r>
            <a:endParaRPr lang="es-US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91E86F-D62D-4E40-3C70-5CF24F1B4A99}"/>
              </a:ext>
            </a:extLst>
          </p:cNvPr>
          <p:cNvSpPr txBox="1"/>
          <p:nvPr/>
        </p:nvSpPr>
        <p:spPr>
          <a:xfrm>
            <a:off x="146304" y="118872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  <a:endParaRPr lang="es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6DE802-589F-EF2E-F61F-D59B61E31DE6}"/>
              </a:ext>
            </a:extLst>
          </p:cNvPr>
          <p:cNvSpPr/>
          <p:nvPr/>
        </p:nvSpPr>
        <p:spPr>
          <a:xfrm>
            <a:off x="1179576" y="1670840"/>
            <a:ext cx="9473184" cy="4151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40669E4-83EB-1A47-5CBA-D787BD4075BC}"/>
              </a:ext>
            </a:extLst>
          </p:cNvPr>
          <p:cNvSpPr/>
          <p:nvPr/>
        </p:nvSpPr>
        <p:spPr>
          <a:xfrm>
            <a:off x="1225296" y="1728216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D418E1C-FEEF-9E8C-FDCE-5B1ECF863915}"/>
              </a:ext>
            </a:extLst>
          </p:cNvPr>
          <p:cNvSpPr/>
          <p:nvPr/>
        </p:nvSpPr>
        <p:spPr>
          <a:xfrm>
            <a:off x="1225296" y="2535400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387871-EFB0-D8E3-6285-C639F723EE88}"/>
              </a:ext>
            </a:extLst>
          </p:cNvPr>
          <p:cNvSpPr/>
          <p:nvPr/>
        </p:nvSpPr>
        <p:spPr>
          <a:xfrm>
            <a:off x="1225296" y="3401568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9EAE7AB-F141-39AD-A5A4-556422D00B5D}"/>
              </a:ext>
            </a:extLst>
          </p:cNvPr>
          <p:cNvSpPr/>
          <p:nvPr/>
        </p:nvSpPr>
        <p:spPr>
          <a:xfrm>
            <a:off x="1225296" y="4279773"/>
            <a:ext cx="9372600" cy="749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84DBB5-FEBF-93C6-6229-1A6D616D2814}"/>
              </a:ext>
            </a:extLst>
          </p:cNvPr>
          <p:cNvSpPr txBox="1"/>
          <p:nvPr/>
        </p:nvSpPr>
        <p:spPr>
          <a:xfrm>
            <a:off x="3758184" y="914400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Registro de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Comida Diaria</a:t>
            </a:r>
            <a:endParaRPr lang="es-US" b="1" dirty="0">
              <a:solidFill>
                <a:srgbClr val="00B05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4DBB8ED-19F0-D36E-DF3C-4C4B78129612}"/>
              </a:ext>
            </a:extLst>
          </p:cNvPr>
          <p:cNvSpPr/>
          <p:nvPr/>
        </p:nvSpPr>
        <p:spPr>
          <a:xfrm>
            <a:off x="8345424" y="5192536"/>
            <a:ext cx="1627632" cy="43891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Aceptar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93EEA92-0C4E-928B-9E36-8F74FFAFADDE}"/>
              </a:ext>
            </a:extLst>
          </p:cNvPr>
          <p:cNvSpPr/>
          <p:nvPr/>
        </p:nvSpPr>
        <p:spPr>
          <a:xfrm>
            <a:off x="0" y="6446520"/>
            <a:ext cx="12192000" cy="4114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3F342C4-7C47-2ED6-704F-E4978106622D}"/>
              </a:ext>
            </a:extLst>
          </p:cNvPr>
          <p:cNvSpPr txBox="1"/>
          <p:nvPr/>
        </p:nvSpPr>
        <p:spPr>
          <a:xfrm>
            <a:off x="1901952" y="6464808"/>
            <a:ext cx="8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Designers</a:t>
            </a:r>
            <a:r>
              <a:rPr lang="en-US" dirty="0"/>
              <a:t>: Mateo Lopez, Cristhian Torres</a:t>
            </a:r>
            <a:endParaRPr lang="es-U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1D343A5-C00E-286B-E64D-599101A7699F}"/>
              </a:ext>
            </a:extLst>
          </p:cNvPr>
          <p:cNvSpPr txBox="1"/>
          <p:nvPr/>
        </p:nvSpPr>
        <p:spPr>
          <a:xfrm>
            <a:off x="3145536" y="1971002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Manzana</a:t>
            </a:r>
            <a:endParaRPr lang="es-US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F302558-AAC2-627C-92AE-BC0490EBC48C}"/>
              </a:ext>
            </a:extLst>
          </p:cNvPr>
          <p:cNvSpPr txBox="1"/>
          <p:nvPr/>
        </p:nvSpPr>
        <p:spPr>
          <a:xfrm>
            <a:off x="3191256" y="1753713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Comida</a:t>
            </a:r>
            <a:endParaRPr lang="es-US" sz="12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CE6EE36-4DAB-B5A2-C5A4-97972D83D313}"/>
              </a:ext>
            </a:extLst>
          </p:cNvPr>
          <p:cNvSpPr txBox="1"/>
          <p:nvPr/>
        </p:nvSpPr>
        <p:spPr>
          <a:xfrm>
            <a:off x="5065776" y="1960579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 kcal</a:t>
            </a:r>
            <a:endParaRPr lang="es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AAA1F5-3C3C-9558-0052-3769C4790FD1}"/>
              </a:ext>
            </a:extLst>
          </p:cNvPr>
          <p:cNvSpPr txBox="1"/>
          <p:nvPr/>
        </p:nvSpPr>
        <p:spPr>
          <a:xfrm>
            <a:off x="4957572" y="1743209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Calorias </a:t>
            </a:r>
            <a:r>
              <a:rPr lang="en-US" sz="1200" dirty="0" err="1"/>
              <a:t>por</a:t>
            </a:r>
            <a:r>
              <a:rPr lang="en-US" sz="1200" dirty="0"/>
              <a:t> porcion</a:t>
            </a:r>
            <a:endParaRPr lang="es-US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A74DD4E-8B62-3470-6A49-3434B54B74DF}"/>
              </a:ext>
            </a:extLst>
          </p:cNvPr>
          <p:cNvSpPr txBox="1"/>
          <p:nvPr/>
        </p:nvSpPr>
        <p:spPr>
          <a:xfrm>
            <a:off x="8225028" y="1975274"/>
            <a:ext cx="207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s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0AA074A-3ACD-67BC-BAD8-04199F346312}"/>
              </a:ext>
            </a:extLst>
          </p:cNvPr>
          <p:cNvSpPr txBox="1"/>
          <p:nvPr/>
        </p:nvSpPr>
        <p:spPr>
          <a:xfrm>
            <a:off x="8125968" y="1743209"/>
            <a:ext cx="2276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Porciones</a:t>
            </a:r>
            <a:endParaRPr lang="es-US" sz="1200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EBE43EEE-DF9A-DFE8-F638-D7B2EDC4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1753713"/>
            <a:ext cx="912047" cy="687598"/>
          </a:xfrm>
          <a:prstGeom prst="rect">
            <a:avLst/>
          </a:prstGeom>
        </p:spPr>
      </p:pic>
      <p:sp>
        <p:nvSpPr>
          <p:cNvPr id="2" name="Signo menos 1">
            <a:extLst>
              <a:ext uri="{FF2B5EF4-FFF2-40B4-BE49-F238E27FC236}">
                <a16:creationId xmlns:a16="http://schemas.microsoft.com/office/drawing/2014/main" id="{FB925FFA-8075-34F2-E2AE-0F08C6A10505}"/>
              </a:ext>
            </a:extLst>
          </p:cNvPr>
          <p:cNvSpPr/>
          <p:nvPr/>
        </p:nvSpPr>
        <p:spPr>
          <a:xfrm>
            <a:off x="8644128" y="2022240"/>
            <a:ext cx="356616" cy="276998"/>
          </a:xfrm>
          <a:prstGeom prst="mathMinu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86165B-7080-707E-7823-1D8EFB1C5893}"/>
              </a:ext>
            </a:extLst>
          </p:cNvPr>
          <p:cNvSpPr txBox="1"/>
          <p:nvPr/>
        </p:nvSpPr>
        <p:spPr>
          <a:xfrm>
            <a:off x="9000744" y="212518"/>
            <a:ext cx="28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Pagina: /Eliminar-Comida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2536BA-ACE4-AEF3-0B13-4EDE584DF5EF}"/>
              </a:ext>
            </a:extLst>
          </p:cNvPr>
          <p:cNvSpPr txBox="1"/>
          <p:nvPr/>
        </p:nvSpPr>
        <p:spPr>
          <a:xfrm>
            <a:off x="146304" y="948274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err="1"/>
              <a:t>Body</a:t>
            </a:r>
            <a:endParaRPr lang="es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FAFB327-398B-8F95-6CFF-5D943676C985}"/>
              </a:ext>
            </a:extLst>
          </p:cNvPr>
          <p:cNvSpPr txBox="1"/>
          <p:nvPr/>
        </p:nvSpPr>
        <p:spPr>
          <a:xfrm>
            <a:off x="146304" y="6488668"/>
            <a:ext cx="139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 err="1"/>
              <a:t>Footer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270157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137</Words>
  <Application>Microsoft Office PowerPoint</Application>
  <PresentationFormat>Panorámica</PresentationFormat>
  <Paragraphs>69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Lopez</dc:creator>
  <cp:lastModifiedBy>Mateo Lopez</cp:lastModifiedBy>
  <cp:revision>1</cp:revision>
  <dcterms:created xsi:type="dcterms:W3CDTF">2024-11-27T15:54:02Z</dcterms:created>
  <dcterms:modified xsi:type="dcterms:W3CDTF">2024-11-27T19:23:52Z</dcterms:modified>
</cp:coreProperties>
</file>