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Transacciones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1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/>
              <a:t>Las transacciones es una forma de controlar si la actualización de datos en una base de datos se deben aceptar (normalmente si todo ha </a:t>
            </a:r>
            <a:r>
              <a:rPr lang="es-AR" sz="2800" dirty="0" smtClean="0"/>
              <a:t>sal</a:t>
            </a:r>
            <a:r>
              <a:rPr lang="es-AR" sz="2800" dirty="0" smtClean="0"/>
              <a:t>ido </a:t>
            </a:r>
            <a:r>
              <a:rPr lang="es-AR" sz="2800" dirty="0"/>
              <a:t>bien) o se deben descartar (si se produce un error), esto nos asegura que esa actualización de datos se haga solamente si todo ha </a:t>
            </a:r>
            <a:r>
              <a:rPr lang="es-AR" sz="2800" dirty="0" smtClean="0"/>
              <a:t>salido </a:t>
            </a:r>
            <a:r>
              <a:rPr lang="es-AR" sz="2800" dirty="0"/>
              <a:t>como teníamos previsto.</a:t>
            </a:r>
          </a:p>
        </p:txBody>
      </p:sp>
    </p:spTree>
    <p:extLst>
      <p:ext uri="{BB962C8B-B14F-4D97-AF65-F5344CB8AC3E}">
        <p14:creationId xmlns:p14="http://schemas.microsoft.com/office/powerpoint/2010/main" val="11277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¿Cómo usar las transacciones?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9300" y="1638300"/>
            <a:ext cx="10172700" cy="4610099"/>
          </a:xfrm>
        </p:spPr>
        <p:txBody>
          <a:bodyPr>
            <a:noAutofit/>
          </a:bodyPr>
          <a:lstStyle/>
          <a:p>
            <a:pPr algn="just"/>
            <a:r>
              <a:rPr lang="es-AR" dirty="0"/>
              <a:t>Las transacciones tienen sentido si vamos a realizar varias tareas de actualización (ya sea realizando tareas de actualización, inserción o eliminación</a:t>
            </a:r>
            <a:r>
              <a:rPr lang="es-AR" dirty="0" smtClean="0"/>
              <a:t>).</a:t>
            </a:r>
          </a:p>
          <a:p>
            <a:pPr algn="just"/>
            <a:endParaRPr lang="es-AR" dirty="0" smtClean="0"/>
          </a:p>
          <a:p>
            <a:pPr algn="just"/>
            <a:r>
              <a:rPr lang="es-AR" dirty="0" smtClean="0"/>
              <a:t>Por </a:t>
            </a:r>
            <a:r>
              <a:rPr lang="es-AR" dirty="0"/>
              <a:t>ejemplo si intervienen varias tablas, ya que podemos actualizar los datos de una tabla y al intentar actualizar otra, es cuando se produce un </a:t>
            </a:r>
            <a:r>
              <a:rPr lang="es-AR" dirty="0" smtClean="0"/>
              <a:t>error.</a:t>
            </a:r>
          </a:p>
          <a:p>
            <a:pPr algn="just"/>
            <a:endParaRPr lang="es-AR" dirty="0" smtClean="0"/>
          </a:p>
          <a:p>
            <a:pPr algn="just"/>
            <a:r>
              <a:rPr lang="es-AR" dirty="0" smtClean="0"/>
              <a:t>Podemos </a:t>
            </a:r>
            <a:r>
              <a:rPr lang="es-AR" dirty="0"/>
              <a:t>deshacer los cambios realizados en la primera tabla y cancelar toda la operación, de esta forma nos aseguramos que no queden datos "colgados" y que sólo tienen sentido si se realiza el proceso completo. 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471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6289" cy="1400530"/>
          </a:xfrm>
        </p:spPr>
        <p:txBody>
          <a:bodyPr/>
          <a:lstStyle/>
          <a:p>
            <a:r>
              <a:rPr lang="es-AR" sz="4000" dirty="0"/>
              <a:t>Las propiedades de las transacciones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0" y="1358900"/>
            <a:ext cx="9486900" cy="4889499"/>
          </a:xfrm>
        </p:spPr>
        <p:txBody>
          <a:bodyPr>
            <a:normAutofit lnSpcReduction="10000"/>
          </a:bodyPr>
          <a:lstStyle/>
          <a:p>
            <a:pPr algn="just"/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las conoce como </a:t>
            </a:r>
            <a:r>
              <a:rPr lang="es-A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</a:t>
            </a:r>
            <a:endParaRPr lang="es-A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Atomicidad: </a:t>
            </a:r>
            <a:r>
              <a:rPr lang="es-AR" dirty="0"/>
              <a:t>Una transacción debe ser una unidad atómica de trabajo, o se hace todo o no se hace nada</a:t>
            </a:r>
            <a:r>
              <a:rPr lang="es-AR" dirty="0" smtClean="0"/>
              <a:t>.</a:t>
            </a:r>
          </a:p>
          <a:p>
            <a:pPr algn="just"/>
            <a:endParaRPr lang="es-AR" dirty="0"/>
          </a:p>
          <a:p>
            <a:pPr algn="just"/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Coherencia: </a:t>
            </a:r>
            <a:r>
              <a:rPr lang="es-AR" dirty="0"/>
              <a:t>Debe dejar los datos en un estado coherente luego de realizada la transacción</a:t>
            </a:r>
            <a:r>
              <a:rPr lang="es-AR" dirty="0" smtClean="0"/>
              <a:t>.</a:t>
            </a:r>
          </a:p>
          <a:p>
            <a:pPr algn="just"/>
            <a:endParaRPr lang="es-AR" dirty="0"/>
          </a:p>
          <a:p>
            <a:pPr algn="just"/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Aislamiento: </a:t>
            </a:r>
            <a:r>
              <a:rPr lang="es-AR" dirty="0"/>
              <a:t>Las modificaciones realizadas por transacciones son tratadas en forma independiente, como si fueran un solo y único usuario de la base de datos</a:t>
            </a:r>
            <a:r>
              <a:rPr lang="es-AR" dirty="0" smtClean="0"/>
              <a:t>.</a:t>
            </a:r>
          </a:p>
          <a:p>
            <a:pPr algn="just"/>
            <a:endParaRPr lang="es-AR" dirty="0"/>
          </a:p>
          <a:p>
            <a:pPr algn="just"/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Durabilidad: </a:t>
            </a:r>
            <a:r>
              <a:rPr lang="es-AR" dirty="0"/>
              <a:t>Una vez concluida la transacción sus efectos son permanentes y no hay forma de deshacerlos.</a:t>
            </a:r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31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¿Cómo hacer una Transacción?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12900"/>
            <a:ext cx="9704388" cy="4635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dirty="0" smtClean="0"/>
              <a:t>Abrimos </a:t>
            </a:r>
            <a:r>
              <a:rPr lang="es-AR" dirty="0"/>
              <a:t>la </a:t>
            </a:r>
            <a:r>
              <a:rPr lang="es-AR" dirty="0" smtClean="0"/>
              <a:t>conexión.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Creamos </a:t>
            </a:r>
            <a:r>
              <a:rPr lang="es-AR" dirty="0"/>
              <a:t>el objeto </a:t>
            </a:r>
            <a:r>
              <a:rPr lang="es-AR" b="1" dirty="0" err="1"/>
              <a:t>Transaction</a:t>
            </a:r>
            <a:r>
              <a:rPr lang="es-AR" dirty="0"/>
              <a:t> mediante </a:t>
            </a:r>
            <a:r>
              <a:rPr lang="es-AR" dirty="0" smtClean="0"/>
              <a:t>el método </a:t>
            </a:r>
            <a:r>
              <a:rPr lang="es-AR" b="1" dirty="0" err="1" smtClean="0"/>
              <a:t>BeginTransaction</a:t>
            </a:r>
            <a:r>
              <a:rPr lang="es-AR" dirty="0"/>
              <a:t> de esa </a:t>
            </a:r>
            <a:r>
              <a:rPr lang="es-AR" dirty="0" smtClean="0"/>
              <a:t>conexión.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Creamos </a:t>
            </a:r>
            <a:r>
              <a:rPr lang="es-AR" dirty="0"/>
              <a:t>los </a:t>
            </a:r>
            <a:r>
              <a:rPr lang="es-AR" dirty="0" smtClean="0"/>
              <a:t>comandos.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Le asignamos </a:t>
            </a:r>
            <a:r>
              <a:rPr lang="es-AR" dirty="0"/>
              <a:t>a la propiedad </a:t>
            </a:r>
            <a:r>
              <a:rPr lang="es-AR" b="1" dirty="0" err="1"/>
              <a:t>Transaction</a:t>
            </a:r>
            <a:r>
              <a:rPr lang="es-AR" dirty="0"/>
              <a:t> de cada comando ese objeto que te habrá devuelto el método </a:t>
            </a:r>
            <a:r>
              <a:rPr lang="es-AR" b="1" dirty="0" err="1"/>
              <a:t>BeginTransaction</a:t>
            </a:r>
            <a:r>
              <a:rPr lang="es-AR" dirty="0"/>
              <a:t> (y que habrás guardado en una variable del </a:t>
            </a:r>
            <a:r>
              <a:rPr lang="es-AR" dirty="0" smtClean="0"/>
              <a:t>tipo </a:t>
            </a:r>
            <a:r>
              <a:rPr lang="es-AR" b="1" dirty="0" err="1" smtClean="0"/>
              <a:t>Transaction</a:t>
            </a:r>
            <a:r>
              <a:rPr lang="es-AR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Usamos </a:t>
            </a:r>
            <a:r>
              <a:rPr lang="es-AR" dirty="0"/>
              <a:t>esos comandos (que también tendrán que estar relacionados con el objeto </a:t>
            </a:r>
            <a:r>
              <a:rPr lang="es-AR" b="1" dirty="0" err="1"/>
              <a:t>Connection</a:t>
            </a:r>
            <a:r>
              <a:rPr lang="es-AR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Si </a:t>
            </a:r>
            <a:r>
              <a:rPr lang="es-AR" dirty="0"/>
              <a:t>todo ha ido bien, </a:t>
            </a:r>
            <a:r>
              <a:rPr lang="es-AR" dirty="0" smtClean="0"/>
              <a:t>llamamos </a:t>
            </a:r>
            <a:r>
              <a:rPr lang="es-AR" dirty="0"/>
              <a:t>al método </a:t>
            </a:r>
            <a:r>
              <a:rPr lang="es-AR" b="1" dirty="0" err="1"/>
              <a:t>Commit</a:t>
            </a:r>
            <a:r>
              <a:rPr lang="es-AR" dirty="0"/>
              <a:t> del objeto </a:t>
            </a:r>
            <a:r>
              <a:rPr lang="es-AR" b="1" dirty="0" err="1" smtClean="0"/>
              <a:t>Transaction</a:t>
            </a:r>
            <a:r>
              <a:rPr lang="es-AR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En </a:t>
            </a:r>
            <a:r>
              <a:rPr lang="es-AR" dirty="0"/>
              <a:t>caso de que haya algún error o quieras cancelar, simplemente llamas al método </a:t>
            </a:r>
            <a:r>
              <a:rPr lang="es-AR" b="1" dirty="0" err="1"/>
              <a:t>Rollback</a:t>
            </a:r>
            <a:r>
              <a:rPr lang="es-AR" dirty="0"/>
              <a:t> de ese mismo objeto </a:t>
            </a:r>
            <a:r>
              <a:rPr lang="es-AR" b="1" dirty="0" err="1" smtClean="0"/>
              <a:t>Transaction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89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264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Transacciones</vt:lpstr>
      <vt:lpstr>Introducción</vt:lpstr>
      <vt:lpstr>¿Cómo usar las transacciones?</vt:lpstr>
      <vt:lpstr>Las propiedades de las transacciones </vt:lpstr>
      <vt:lpstr>¿Cómo hacer una Transacción?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</dc:title>
  <dc:creator>Windows User</dc:creator>
  <cp:lastModifiedBy>navegador</cp:lastModifiedBy>
  <cp:revision>9</cp:revision>
  <dcterms:created xsi:type="dcterms:W3CDTF">2015-08-28T00:29:04Z</dcterms:created>
  <dcterms:modified xsi:type="dcterms:W3CDTF">2018-09-17T12:28:54Z</dcterms:modified>
</cp:coreProperties>
</file>