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976E1-0C0B-4E0E-81F9-6416F378615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EC"/>
          </a:p>
        </p:txBody>
      </p:sp>
      <p:sp>
        <p:nvSpPr>
          <p:cNvPr id="3" name="Subtítulo 2">
            <a:extLst>
              <a:ext uri="{FF2B5EF4-FFF2-40B4-BE49-F238E27FC236}">
                <a16:creationId xmlns:a16="http://schemas.microsoft.com/office/drawing/2014/main" id="{DE9B2D35-D29B-41F3-8D27-B5EB224496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C"/>
          </a:p>
        </p:txBody>
      </p:sp>
      <p:sp>
        <p:nvSpPr>
          <p:cNvPr id="4" name="Marcador de fecha 3">
            <a:extLst>
              <a:ext uri="{FF2B5EF4-FFF2-40B4-BE49-F238E27FC236}">
                <a16:creationId xmlns:a16="http://schemas.microsoft.com/office/drawing/2014/main" id="{FDF1E1A6-E541-4796-8C7F-BD63AE5954FA}"/>
              </a:ext>
            </a:extLst>
          </p:cNvPr>
          <p:cNvSpPr>
            <a:spLocks noGrp="1"/>
          </p:cNvSpPr>
          <p:nvPr>
            <p:ph type="dt" sz="half" idx="10"/>
          </p:nvPr>
        </p:nvSpPr>
        <p:spPr/>
        <p:txBody>
          <a:bodyPr/>
          <a:lstStyle/>
          <a:p>
            <a:fld id="{2C85151F-6DEA-494B-9192-0C0130E07E83}" type="datetimeFigureOut">
              <a:rPr lang="es-EC" smtClean="0"/>
              <a:t>15/4/2024</a:t>
            </a:fld>
            <a:endParaRPr lang="es-EC"/>
          </a:p>
        </p:txBody>
      </p:sp>
      <p:sp>
        <p:nvSpPr>
          <p:cNvPr id="5" name="Marcador de pie de página 4">
            <a:extLst>
              <a:ext uri="{FF2B5EF4-FFF2-40B4-BE49-F238E27FC236}">
                <a16:creationId xmlns:a16="http://schemas.microsoft.com/office/drawing/2014/main" id="{6A7BA1C3-5CF7-43F7-9405-FC6678DCF873}"/>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6355FB83-2DFB-4D20-8513-123B96CDC164}"/>
              </a:ext>
            </a:extLst>
          </p:cNvPr>
          <p:cNvSpPr>
            <a:spLocks noGrp="1"/>
          </p:cNvSpPr>
          <p:nvPr>
            <p:ph type="sldNum" sz="quarter" idx="12"/>
          </p:nvPr>
        </p:nvSpPr>
        <p:spPr/>
        <p:txBody>
          <a:bodyPr/>
          <a:lstStyle/>
          <a:p>
            <a:fld id="{0F27A75B-688A-4B75-8504-3F743B645743}" type="slidenum">
              <a:rPr lang="es-EC" smtClean="0"/>
              <a:t>‹Nº›</a:t>
            </a:fld>
            <a:endParaRPr lang="es-EC"/>
          </a:p>
        </p:txBody>
      </p:sp>
    </p:spTree>
    <p:extLst>
      <p:ext uri="{BB962C8B-B14F-4D97-AF65-F5344CB8AC3E}">
        <p14:creationId xmlns:p14="http://schemas.microsoft.com/office/powerpoint/2010/main" val="3244455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5EA96F-F9D6-4E20-B009-AF024639543A}"/>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EBB4FB78-0542-46DA-B2AB-DFC3A79C165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92DC1F51-B6F2-4B27-8A11-964F04A7BCEA}"/>
              </a:ext>
            </a:extLst>
          </p:cNvPr>
          <p:cNvSpPr>
            <a:spLocks noGrp="1"/>
          </p:cNvSpPr>
          <p:nvPr>
            <p:ph type="dt" sz="half" idx="10"/>
          </p:nvPr>
        </p:nvSpPr>
        <p:spPr/>
        <p:txBody>
          <a:bodyPr/>
          <a:lstStyle/>
          <a:p>
            <a:fld id="{2C85151F-6DEA-494B-9192-0C0130E07E83}" type="datetimeFigureOut">
              <a:rPr lang="es-EC" smtClean="0"/>
              <a:t>15/4/2024</a:t>
            </a:fld>
            <a:endParaRPr lang="es-EC"/>
          </a:p>
        </p:txBody>
      </p:sp>
      <p:sp>
        <p:nvSpPr>
          <p:cNvPr id="5" name="Marcador de pie de página 4">
            <a:extLst>
              <a:ext uri="{FF2B5EF4-FFF2-40B4-BE49-F238E27FC236}">
                <a16:creationId xmlns:a16="http://schemas.microsoft.com/office/drawing/2014/main" id="{F0BA0DE6-F1B8-4B6F-A0AA-F4D88368CFE1}"/>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E080C923-5382-4CAC-B97B-3B8AC39059C9}"/>
              </a:ext>
            </a:extLst>
          </p:cNvPr>
          <p:cNvSpPr>
            <a:spLocks noGrp="1"/>
          </p:cNvSpPr>
          <p:nvPr>
            <p:ph type="sldNum" sz="quarter" idx="12"/>
          </p:nvPr>
        </p:nvSpPr>
        <p:spPr/>
        <p:txBody>
          <a:bodyPr/>
          <a:lstStyle/>
          <a:p>
            <a:fld id="{0F27A75B-688A-4B75-8504-3F743B645743}" type="slidenum">
              <a:rPr lang="es-EC" smtClean="0"/>
              <a:t>‹Nº›</a:t>
            </a:fld>
            <a:endParaRPr lang="es-EC"/>
          </a:p>
        </p:txBody>
      </p:sp>
    </p:spTree>
    <p:extLst>
      <p:ext uri="{BB962C8B-B14F-4D97-AF65-F5344CB8AC3E}">
        <p14:creationId xmlns:p14="http://schemas.microsoft.com/office/powerpoint/2010/main" val="3930249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58B51DD-2FD1-4352-BF5A-2BFA4B8136B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E50098E3-7797-431A-BE05-E12E41442E4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A43285DC-35A3-46EA-BF36-17525C48FB9A}"/>
              </a:ext>
            </a:extLst>
          </p:cNvPr>
          <p:cNvSpPr>
            <a:spLocks noGrp="1"/>
          </p:cNvSpPr>
          <p:nvPr>
            <p:ph type="dt" sz="half" idx="10"/>
          </p:nvPr>
        </p:nvSpPr>
        <p:spPr/>
        <p:txBody>
          <a:bodyPr/>
          <a:lstStyle/>
          <a:p>
            <a:fld id="{2C85151F-6DEA-494B-9192-0C0130E07E83}" type="datetimeFigureOut">
              <a:rPr lang="es-EC" smtClean="0"/>
              <a:t>15/4/2024</a:t>
            </a:fld>
            <a:endParaRPr lang="es-EC"/>
          </a:p>
        </p:txBody>
      </p:sp>
      <p:sp>
        <p:nvSpPr>
          <p:cNvPr id="5" name="Marcador de pie de página 4">
            <a:extLst>
              <a:ext uri="{FF2B5EF4-FFF2-40B4-BE49-F238E27FC236}">
                <a16:creationId xmlns:a16="http://schemas.microsoft.com/office/drawing/2014/main" id="{1DFB0A40-899F-4A0F-8CF1-D6DDD73001D3}"/>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B7488725-DBA2-435B-898D-58964BAC6BA8}"/>
              </a:ext>
            </a:extLst>
          </p:cNvPr>
          <p:cNvSpPr>
            <a:spLocks noGrp="1"/>
          </p:cNvSpPr>
          <p:nvPr>
            <p:ph type="sldNum" sz="quarter" idx="12"/>
          </p:nvPr>
        </p:nvSpPr>
        <p:spPr/>
        <p:txBody>
          <a:bodyPr/>
          <a:lstStyle/>
          <a:p>
            <a:fld id="{0F27A75B-688A-4B75-8504-3F743B645743}" type="slidenum">
              <a:rPr lang="es-EC" smtClean="0"/>
              <a:t>‹Nº›</a:t>
            </a:fld>
            <a:endParaRPr lang="es-EC"/>
          </a:p>
        </p:txBody>
      </p:sp>
    </p:spTree>
    <p:extLst>
      <p:ext uri="{BB962C8B-B14F-4D97-AF65-F5344CB8AC3E}">
        <p14:creationId xmlns:p14="http://schemas.microsoft.com/office/powerpoint/2010/main" val="1610166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CA99E-9D45-49A9-991B-E6FE215C1078}"/>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32F38999-E316-47E4-B2F7-09A00744A24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6A86217E-012C-4CD7-8460-05AC15D52110}"/>
              </a:ext>
            </a:extLst>
          </p:cNvPr>
          <p:cNvSpPr>
            <a:spLocks noGrp="1"/>
          </p:cNvSpPr>
          <p:nvPr>
            <p:ph type="dt" sz="half" idx="10"/>
          </p:nvPr>
        </p:nvSpPr>
        <p:spPr/>
        <p:txBody>
          <a:bodyPr/>
          <a:lstStyle/>
          <a:p>
            <a:fld id="{2C85151F-6DEA-494B-9192-0C0130E07E83}" type="datetimeFigureOut">
              <a:rPr lang="es-EC" smtClean="0"/>
              <a:t>15/4/2024</a:t>
            </a:fld>
            <a:endParaRPr lang="es-EC"/>
          </a:p>
        </p:txBody>
      </p:sp>
      <p:sp>
        <p:nvSpPr>
          <p:cNvPr id="5" name="Marcador de pie de página 4">
            <a:extLst>
              <a:ext uri="{FF2B5EF4-FFF2-40B4-BE49-F238E27FC236}">
                <a16:creationId xmlns:a16="http://schemas.microsoft.com/office/drawing/2014/main" id="{E9C3D7AB-7748-474F-BCAF-989ECE0ABD46}"/>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5BD7449F-A76B-4406-9167-69477DE06977}"/>
              </a:ext>
            </a:extLst>
          </p:cNvPr>
          <p:cNvSpPr>
            <a:spLocks noGrp="1"/>
          </p:cNvSpPr>
          <p:nvPr>
            <p:ph type="sldNum" sz="quarter" idx="12"/>
          </p:nvPr>
        </p:nvSpPr>
        <p:spPr/>
        <p:txBody>
          <a:bodyPr/>
          <a:lstStyle/>
          <a:p>
            <a:fld id="{0F27A75B-688A-4B75-8504-3F743B645743}" type="slidenum">
              <a:rPr lang="es-EC" smtClean="0"/>
              <a:t>‹Nº›</a:t>
            </a:fld>
            <a:endParaRPr lang="es-EC"/>
          </a:p>
        </p:txBody>
      </p:sp>
    </p:spTree>
    <p:extLst>
      <p:ext uri="{BB962C8B-B14F-4D97-AF65-F5344CB8AC3E}">
        <p14:creationId xmlns:p14="http://schemas.microsoft.com/office/powerpoint/2010/main" val="1094795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4B828F-4C52-42F6-8EB0-166B0F4F0C7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3E8E8663-3EA1-45CA-BC42-DCCB975106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B40628C-F5AE-4644-B44F-2CD021521ACB}"/>
              </a:ext>
            </a:extLst>
          </p:cNvPr>
          <p:cNvSpPr>
            <a:spLocks noGrp="1"/>
          </p:cNvSpPr>
          <p:nvPr>
            <p:ph type="dt" sz="half" idx="10"/>
          </p:nvPr>
        </p:nvSpPr>
        <p:spPr/>
        <p:txBody>
          <a:bodyPr/>
          <a:lstStyle/>
          <a:p>
            <a:fld id="{2C85151F-6DEA-494B-9192-0C0130E07E83}" type="datetimeFigureOut">
              <a:rPr lang="es-EC" smtClean="0"/>
              <a:t>15/4/2024</a:t>
            </a:fld>
            <a:endParaRPr lang="es-EC"/>
          </a:p>
        </p:txBody>
      </p:sp>
      <p:sp>
        <p:nvSpPr>
          <p:cNvPr id="5" name="Marcador de pie de página 4">
            <a:extLst>
              <a:ext uri="{FF2B5EF4-FFF2-40B4-BE49-F238E27FC236}">
                <a16:creationId xmlns:a16="http://schemas.microsoft.com/office/drawing/2014/main" id="{8FDDF3C7-220B-47B1-9916-7185F1DC6840}"/>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ECBEE036-5A2D-4D7A-AD58-D3D4CFB5B7CB}"/>
              </a:ext>
            </a:extLst>
          </p:cNvPr>
          <p:cNvSpPr>
            <a:spLocks noGrp="1"/>
          </p:cNvSpPr>
          <p:nvPr>
            <p:ph type="sldNum" sz="quarter" idx="12"/>
          </p:nvPr>
        </p:nvSpPr>
        <p:spPr/>
        <p:txBody>
          <a:bodyPr/>
          <a:lstStyle/>
          <a:p>
            <a:fld id="{0F27A75B-688A-4B75-8504-3F743B645743}" type="slidenum">
              <a:rPr lang="es-EC" smtClean="0"/>
              <a:t>‹Nº›</a:t>
            </a:fld>
            <a:endParaRPr lang="es-EC"/>
          </a:p>
        </p:txBody>
      </p:sp>
    </p:spTree>
    <p:extLst>
      <p:ext uri="{BB962C8B-B14F-4D97-AF65-F5344CB8AC3E}">
        <p14:creationId xmlns:p14="http://schemas.microsoft.com/office/powerpoint/2010/main" val="973833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0F0362-D827-479D-A90C-CA511B19203C}"/>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3620F974-87FC-4307-B345-82F229CFB14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contenido 3">
            <a:extLst>
              <a:ext uri="{FF2B5EF4-FFF2-40B4-BE49-F238E27FC236}">
                <a16:creationId xmlns:a16="http://schemas.microsoft.com/office/drawing/2014/main" id="{BEE996CE-CD31-44E9-A66F-75AEF579BC8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a:extLst>
              <a:ext uri="{FF2B5EF4-FFF2-40B4-BE49-F238E27FC236}">
                <a16:creationId xmlns:a16="http://schemas.microsoft.com/office/drawing/2014/main" id="{F0DE75E1-2C59-4518-BE19-BED191E98BB1}"/>
              </a:ext>
            </a:extLst>
          </p:cNvPr>
          <p:cNvSpPr>
            <a:spLocks noGrp="1"/>
          </p:cNvSpPr>
          <p:nvPr>
            <p:ph type="dt" sz="half" idx="10"/>
          </p:nvPr>
        </p:nvSpPr>
        <p:spPr/>
        <p:txBody>
          <a:bodyPr/>
          <a:lstStyle/>
          <a:p>
            <a:fld id="{2C85151F-6DEA-494B-9192-0C0130E07E83}" type="datetimeFigureOut">
              <a:rPr lang="es-EC" smtClean="0"/>
              <a:t>15/4/2024</a:t>
            </a:fld>
            <a:endParaRPr lang="es-EC"/>
          </a:p>
        </p:txBody>
      </p:sp>
      <p:sp>
        <p:nvSpPr>
          <p:cNvPr id="6" name="Marcador de pie de página 5">
            <a:extLst>
              <a:ext uri="{FF2B5EF4-FFF2-40B4-BE49-F238E27FC236}">
                <a16:creationId xmlns:a16="http://schemas.microsoft.com/office/drawing/2014/main" id="{787EFDD9-41F9-47F3-904E-E975D0294642}"/>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5220EB6A-9DFD-48DC-A7B8-6897F0BCD103}"/>
              </a:ext>
            </a:extLst>
          </p:cNvPr>
          <p:cNvSpPr>
            <a:spLocks noGrp="1"/>
          </p:cNvSpPr>
          <p:nvPr>
            <p:ph type="sldNum" sz="quarter" idx="12"/>
          </p:nvPr>
        </p:nvSpPr>
        <p:spPr/>
        <p:txBody>
          <a:bodyPr/>
          <a:lstStyle/>
          <a:p>
            <a:fld id="{0F27A75B-688A-4B75-8504-3F743B645743}" type="slidenum">
              <a:rPr lang="es-EC" smtClean="0"/>
              <a:t>‹Nº›</a:t>
            </a:fld>
            <a:endParaRPr lang="es-EC"/>
          </a:p>
        </p:txBody>
      </p:sp>
    </p:spTree>
    <p:extLst>
      <p:ext uri="{BB962C8B-B14F-4D97-AF65-F5344CB8AC3E}">
        <p14:creationId xmlns:p14="http://schemas.microsoft.com/office/powerpoint/2010/main" val="527095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EAE52-7BFC-4486-801F-4D663A13A23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2160FC10-C9A0-4C67-968B-94A006E867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69D1282-5567-468A-9980-1A7D1676553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texto 4">
            <a:extLst>
              <a:ext uri="{FF2B5EF4-FFF2-40B4-BE49-F238E27FC236}">
                <a16:creationId xmlns:a16="http://schemas.microsoft.com/office/drawing/2014/main" id="{F5238EA0-BAB6-4681-BB85-C63CF47CEE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A848142-A8E4-4026-883E-38716071FEF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Marcador de fecha 6">
            <a:extLst>
              <a:ext uri="{FF2B5EF4-FFF2-40B4-BE49-F238E27FC236}">
                <a16:creationId xmlns:a16="http://schemas.microsoft.com/office/drawing/2014/main" id="{3DDC727E-E76C-4B56-B90E-77122660923B}"/>
              </a:ext>
            </a:extLst>
          </p:cNvPr>
          <p:cNvSpPr>
            <a:spLocks noGrp="1"/>
          </p:cNvSpPr>
          <p:nvPr>
            <p:ph type="dt" sz="half" idx="10"/>
          </p:nvPr>
        </p:nvSpPr>
        <p:spPr/>
        <p:txBody>
          <a:bodyPr/>
          <a:lstStyle/>
          <a:p>
            <a:fld id="{2C85151F-6DEA-494B-9192-0C0130E07E83}" type="datetimeFigureOut">
              <a:rPr lang="es-EC" smtClean="0"/>
              <a:t>15/4/2024</a:t>
            </a:fld>
            <a:endParaRPr lang="es-EC"/>
          </a:p>
        </p:txBody>
      </p:sp>
      <p:sp>
        <p:nvSpPr>
          <p:cNvPr id="8" name="Marcador de pie de página 7">
            <a:extLst>
              <a:ext uri="{FF2B5EF4-FFF2-40B4-BE49-F238E27FC236}">
                <a16:creationId xmlns:a16="http://schemas.microsoft.com/office/drawing/2014/main" id="{38D48BD7-73A9-444C-A45D-DF95E8D67303}"/>
              </a:ext>
            </a:extLst>
          </p:cNvPr>
          <p:cNvSpPr>
            <a:spLocks noGrp="1"/>
          </p:cNvSpPr>
          <p:nvPr>
            <p:ph type="ftr" sz="quarter" idx="11"/>
          </p:nvPr>
        </p:nvSpPr>
        <p:spPr/>
        <p:txBody>
          <a:bodyPr/>
          <a:lstStyle/>
          <a:p>
            <a:endParaRPr lang="es-EC"/>
          </a:p>
        </p:txBody>
      </p:sp>
      <p:sp>
        <p:nvSpPr>
          <p:cNvPr id="9" name="Marcador de número de diapositiva 8">
            <a:extLst>
              <a:ext uri="{FF2B5EF4-FFF2-40B4-BE49-F238E27FC236}">
                <a16:creationId xmlns:a16="http://schemas.microsoft.com/office/drawing/2014/main" id="{C3743083-E6A1-4296-92E9-7B74C1EFED36}"/>
              </a:ext>
            </a:extLst>
          </p:cNvPr>
          <p:cNvSpPr>
            <a:spLocks noGrp="1"/>
          </p:cNvSpPr>
          <p:nvPr>
            <p:ph type="sldNum" sz="quarter" idx="12"/>
          </p:nvPr>
        </p:nvSpPr>
        <p:spPr/>
        <p:txBody>
          <a:bodyPr/>
          <a:lstStyle/>
          <a:p>
            <a:fld id="{0F27A75B-688A-4B75-8504-3F743B645743}" type="slidenum">
              <a:rPr lang="es-EC" smtClean="0"/>
              <a:t>‹Nº›</a:t>
            </a:fld>
            <a:endParaRPr lang="es-EC"/>
          </a:p>
        </p:txBody>
      </p:sp>
    </p:spTree>
    <p:extLst>
      <p:ext uri="{BB962C8B-B14F-4D97-AF65-F5344CB8AC3E}">
        <p14:creationId xmlns:p14="http://schemas.microsoft.com/office/powerpoint/2010/main" val="2476232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ACB65A-710A-481B-AAED-05D7D0138B41}"/>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fecha 2">
            <a:extLst>
              <a:ext uri="{FF2B5EF4-FFF2-40B4-BE49-F238E27FC236}">
                <a16:creationId xmlns:a16="http://schemas.microsoft.com/office/drawing/2014/main" id="{6099D077-462C-484A-B7E4-FD2831997958}"/>
              </a:ext>
            </a:extLst>
          </p:cNvPr>
          <p:cNvSpPr>
            <a:spLocks noGrp="1"/>
          </p:cNvSpPr>
          <p:nvPr>
            <p:ph type="dt" sz="half" idx="10"/>
          </p:nvPr>
        </p:nvSpPr>
        <p:spPr/>
        <p:txBody>
          <a:bodyPr/>
          <a:lstStyle/>
          <a:p>
            <a:fld id="{2C85151F-6DEA-494B-9192-0C0130E07E83}" type="datetimeFigureOut">
              <a:rPr lang="es-EC" smtClean="0"/>
              <a:t>15/4/2024</a:t>
            </a:fld>
            <a:endParaRPr lang="es-EC"/>
          </a:p>
        </p:txBody>
      </p:sp>
      <p:sp>
        <p:nvSpPr>
          <p:cNvPr id="4" name="Marcador de pie de página 3">
            <a:extLst>
              <a:ext uri="{FF2B5EF4-FFF2-40B4-BE49-F238E27FC236}">
                <a16:creationId xmlns:a16="http://schemas.microsoft.com/office/drawing/2014/main" id="{771DDEFA-633D-4657-84F8-CAB86C6BDC00}"/>
              </a:ext>
            </a:extLst>
          </p:cNvPr>
          <p:cNvSpPr>
            <a:spLocks noGrp="1"/>
          </p:cNvSpPr>
          <p:nvPr>
            <p:ph type="ftr" sz="quarter" idx="11"/>
          </p:nvPr>
        </p:nvSpPr>
        <p:spPr/>
        <p:txBody>
          <a:bodyPr/>
          <a:lstStyle/>
          <a:p>
            <a:endParaRPr lang="es-EC"/>
          </a:p>
        </p:txBody>
      </p:sp>
      <p:sp>
        <p:nvSpPr>
          <p:cNvPr id="5" name="Marcador de número de diapositiva 4">
            <a:extLst>
              <a:ext uri="{FF2B5EF4-FFF2-40B4-BE49-F238E27FC236}">
                <a16:creationId xmlns:a16="http://schemas.microsoft.com/office/drawing/2014/main" id="{BAB17D9C-A5DC-417E-8A5B-0CA8D8A95E5E}"/>
              </a:ext>
            </a:extLst>
          </p:cNvPr>
          <p:cNvSpPr>
            <a:spLocks noGrp="1"/>
          </p:cNvSpPr>
          <p:nvPr>
            <p:ph type="sldNum" sz="quarter" idx="12"/>
          </p:nvPr>
        </p:nvSpPr>
        <p:spPr/>
        <p:txBody>
          <a:bodyPr/>
          <a:lstStyle/>
          <a:p>
            <a:fld id="{0F27A75B-688A-4B75-8504-3F743B645743}" type="slidenum">
              <a:rPr lang="es-EC" smtClean="0"/>
              <a:t>‹Nº›</a:t>
            </a:fld>
            <a:endParaRPr lang="es-EC"/>
          </a:p>
        </p:txBody>
      </p:sp>
    </p:spTree>
    <p:extLst>
      <p:ext uri="{BB962C8B-B14F-4D97-AF65-F5344CB8AC3E}">
        <p14:creationId xmlns:p14="http://schemas.microsoft.com/office/powerpoint/2010/main" val="538487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A844696-25AA-4911-85BF-21E2C8A1BB70}"/>
              </a:ext>
            </a:extLst>
          </p:cNvPr>
          <p:cNvSpPr>
            <a:spLocks noGrp="1"/>
          </p:cNvSpPr>
          <p:nvPr>
            <p:ph type="dt" sz="half" idx="10"/>
          </p:nvPr>
        </p:nvSpPr>
        <p:spPr/>
        <p:txBody>
          <a:bodyPr/>
          <a:lstStyle/>
          <a:p>
            <a:fld id="{2C85151F-6DEA-494B-9192-0C0130E07E83}" type="datetimeFigureOut">
              <a:rPr lang="es-EC" smtClean="0"/>
              <a:t>15/4/2024</a:t>
            </a:fld>
            <a:endParaRPr lang="es-EC"/>
          </a:p>
        </p:txBody>
      </p:sp>
      <p:sp>
        <p:nvSpPr>
          <p:cNvPr id="3" name="Marcador de pie de página 2">
            <a:extLst>
              <a:ext uri="{FF2B5EF4-FFF2-40B4-BE49-F238E27FC236}">
                <a16:creationId xmlns:a16="http://schemas.microsoft.com/office/drawing/2014/main" id="{FC0E962A-9B68-4900-89DA-34290B3BF6A8}"/>
              </a:ext>
            </a:extLst>
          </p:cNvPr>
          <p:cNvSpPr>
            <a:spLocks noGrp="1"/>
          </p:cNvSpPr>
          <p:nvPr>
            <p:ph type="ftr" sz="quarter" idx="11"/>
          </p:nvPr>
        </p:nvSpPr>
        <p:spPr/>
        <p:txBody>
          <a:bodyPr/>
          <a:lstStyle/>
          <a:p>
            <a:endParaRPr lang="es-EC"/>
          </a:p>
        </p:txBody>
      </p:sp>
      <p:sp>
        <p:nvSpPr>
          <p:cNvPr id="4" name="Marcador de número de diapositiva 3">
            <a:extLst>
              <a:ext uri="{FF2B5EF4-FFF2-40B4-BE49-F238E27FC236}">
                <a16:creationId xmlns:a16="http://schemas.microsoft.com/office/drawing/2014/main" id="{D619330B-31A0-4B63-A73C-D212A5059B01}"/>
              </a:ext>
            </a:extLst>
          </p:cNvPr>
          <p:cNvSpPr>
            <a:spLocks noGrp="1"/>
          </p:cNvSpPr>
          <p:nvPr>
            <p:ph type="sldNum" sz="quarter" idx="12"/>
          </p:nvPr>
        </p:nvSpPr>
        <p:spPr/>
        <p:txBody>
          <a:bodyPr/>
          <a:lstStyle/>
          <a:p>
            <a:fld id="{0F27A75B-688A-4B75-8504-3F743B645743}" type="slidenum">
              <a:rPr lang="es-EC" smtClean="0"/>
              <a:t>‹Nº›</a:t>
            </a:fld>
            <a:endParaRPr lang="es-EC"/>
          </a:p>
        </p:txBody>
      </p:sp>
    </p:spTree>
    <p:extLst>
      <p:ext uri="{BB962C8B-B14F-4D97-AF65-F5344CB8AC3E}">
        <p14:creationId xmlns:p14="http://schemas.microsoft.com/office/powerpoint/2010/main" val="645010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58478E-C4A3-4747-89BB-291F606EE2B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F820D250-EB4F-4C73-B5EA-64D836DA56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a:extLst>
              <a:ext uri="{FF2B5EF4-FFF2-40B4-BE49-F238E27FC236}">
                <a16:creationId xmlns:a16="http://schemas.microsoft.com/office/drawing/2014/main" id="{FDEA1F86-AB3C-49BD-AF60-ECFCFD3A0B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9743549-C8FB-495C-894A-A8E95B4E598D}"/>
              </a:ext>
            </a:extLst>
          </p:cNvPr>
          <p:cNvSpPr>
            <a:spLocks noGrp="1"/>
          </p:cNvSpPr>
          <p:nvPr>
            <p:ph type="dt" sz="half" idx="10"/>
          </p:nvPr>
        </p:nvSpPr>
        <p:spPr/>
        <p:txBody>
          <a:bodyPr/>
          <a:lstStyle/>
          <a:p>
            <a:fld id="{2C85151F-6DEA-494B-9192-0C0130E07E83}" type="datetimeFigureOut">
              <a:rPr lang="es-EC" smtClean="0"/>
              <a:t>15/4/2024</a:t>
            </a:fld>
            <a:endParaRPr lang="es-EC"/>
          </a:p>
        </p:txBody>
      </p:sp>
      <p:sp>
        <p:nvSpPr>
          <p:cNvPr id="6" name="Marcador de pie de página 5">
            <a:extLst>
              <a:ext uri="{FF2B5EF4-FFF2-40B4-BE49-F238E27FC236}">
                <a16:creationId xmlns:a16="http://schemas.microsoft.com/office/drawing/2014/main" id="{FFC5253B-074F-4134-89DA-12437ED8CAFA}"/>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4675046C-6CCC-4D4E-969A-9FCBECD0218B}"/>
              </a:ext>
            </a:extLst>
          </p:cNvPr>
          <p:cNvSpPr>
            <a:spLocks noGrp="1"/>
          </p:cNvSpPr>
          <p:nvPr>
            <p:ph type="sldNum" sz="quarter" idx="12"/>
          </p:nvPr>
        </p:nvSpPr>
        <p:spPr/>
        <p:txBody>
          <a:bodyPr/>
          <a:lstStyle/>
          <a:p>
            <a:fld id="{0F27A75B-688A-4B75-8504-3F743B645743}" type="slidenum">
              <a:rPr lang="es-EC" smtClean="0"/>
              <a:t>‹Nº›</a:t>
            </a:fld>
            <a:endParaRPr lang="es-EC"/>
          </a:p>
        </p:txBody>
      </p:sp>
    </p:spTree>
    <p:extLst>
      <p:ext uri="{BB962C8B-B14F-4D97-AF65-F5344CB8AC3E}">
        <p14:creationId xmlns:p14="http://schemas.microsoft.com/office/powerpoint/2010/main" val="3867857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5186E9-B435-467A-BEE5-16DB3E86B17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posición de imagen 2">
            <a:extLst>
              <a:ext uri="{FF2B5EF4-FFF2-40B4-BE49-F238E27FC236}">
                <a16:creationId xmlns:a16="http://schemas.microsoft.com/office/drawing/2014/main" id="{B4F74C9E-480A-474F-85E3-268B8F8E4C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C"/>
          </a:p>
        </p:txBody>
      </p:sp>
      <p:sp>
        <p:nvSpPr>
          <p:cNvPr id="4" name="Marcador de texto 3">
            <a:extLst>
              <a:ext uri="{FF2B5EF4-FFF2-40B4-BE49-F238E27FC236}">
                <a16:creationId xmlns:a16="http://schemas.microsoft.com/office/drawing/2014/main" id="{1713A831-5302-425E-920A-B6638D2916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E66C5C4-54FF-47C1-AA95-F480B64A65D3}"/>
              </a:ext>
            </a:extLst>
          </p:cNvPr>
          <p:cNvSpPr>
            <a:spLocks noGrp="1"/>
          </p:cNvSpPr>
          <p:nvPr>
            <p:ph type="dt" sz="half" idx="10"/>
          </p:nvPr>
        </p:nvSpPr>
        <p:spPr/>
        <p:txBody>
          <a:bodyPr/>
          <a:lstStyle/>
          <a:p>
            <a:fld id="{2C85151F-6DEA-494B-9192-0C0130E07E83}" type="datetimeFigureOut">
              <a:rPr lang="es-EC" smtClean="0"/>
              <a:t>15/4/2024</a:t>
            </a:fld>
            <a:endParaRPr lang="es-EC"/>
          </a:p>
        </p:txBody>
      </p:sp>
      <p:sp>
        <p:nvSpPr>
          <p:cNvPr id="6" name="Marcador de pie de página 5">
            <a:extLst>
              <a:ext uri="{FF2B5EF4-FFF2-40B4-BE49-F238E27FC236}">
                <a16:creationId xmlns:a16="http://schemas.microsoft.com/office/drawing/2014/main" id="{97067733-B056-405E-AA5D-D5E6ACD4E495}"/>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AC728D57-38BB-43E2-A917-7B266625AFBF}"/>
              </a:ext>
            </a:extLst>
          </p:cNvPr>
          <p:cNvSpPr>
            <a:spLocks noGrp="1"/>
          </p:cNvSpPr>
          <p:nvPr>
            <p:ph type="sldNum" sz="quarter" idx="12"/>
          </p:nvPr>
        </p:nvSpPr>
        <p:spPr/>
        <p:txBody>
          <a:bodyPr/>
          <a:lstStyle/>
          <a:p>
            <a:fld id="{0F27A75B-688A-4B75-8504-3F743B645743}" type="slidenum">
              <a:rPr lang="es-EC" smtClean="0"/>
              <a:t>‹Nº›</a:t>
            </a:fld>
            <a:endParaRPr lang="es-EC"/>
          </a:p>
        </p:txBody>
      </p:sp>
    </p:spTree>
    <p:extLst>
      <p:ext uri="{BB962C8B-B14F-4D97-AF65-F5344CB8AC3E}">
        <p14:creationId xmlns:p14="http://schemas.microsoft.com/office/powerpoint/2010/main" val="3735240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8C8B7B5-6DF3-4255-A06F-F3F969EF52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D2F840E3-01B5-42F6-9971-A31DB79610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9263857C-DE5E-4BA1-9BD4-E7E140AB3A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5151F-6DEA-494B-9192-0C0130E07E83}" type="datetimeFigureOut">
              <a:rPr lang="es-EC" smtClean="0"/>
              <a:t>15/4/2024</a:t>
            </a:fld>
            <a:endParaRPr lang="es-EC"/>
          </a:p>
        </p:txBody>
      </p:sp>
      <p:sp>
        <p:nvSpPr>
          <p:cNvPr id="5" name="Marcador de pie de página 4">
            <a:extLst>
              <a:ext uri="{FF2B5EF4-FFF2-40B4-BE49-F238E27FC236}">
                <a16:creationId xmlns:a16="http://schemas.microsoft.com/office/drawing/2014/main" id="{92C68688-1FA9-49CD-9231-C40B21D3CF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a:extLst>
              <a:ext uri="{FF2B5EF4-FFF2-40B4-BE49-F238E27FC236}">
                <a16:creationId xmlns:a16="http://schemas.microsoft.com/office/drawing/2014/main" id="{1A22125D-11FE-496F-9B83-A7A648EC77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27A75B-688A-4B75-8504-3F743B645743}" type="slidenum">
              <a:rPr lang="es-EC" smtClean="0"/>
              <a:t>‹Nº›</a:t>
            </a:fld>
            <a:endParaRPr lang="es-EC"/>
          </a:p>
        </p:txBody>
      </p:sp>
    </p:spTree>
    <p:extLst>
      <p:ext uri="{BB962C8B-B14F-4D97-AF65-F5344CB8AC3E}">
        <p14:creationId xmlns:p14="http://schemas.microsoft.com/office/powerpoint/2010/main" val="1872256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C2AB71-86A3-4839-BE8C-2694DE03C927}"/>
              </a:ext>
            </a:extLst>
          </p:cNvPr>
          <p:cNvSpPr>
            <a:spLocks noGrp="1"/>
          </p:cNvSpPr>
          <p:nvPr>
            <p:ph type="ctrTitle"/>
          </p:nvPr>
        </p:nvSpPr>
        <p:spPr/>
        <p:txBody>
          <a:bodyPr>
            <a:normAutofit fontScale="90000"/>
          </a:bodyPr>
          <a:lstStyle/>
          <a:p>
            <a:r>
              <a:rPr lang="es-MX" b="1" i="0" dirty="0">
                <a:solidFill>
                  <a:srgbClr val="202122"/>
                </a:solidFill>
                <a:effectLst/>
                <a:latin typeface="Times New Roman" panose="02020603050405020304" pitchFamily="18" charset="0"/>
                <a:cs typeface="Times New Roman" panose="02020603050405020304" pitchFamily="18" charset="0"/>
              </a:rPr>
              <a:t>Reflexión sobre los sistemas complejos en </a:t>
            </a:r>
            <a:r>
              <a:rPr lang="es-MX" b="1" i="0" dirty="0" err="1">
                <a:solidFill>
                  <a:srgbClr val="202122"/>
                </a:solidFill>
                <a:effectLst/>
                <a:latin typeface="Times New Roman" panose="02020603050405020304" pitchFamily="18" charset="0"/>
                <a:cs typeface="Times New Roman" panose="02020603050405020304" pitchFamily="18" charset="0"/>
              </a:rPr>
              <a:t>TikTok</a:t>
            </a:r>
            <a:endParaRPr lang="es-EC" b="1" dirty="0">
              <a:latin typeface="Times New Roman" panose="02020603050405020304" pitchFamily="18" charset="0"/>
              <a:cs typeface="Times New Roman" panose="02020603050405020304" pitchFamily="18" charset="0"/>
            </a:endParaRPr>
          </a:p>
        </p:txBody>
      </p:sp>
      <p:sp>
        <p:nvSpPr>
          <p:cNvPr id="3" name="Subtítulo 2">
            <a:extLst>
              <a:ext uri="{FF2B5EF4-FFF2-40B4-BE49-F238E27FC236}">
                <a16:creationId xmlns:a16="http://schemas.microsoft.com/office/drawing/2014/main" id="{7219A1E1-5F19-49E5-B118-B84F1E35EB45}"/>
              </a:ext>
            </a:extLst>
          </p:cNvPr>
          <p:cNvSpPr>
            <a:spLocks noGrp="1"/>
          </p:cNvSpPr>
          <p:nvPr>
            <p:ph type="subTitle" idx="1"/>
          </p:nvPr>
        </p:nvSpPr>
        <p:spPr>
          <a:xfrm>
            <a:off x="553941" y="4468730"/>
            <a:ext cx="9144000" cy="1655762"/>
          </a:xfrm>
        </p:spPr>
        <p:txBody>
          <a:bodyPr>
            <a:normAutofit/>
          </a:bodyPr>
          <a:lstStyle/>
          <a:p>
            <a:pPr algn="l"/>
            <a:r>
              <a:rPr lang="es-EC" sz="1200" dirty="0">
                <a:latin typeface="Times New Roman" panose="02020603050405020304" pitchFamily="18" charset="0"/>
                <a:cs typeface="Times New Roman" panose="02020603050405020304" pitchFamily="18" charset="0"/>
              </a:rPr>
              <a:t>Jorge Falcones</a:t>
            </a:r>
          </a:p>
          <a:p>
            <a:pPr algn="l"/>
            <a:r>
              <a:rPr lang="es-EC" sz="1200" dirty="0">
                <a:latin typeface="Times New Roman" panose="02020603050405020304" pitchFamily="18" charset="0"/>
                <a:cs typeface="Times New Roman" panose="02020603050405020304" pitchFamily="18" charset="0"/>
              </a:rPr>
              <a:t>David Eras</a:t>
            </a:r>
          </a:p>
          <a:p>
            <a:pPr algn="l"/>
            <a:r>
              <a:rPr lang="es-EC" sz="1200" dirty="0">
                <a:latin typeface="Times New Roman" panose="02020603050405020304" pitchFamily="18" charset="0"/>
                <a:cs typeface="Times New Roman" panose="02020603050405020304" pitchFamily="18" charset="0"/>
              </a:rPr>
              <a:t>Emilio Bonilla</a:t>
            </a:r>
          </a:p>
          <a:p>
            <a:pPr algn="l"/>
            <a:r>
              <a:rPr lang="es-EC" sz="1200" dirty="0">
                <a:latin typeface="Times New Roman" panose="02020603050405020304" pitchFamily="18" charset="0"/>
                <a:cs typeface="Times New Roman" panose="02020603050405020304" pitchFamily="18" charset="0"/>
              </a:rPr>
              <a:t>Víctor Romero</a:t>
            </a:r>
          </a:p>
          <a:p>
            <a:pPr algn="l"/>
            <a:r>
              <a:rPr lang="es-EC" sz="1200" dirty="0">
                <a:latin typeface="Times New Roman" panose="02020603050405020304" pitchFamily="18" charset="0"/>
                <a:cs typeface="Times New Roman" panose="02020603050405020304" pitchFamily="18" charset="0"/>
              </a:rPr>
              <a:t>Mateo Palacios</a:t>
            </a:r>
          </a:p>
        </p:txBody>
      </p:sp>
    </p:spTree>
    <p:extLst>
      <p:ext uri="{BB962C8B-B14F-4D97-AF65-F5344CB8AC3E}">
        <p14:creationId xmlns:p14="http://schemas.microsoft.com/office/powerpoint/2010/main" val="2151997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383002-3706-4E73-84FC-159CC14C7718}"/>
              </a:ext>
            </a:extLst>
          </p:cNvPr>
          <p:cNvSpPr>
            <a:spLocks noGrp="1"/>
          </p:cNvSpPr>
          <p:nvPr>
            <p:ph type="title"/>
          </p:nvPr>
        </p:nvSpPr>
        <p:spPr/>
        <p:txBody>
          <a:bodyPr/>
          <a:lstStyle/>
          <a:p>
            <a:r>
              <a:rPr lang="es-EC" b="1" dirty="0">
                <a:latin typeface="Times New Roman" panose="02020603050405020304" pitchFamily="18" charset="0"/>
                <a:cs typeface="Times New Roman" panose="02020603050405020304" pitchFamily="18" charset="0"/>
              </a:rPr>
              <a:t>Agentes</a:t>
            </a:r>
          </a:p>
        </p:txBody>
      </p:sp>
      <p:sp>
        <p:nvSpPr>
          <p:cNvPr id="3" name="Marcador de contenido 2">
            <a:extLst>
              <a:ext uri="{FF2B5EF4-FFF2-40B4-BE49-F238E27FC236}">
                <a16:creationId xmlns:a16="http://schemas.microsoft.com/office/drawing/2014/main" id="{0A598CEF-C595-487B-A149-BDCAF69002B3}"/>
              </a:ext>
            </a:extLst>
          </p:cNvPr>
          <p:cNvSpPr>
            <a:spLocks noGrp="1"/>
          </p:cNvSpPr>
          <p:nvPr>
            <p:ph idx="1"/>
          </p:nvPr>
        </p:nvSpPr>
        <p:spPr/>
        <p:txBody>
          <a:bodyPr/>
          <a:lstStyle/>
          <a:p>
            <a:r>
              <a:rPr lang="es-MX" dirty="0"/>
              <a:t>Creadores de contenido, la red social </a:t>
            </a:r>
            <a:r>
              <a:rPr lang="es-MX" dirty="0" err="1"/>
              <a:t>TikTok</a:t>
            </a:r>
            <a:r>
              <a:rPr lang="es-MX" dirty="0"/>
              <a:t> disponible en internet, los usuarios.</a:t>
            </a:r>
            <a:endParaRPr lang="es-EC" dirty="0"/>
          </a:p>
        </p:txBody>
      </p:sp>
      <p:pic>
        <p:nvPicPr>
          <p:cNvPr id="1028" name="Picture 4" descr="Diez tiktokers que hacen estallar de risa con sus videos">
            <a:extLst>
              <a:ext uri="{FF2B5EF4-FFF2-40B4-BE49-F238E27FC236}">
                <a16:creationId xmlns:a16="http://schemas.microsoft.com/office/drawing/2014/main" id="{8AC42353-F6ED-44E5-9085-1AB5D1A44A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8375" y="3161674"/>
            <a:ext cx="5795424" cy="3258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814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383002-3706-4E73-84FC-159CC14C7718}"/>
              </a:ext>
            </a:extLst>
          </p:cNvPr>
          <p:cNvSpPr>
            <a:spLocks noGrp="1"/>
          </p:cNvSpPr>
          <p:nvPr>
            <p:ph type="title"/>
          </p:nvPr>
        </p:nvSpPr>
        <p:spPr/>
        <p:txBody>
          <a:bodyPr/>
          <a:lstStyle/>
          <a:p>
            <a:r>
              <a:rPr lang="es-EC" b="1" dirty="0">
                <a:latin typeface="Times New Roman" panose="02020603050405020304" pitchFamily="18" charset="0"/>
                <a:cs typeface="Times New Roman" panose="02020603050405020304" pitchFamily="18" charset="0"/>
              </a:rPr>
              <a:t>Comportamiento</a:t>
            </a:r>
          </a:p>
        </p:txBody>
      </p:sp>
      <p:sp>
        <p:nvSpPr>
          <p:cNvPr id="3" name="Marcador de contenido 2">
            <a:extLst>
              <a:ext uri="{FF2B5EF4-FFF2-40B4-BE49-F238E27FC236}">
                <a16:creationId xmlns:a16="http://schemas.microsoft.com/office/drawing/2014/main" id="{0A598CEF-C595-487B-A149-BDCAF69002B3}"/>
              </a:ext>
            </a:extLst>
          </p:cNvPr>
          <p:cNvSpPr>
            <a:spLocks noGrp="1"/>
          </p:cNvSpPr>
          <p:nvPr>
            <p:ph idx="1"/>
          </p:nvPr>
        </p:nvSpPr>
        <p:spPr/>
        <p:txBody>
          <a:bodyPr/>
          <a:lstStyle/>
          <a:p>
            <a:r>
              <a:rPr lang="es-EC" dirty="0"/>
              <a:t>Comportamientos: Expresiones felices, humorísticos, motivacionales, irónicos, reflexivos</a:t>
            </a:r>
          </a:p>
        </p:txBody>
      </p:sp>
      <p:pic>
        <p:nvPicPr>
          <p:cNvPr id="2054" name="Picture 6" descr="Las Mejores Tendencias y Bailes de Tik Tok | Nuevos trends tiktok 2022 |  Bailando TIK TOK">
            <a:extLst>
              <a:ext uri="{FF2B5EF4-FFF2-40B4-BE49-F238E27FC236}">
                <a16:creationId xmlns:a16="http://schemas.microsoft.com/office/drawing/2014/main" id="{43684016-7AAF-4960-A326-E9CE750213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3687" y="3045406"/>
            <a:ext cx="5807101" cy="3266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2522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383002-3706-4E73-84FC-159CC14C7718}"/>
              </a:ext>
            </a:extLst>
          </p:cNvPr>
          <p:cNvSpPr>
            <a:spLocks noGrp="1"/>
          </p:cNvSpPr>
          <p:nvPr>
            <p:ph type="title"/>
          </p:nvPr>
        </p:nvSpPr>
        <p:spPr/>
        <p:txBody>
          <a:bodyPr/>
          <a:lstStyle/>
          <a:p>
            <a:r>
              <a:rPr lang="es-EC" b="1" dirty="0">
                <a:latin typeface="Times New Roman" panose="02020603050405020304" pitchFamily="18" charset="0"/>
                <a:cs typeface="Times New Roman" panose="02020603050405020304" pitchFamily="18" charset="0"/>
              </a:rPr>
              <a:t>Reglas</a:t>
            </a:r>
          </a:p>
        </p:txBody>
      </p:sp>
      <p:sp>
        <p:nvSpPr>
          <p:cNvPr id="3" name="Marcador de contenido 2">
            <a:extLst>
              <a:ext uri="{FF2B5EF4-FFF2-40B4-BE49-F238E27FC236}">
                <a16:creationId xmlns:a16="http://schemas.microsoft.com/office/drawing/2014/main" id="{0A598CEF-C595-487B-A149-BDCAF69002B3}"/>
              </a:ext>
            </a:extLst>
          </p:cNvPr>
          <p:cNvSpPr>
            <a:spLocks noGrp="1"/>
          </p:cNvSpPr>
          <p:nvPr>
            <p:ph idx="1"/>
          </p:nvPr>
        </p:nvSpPr>
        <p:spPr/>
        <p:txBody>
          <a:bodyPr/>
          <a:lstStyle/>
          <a:p>
            <a:r>
              <a:rPr lang="es-EC" dirty="0"/>
              <a:t>El contenido debe ser apropiado para todo público, evitando mostrar imágenes no apropiadas como desnudos o violencia</a:t>
            </a:r>
          </a:p>
        </p:txBody>
      </p:sp>
      <p:pic>
        <p:nvPicPr>
          <p:cNvPr id="3076" name="Picture 4" descr="Así puedes hacer estos populares tipos de vídeo en TikTok | Computer Hoy">
            <a:extLst>
              <a:ext uri="{FF2B5EF4-FFF2-40B4-BE49-F238E27FC236}">
                <a16:creationId xmlns:a16="http://schemas.microsoft.com/office/drawing/2014/main" id="{5B765938-3688-4737-A801-8DE50EBA6D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4518" y="3214606"/>
            <a:ext cx="5266413" cy="2962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336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383002-3706-4E73-84FC-159CC14C7718}"/>
              </a:ext>
            </a:extLst>
          </p:cNvPr>
          <p:cNvSpPr>
            <a:spLocks noGrp="1"/>
          </p:cNvSpPr>
          <p:nvPr>
            <p:ph type="title"/>
          </p:nvPr>
        </p:nvSpPr>
        <p:spPr/>
        <p:txBody>
          <a:bodyPr/>
          <a:lstStyle/>
          <a:p>
            <a:r>
              <a:rPr lang="es-EC" b="1" dirty="0">
                <a:latin typeface="Times New Roman" panose="02020603050405020304" pitchFamily="18" charset="0"/>
                <a:cs typeface="Times New Roman" panose="02020603050405020304" pitchFamily="18" charset="0"/>
              </a:rPr>
              <a:t>¿Es posible predecir tendencias dentro de </a:t>
            </a:r>
            <a:r>
              <a:rPr lang="es-EC" b="1" dirty="0" err="1">
                <a:latin typeface="Times New Roman" panose="02020603050405020304" pitchFamily="18" charset="0"/>
                <a:cs typeface="Times New Roman" panose="02020603050405020304" pitchFamily="18" charset="0"/>
              </a:rPr>
              <a:t>Tik</a:t>
            </a:r>
            <a:r>
              <a:rPr lang="es-EC" b="1" dirty="0">
                <a:latin typeface="Times New Roman" panose="02020603050405020304" pitchFamily="18" charset="0"/>
                <a:cs typeface="Times New Roman" panose="02020603050405020304" pitchFamily="18" charset="0"/>
              </a:rPr>
              <a:t> </a:t>
            </a:r>
            <a:r>
              <a:rPr lang="es-EC" b="1" dirty="0" err="1">
                <a:latin typeface="Times New Roman" panose="02020603050405020304" pitchFamily="18" charset="0"/>
                <a:cs typeface="Times New Roman" panose="02020603050405020304" pitchFamily="18" charset="0"/>
              </a:rPr>
              <a:t>Tok</a:t>
            </a:r>
            <a:r>
              <a:rPr lang="es-EC" b="1" dirty="0">
                <a:latin typeface="Times New Roman" panose="02020603050405020304" pitchFamily="18" charset="0"/>
                <a:cs typeface="Times New Roman" panose="02020603050405020304" pitchFamily="18" charset="0"/>
              </a:rPr>
              <a:t>?</a:t>
            </a:r>
          </a:p>
        </p:txBody>
      </p:sp>
      <p:sp>
        <p:nvSpPr>
          <p:cNvPr id="3" name="Marcador de contenido 2">
            <a:extLst>
              <a:ext uri="{FF2B5EF4-FFF2-40B4-BE49-F238E27FC236}">
                <a16:creationId xmlns:a16="http://schemas.microsoft.com/office/drawing/2014/main" id="{0A598CEF-C595-487B-A149-BDCAF69002B3}"/>
              </a:ext>
            </a:extLst>
          </p:cNvPr>
          <p:cNvSpPr>
            <a:spLocks noGrp="1"/>
          </p:cNvSpPr>
          <p:nvPr>
            <p:ph idx="1"/>
          </p:nvPr>
        </p:nvSpPr>
        <p:spPr>
          <a:xfrm>
            <a:off x="679173" y="2318606"/>
            <a:ext cx="10515600" cy="4351338"/>
          </a:xfrm>
        </p:spPr>
        <p:txBody>
          <a:bodyPr>
            <a:normAutofit/>
          </a:bodyPr>
          <a:lstStyle/>
          <a:p>
            <a:r>
              <a:rPr lang="es-MX" sz="1800" dirty="0">
                <a:latin typeface="Times New Roman" panose="02020603050405020304" pitchFamily="18" charset="0"/>
                <a:cs typeface="Times New Roman" panose="02020603050405020304" pitchFamily="18" charset="0"/>
              </a:rPr>
              <a:t>Las tendencias de </a:t>
            </a:r>
            <a:r>
              <a:rPr lang="es-MX" sz="1800" dirty="0" err="1">
                <a:latin typeface="Times New Roman" panose="02020603050405020304" pitchFamily="18" charset="0"/>
                <a:cs typeface="Times New Roman" panose="02020603050405020304" pitchFamily="18" charset="0"/>
              </a:rPr>
              <a:t>Tiktok</a:t>
            </a:r>
            <a:r>
              <a:rPr lang="es-MX" sz="1800" dirty="0">
                <a:latin typeface="Times New Roman" panose="02020603050405020304" pitchFamily="18" charset="0"/>
                <a:cs typeface="Times New Roman" panose="02020603050405020304" pitchFamily="18" charset="0"/>
              </a:rPr>
              <a:t> son difíciles de predecir porque en </a:t>
            </a:r>
            <a:r>
              <a:rPr lang="es-MX" sz="1800" dirty="0" err="1">
                <a:latin typeface="Times New Roman" panose="02020603050405020304" pitchFamily="18" charset="0"/>
                <a:cs typeface="Times New Roman" panose="02020603050405020304" pitchFamily="18" charset="0"/>
              </a:rPr>
              <a:t>tiktok</a:t>
            </a:r>
            <a:r>
              <a:rPr lang="es-MX" sz="1800" dirty="0">
                <a:latin typeface="Times New Roman" panose="02020603050405020304" pitchFamily="18" charset="0"/>
                <a:cs typeface="Times New Roman" panose="02020603050405020304" pitchFamily="18" charset="0"/>
              </a:rPr>
              <a:t> casi siempre se vuelven virales temas emergentes que surgen de la nada o son inesperados, lo que si se puede predecir es el tipo de vídeos que le saldrá a una persona en </a:t>
            </a:r>
            <a:r>
              <a:rPr lang="es-MX" sz="1800" dirty="0" err="1">
                <a:latin typeface="Times New Roman" panose="02020603050405020304" pitchFamily="18" charset="0"/>
                <a:cs typeface="Times New Roman" panose="02020603050405020304" pitchFamily="18" charset="0"/>
              </a:rPr>
              <a:t>tiktok</a:t>
            </a:r>
            <a:r>
              <a:rPr lang="es-MX" sz="1800" dirty="0">
                <a:latin typeface="Times New Roman" panose="02020603050405020304" pitchFamily="18" charset="0"/>
                <a:cs typeface="Times New Roman" panose="02020603050405020304" pitchFamily="18" charset="0"/>
              </a:rPr>
              <a:t>, ya que el algoritmo de </a:t>
            </a:r>
            <a:r>
              <a:rPr lang="es-MX" sz="1800" dirty="0" err="1">
                <a:latin typeface="Times New Roman" panose="02020603050405020304" pitchFamily="18" charset="0"/>
                <a:cs typeface="Times New Roman" panose="02020603050405020304" pitchFamily="18" charset="0"/>
              </a:rPr>
              <a:t>Tiktok</a:t>
            </a:r>
            <a:r>
              <a:rPr lang="es-MX" sz="1800" dirty="0">
                <a:latin typeface="Times New Roman" panose="02020603050405020304" pitchFamily="18" charset="0"/>
                <a:cs typeface="Times New Roman" panose="02020603050405020304" pitchFamily="18" charset="0"/>
              </a:rPr>
              <a:t> les pone a las personas vídeos según sus gustos, por ejemplo, vídeos de risa, vídeos de cocina, noticias, etc. Estos algoritmos toman en cuenta una variedad de factores, como los intereses del usuario, su comportamiento pasado y su ubicación. Esto significa que los usuarios tienden a ver contenido que es similar al contenido que han visto en el pasado. Esto puede hacer que </a:t>
            </a:r>
            <a:r>
              <a:rPr lang="es-MX" sz="1800" dirty="0" err="1">
                <a:latin typeface="Times New Roman" panose="02020603050405020304" pitchFamily="18" charset="0"/>
                <a:cs typeface="Times New Roman" panose="02020603050405020304" pitchFamily="18" charset="0"/>
              </a:rPr>
              <a:t>TikTok</a:t>
            </a:r>
            <a:r>
              <a:rPr lang="es-MX" sz="1800" dirty="0">
                <a:latin typeface="Times New Roman" panose="02020603050405020304" pitchFamily="18" charset="0"/>
                <a:cs typeface="Times New Roman" panose="02020603050405020304" pitchFamily="18" charset="0"/>
              </a:rPr>
              <a:t> se sienta predecible para algunos usuarios.</a:t>
            </a:r>
            <a:r>
              <a:rPr lang="es-MX" sz="1800" b="1" dirty="0">
                <a:latin typeface="Times New Roman" panose="02020603050405020304" pitchFamily="18" charset="0"/>
                <a:cs typeface="Times New Roman" panose="02020603050405020304" pitchFamily="18" charset="0"/>
              </a:rPr>
              <a:t> Por otro lado, </a:t>
            </a:r>
            <a:r>
              <a:rPr lang="es-MX" sz="1800" b="1" dirty="0" err="1">
                <a:latin typeface="Times New Roman" panose="02020603050405020304" pitchFamily="18" charset="0"/>
                <a:cs typeface="Times New Roman" panose="02020603050405020304" pitchFamily="18" charset="0"/>
              </a:rPr>
              <a:t>TikTok</a:t>
            </a:r>
            <a:r>
              <a:rPr lang="es-MX" sz="1800" b="1" dirty="0">
                <a:latin typeface="Times New Roman" panose="02020603050405020304" pitchFamily="18" charset="0"/>
                <a:cs typeface="Times New Roman" panose="02020603050405020304" pitchFamily="18" charset="0"/>
              </a:rPr>
              <a:t> es una plataforma en constante evolución.</a:t>
            </a:r>
            <a:r>
              <a:rPr lang="es-MX" sz="1800" dirty="0">
                <a:latin typeface="Times New Roman" panose="02020603050405020304" pitchFamily="18" charset="0"/>
                <a:cs typeface="Times New Roman" panose="02020603050405020304" pitchFamily="18" charset="0"/>
              </a:rPr>
              <a:t> Se agregan nuevas funciones y tendencias a lo largo del tiempo. Esto significa que siempre hay algo nuevo que descubrir en </a:t>
            </a:r>
            <a:r>
              <a:rPr lang="es-MX" sz="1800" dirty="0" err="1">
                <a:latin typeface="Times New Roman" panose="02020603050405020304" pitchFamily="18" charset="0"/>
                <a:cs typeface="Times New Roman" panose="02020603050405020304" pitchFamily="18" charset="0"/>
              </a:rPr>
              <a:t>TikTok</a:t>
            </a:r>
            <a:r>
              <a:rPr lang="es-MX" sz="1800" dirty="0">
                <a:latin typeface="Times New Roman" panose="02020603050405020304" pitchFamily="18" charset="0"/>
                <a:cs typeface="Times New Roman" panose="02020603050405020304" pitchFamily="18" charset="0"/>
              </a:rPr>
              <a:t>. Esto puede hacer que la plataforma se sienta impredecible para algunos usuarios.</a:t>
            </a:r>
            <a:endParaRPr lang="es-EC"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967811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258</Words>
  <Application>Microsoft Office PowerPoint</Application>
  <PresentationFormat>Panorámica</PresentationFormat>
  <Paragraphs>14</Paragraphs>
  <Slides>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Arial</vt:lpstr>
      <vt:lpstr>Calibri</vt:lpstr>
      <vt:lpstr>Calibri Light</vt:lpstr>
      <vt:lpstr>Times New Roman</vt:lpstr>
      <vt:lpstr>Tema de Office</vt:lpstr>
      <vt:lpstr>Reflexión sobre los sistemas complejos en TikTok</vt:lpstr>
      <vt:lpstr>Agentes</vt:lpstr>
      <vt:lpstr>Comportamiento</vt:lpstr>
      <vt:lpstr>Reglas</vt:lpstr>
      <vt:lpstr>¿Es posible predecir tendencias dentro de Tik Tok?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Asus</dc:creator>
  <cp:lastModifiedBy>Sir</cp:lastModifiedBy>
  <cp:revision>6</cp:revision>
  <dcterms:created xsi:type="dcterms:W3CDTF">2024-04-15T20:47:44Z</dcterms:created>
  <dcterms:modified xsi:type="dcterms:W3CDTF">2024-04-15T21:07:03Z</dcterms:modified>
</cp:coreProperties>
</file>