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62" r:id="rId6"/>
    <p:sldId id="260" r:id="rId7"/>
    <p:sldId id="275" r:id="rId8"/>
    <p:sldId id="261" r:id="rId9"/>
    <p:sldId id="263" r:id="rId10"/>
    <p:sldId id="264" r:id="rId11"/>
    <p:sldId id="265" r:id="rId12"/>
    <p:sldId id="266" r:id="rId13"/>
    <p:sldId id="267" r:id="rId14"/>
    <p:sldId id="269" r:id="rId15"/>
    <p:sldId id="270" r:id="rId16"/>
    <p:sldId id="271" r:id="rId17"/>
    <p:sldId id="268" r:id="rId18"/>
    <p:sldId id="272" r:id="rId19"/>
    <p:sldId id="273" r:id="rId20"/>
    <p:sldId id="274"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155F1-60E9-4992-A362-5416BDBAB9D6}" v="11" dt="2025-06-23T03:26:47.074"/>
    <p1510:client id="{B5970D30-FC72-443C-9774-8FCAEC1763E8}" v="30" dt="2025-06-23T12:57:51.201"/>
    <p1510:client id="{E91CC3F5-BC74-4DC4-B8A1-F6CDF0F75181}" v="2125" dt="2025-06-23T03:18:26.309"/>
    <p1510:client id="{F3686174-5CEC-4DE0-B4AF-B3701FB11C6A}" v="2208" dt="2025-06-23T01:49:56.99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eo ." userId="7789c162e660c939" providerId="Windows Live" clId="Web-{B5970D30-FC72-443C-9774-8FCAEC1763E8}"/>
    <pc:docChg chg="modSld">
      <pc:chgData name="Mateo ." userId="7789c162e660c939" providerId="Windows Live" clId="Web-{B5970D30-FC72-443C-9774-8FCAEC1763E8}" dt="2025-06-23T12:57:51.201" v="29" actId="20577"/>
      <pc:docMkLst>
        <pc:docMk/>
      </pc:docMkLst>
      <pc:sldChg chg="modSp">
        <pc:chgData name="Mateo ." userId="7789c162e660c939" providerId="Windows Live" clId="Web-{B5970D30-FC72-443C-9774-8FCAEC1763E8}" dt="2025-06-23T12:56:33.384" v="15" actId="14100"/>
        <pc:sldMkLst>
          <pc:docMk/>
          <pc:sldMk cId="3621764118" sldId="265"/>
        </pc:sldMkLst>
        <pc:picChg chg="mod">
          <ac:chgData name="Mateo ." userId="7789c162e660c939" providerId="Windows Live" clId="Web-{B5970D30-FC72-443C-9774-8FCAEC1763E8}" dt="2025-06-23T12:56:33.384" v="15" actId="14100"/>
          <ac:picMkLst>
            <pc:docMk/>
            <pc:sldMk cId="3621764118" sldId="265"/>
            <ac:picMk id="7" creationId="{795EBA6F-EE6D-1789-EC5E-899D9B1A91E0}"/>
          </ac:picMkLst>
        </pc:picChg>
      </pc:sldChg>
      <pc:sldChg chg="modSp">
        <pc:chgData name="Mateo ." userId="7789c162e660c939" providerId="Windows Live" clId="Web-{B5970D30-FC72-443C-9774-8FCAEC1763E8}" dt="2025-06-23T12:56:47.322" v="19" actId="1076"/>
        <pc:sldMkLst>
          <pc:docMk/>
          <pc:sldMk cId="4250728900" sldId="266"/>
        </pc:sldMkLst>
        <pc:picChg chg="mod">
          <ac:chgData name="Mateo ." userId="7789c162e660c939" providerId="Windows Live" clId="Web-{B5970D30-FC72-443C-9774-8FCAEC1763E8}" dt="2025-06-23T12:56:47.322" v="19" actId="1076"/>
          <ac:picMkLst>
            <pc:docMk/>
            <pc:sldMk cId="4250728900" sldId="266"/>
            <ac:picMk id="4" creationId="{E3C2BC4E-B86C-C0BB-2E33-6B08F67DAECA}"/>
          </ac:picMkLst>
        </pc:picChg>
      </pc:sldChg>
      <pc:sldChg chg="modSp">
        <pc:chgData name="Mateo ." userId="7789c162e660c939" providerId="Windows Live" clId="Web-{B5970D30-FC72-443C-9774-8FCAEC1763E8}" dt="2025-06-23T12:57:51.201" v="29" actId="20577"/>
        <pc:sldMkLst>
          <pc:docMk/>
          <pc:sldMk cId="2416103319" sldId="269"/>
        </pc:sldMkLst>
        <pc:spChg chg="mod">
          <ac:chgData name="Mateo ." userId="7789c162e660c939" providerId="Windows Live" clId="Web-{B5970D30-FC72-443C-9774-8FCAEC1763E8}" dt="2025-06-23T12:57:51.201" v="29" actId="20577"/>
          <ac:spMkLst>
            <pc:docMk/>
            <pc:sldMk cId="2416103319" sldId="269"/>
            <ac:spMk id="3" creationId="{55DF04AA-B499-3266-B9E2-46E24231C9FF}"/>
          </ac:spMkLst>
        </pc:spChg>
      </pc:sldChg>
    </pc:docChg>
  </pc:docChgLst>
  <pc:docChgLst>
    <pc:chgData name="Mateo ." userId="7789c162e660c939" providerId="Windows Live" clId="Web-{F3686174-5CEC-4DE0-B4AF-B3701FB11C6A}"/>
    <pc:docChg chg="addSld delSld modSld addMainMaster delMainMaster">
      <pc:chgData name="Mateo ." userId="7789c162e660c939" providerId="Windows Live" clId="Web-{F3686174-5CEC-4DE0-B4AF-B3701FB11C6A}" dt="2025-06-23T01:49:56.990" v="2031" actId="1076"/>
      <pc:docMkLst>
        <pc:docMk/>
      </pc:docMkLst>
      <pc:sldChg chg="addSp delSp modSp mod setBg modClrScheme chgLayout">
        <pc:chgData name="Mateo ." userId="7789c162e660c939" providerId="Windows Live" clId="Web-{F3686174-5CEC-4DE0-B4AF-B3701FB11C6A}" dt="2025-06-23T00:35:41.705" v="1239"/>
        <pc:sldMkLst>
          <pc:docMk/>
          <pc:sldMk cId="2406273178" sldId="256"/>
        </pc:sldMkLst>
        <pc:spChg chg="mod">
          <ac:chgData name="Mateo ." userId="7789c162e660c939" providerId="Windows Live" clId="Web-{F3686174-5CEC-4DE0-B4AF-B3701FB11C6A}" dt="2025-06-23T00:35:41.705" v="1239"/>
          <ac:spMkLst>
            <pc:docMk/>
            <pc:sldMk cId="2406273178" sldId="256"/>
            <ac:spMk id="2" creationId="{00000000-0000-0000-0000-000000000000}"/>
          </ac:spMkLst>
        </pc:spChg>
        <pc:spChg chg="mod">
          <ac:chgData name="Mateo ." userId="7789c162e660c939" providerId="Windows Live" clId="Web-{F3686174-5CEC-4DE0-B4AF-B3701FB11C6A}" dt="2025-06-23T00:35:41.705" v="1239"/>
          <ac:spMkLst>
            <pc:docMk/>
            <pc:sldMk cId="2406273178" sldId="256"/>
            <ac:spMk id="3" creationId="{00000000-0000-0000-0000-000000000000}"/>
          </ac:spMkLst>
        </pc:spChg>
        <pc:spChg chg="add del">
          <ac:chgData name="Mateo ." userId="7789c162e660c939" providerId="Windows Live" clId="Web-{F3686174-5CEC-4DE0-B4AF-B3701FB11C6A}" dt="2025-06-22T23:45:37.403" v="46"/>
          <ac:spMkLst>
            <pc:docMk/>
            <pc:sldMk cId="2406273178" sldId="256"/>
            <ac:spMk id="8" creationId="{47329988-FFDF-454D-3162-2E365D804859}"/>
          </ac:spMkLst>
        </pc:spChg>
        <pc:spChg chg="add del">
          <ac:chgData name="Mateo ." userId="7789c162e660c939" providerId="Windows Live" clId="Web-{F3686174-5CEC-4DE0-B4AF-B3701FB11C6A}" dt="2025-06-22T23:45:29.636" v="41"/>
          <ac:spMkLst>
            <pc:docMk/>
            <pc:sldMk cId="2406273178" sldId="256"/>
            <ac:spMk id="13" creationId="{E20BB609-EF92-42DB-836C-0699A590B5CF}"/>
          </ac:spMkLst>
        </pc:spChg>
        <pc:spChg chg="add del">
          <ac:chgData name="Mateo ." userId="7789c162e660c939" providerId="Windows Live" clId="Web-{F3686174-5CEC-4DE0-B4AF-B3701FB11C6A}" dt="2025-06-22T23:45:29.636" v="41"/>
          <ac:spMkLst>
            <pc:docMk/>
            <pc:sldMk cId="2406273178" sldId="256"/>
            <ac:spMk id="15" creationId="{B2C335F7-F61C-4EB4-80F2-4B1438FE66BB}"/>
          </ac:spMkLst>
        </pc:spChg>
        <pc:spChg chg="add del">
          <ac:chgData name="Mateo ." userId="7789c162e660c939" providerId="Windows Live" clId="Web-{F3686174-5CEC-4DE0-B4AF-B3701FB11C6A}" dt="2025-06-22T23:45:29.636" v="41"/>
          <ac:spMkLst>
            <pc:docMk/>
            <pc:sldMk cId="2406273178" sldId="256"/>
            <ac:spMk id="17" creationId="{20011C4F-7FF0-7357-C559-B7679DC27621}"/>
          </ac:spMkLst>
        </pc:spChg>
        <pc:spChg chg="add del">
          <ac:chgData name="Mateo ." userId="7789c162e660c939" providerId="Windows Live" clId="Web-{F3686174-5CEC-4DE0-B4AF-B3701FB11C6A}" dt="2025-06-22T23:45:33.355" v="43"/>
          <ac:spMkLst>
            <pc:docMk/>
            <pc:sldMk cId="2406273178" sldId="256"/>
            <ac:spMk id="20" creationId="{ABE3B514-83FE-45D4-988C-78925DD13254}"/>
          </ac:spMkLst>
        </pc:spChg>
        <pc:spChg chg="add del">
          <ac:chgData name="Mateo ." userId="7789c162e660c939" providerId="Windows Live" clId="Web-{F3686174-5CEC-4DE0-B4AF-B3701FB11C6A}" dt="2025-06-22T23:45:37.356" v="45"/>
          <ac:spMkLst>
            <pc:docMk/>
            <pc:sldMk cId="2406273178" sldId="256"/>
            <ac:spMk id="25" creationId="{5F710FDB-0919-493E-8539-8240C23F1EB2}"/>
          </ac:spMkLst>
        </pc:spChg>
        <pc:spChg chg="add del">
          <ac:chgData name="Mateo ." userId="7789c162e660c939" providerId="Windows Live" clId="Web-{F3686174-5CEC-4DE0-B4AF-B3701FB11C6A}" dt="2025-06-23T00:35:41.705" v="1239"/>
          <ac:spMkLst>
            <pc:docMk/>
            <pc:sldMk cId="2406273178" sldId="256"/>
            <ac:spMk id="28" creationId="{E20BB609-EF92-42DB-836C-0699A590B5CF}"/>
          </ac:spMkLst>
        </pc:spChg>
        <pc:spChg chg="add del">
          <ac:chgData name="Mateo ." userId="7789c162e660c939" providerId="Windows Live" clId="Web-{F3686174-5CEC-4DE0-B4AF-B3701FB11C6A}" dt="2025-06-23T00:35:41.705" v="1239"/>
          <ac:spMkLst>
            <pc:docMk/>
            <pc:sldMk cId="2406273178" sldId="256"/>
            <ac:spMk id="29" creationId="{B2C335F7-F61C-4EB4-80F2-4B1438FE66BB}"/>
          </ac:spMkLst>
        </pc:spChg>
        <pc:spChg chg="add del">
          <ac:chgData name="Mateo ." userId="7789c162e660c939" providerId="Windows Live" clId="Web-{F3686174-5CEC-4DE0-B4AF-B3701FB11C6A}" dt="2025-06-23T00:35:41.705" v="1239"/>
          <ac:spMkLst>
            <pc:docMk/>
            <pc:sldMk cId="2406273178" sldId="256"/>
            <ac:spMk id="30" creationId="{20011C4F-7FF0-7357-C559-B7679DC27621}"/>
          </ac:spMkLst>
        </pc:spChg>
        <pc:spChg chg="add">
          <ac:chgData name="Mateo ." userId="7789c162e660c939" providerId="Windows Live" clId="Web-{F3686174-5CEC-4DE0-B4AF-B3701FB11C6A}" dt="2025-06-23T00:35:41.705" v="1239"/>
          <ac:spMkLst>
            <pc:docMk/>
            <pc:sldMk cId="2406273178" sldId="256"/>
            <ac:spMk id="35" creationId="{DCF2551A-9BF2-8941-138F-1BC803007735}"/>
          </ac:spMkLst>
        </pc:spChg>
        <pc:spChg chg="add">
          <ac:chgData name="Mateo ." userId="7789c162e660c939" providerId="Windows Live" clId="Web-{F3686174-5CEC-4DE0-B4AF-B3701FB11C6A}" dt="2025-06-23T00:35:41.705" v="1239"/>
          <ac:spMkLst>
            <pc:docMk/>
            <pc:sldMk cId="2406273178" sldId="256"/>
            <ac:spMk id="37" creationId="{2CFEB66D-D958-4734-9DDE-0C683FD5D44B}"/>
          </ac:spMkLst>
        </pc:spChg>
        <pc:cxnChg chg="add del">
          <ac:chgData name="Mateo ." userId="7789c162e660c939" providerId="Windows Live" clId="Web-{F3686174-5CEC-4DE0-B4AF-B3701FB11C6A}" dt="2025-06-22T23:45:33.355" v="43"/>
          <ac:cxnSpMkLst>
            <pc:docMk/>
            <pc:sldMk cId="2406273178" sldId="256"/>
            <ac:cxnSpMk id="19" creationId="{EAD4CCDA-06BF-4D2A-B44F-195AEC0B5B22}"/>
          </ac:cxnSpMkLst>
        </pc:cxnChg>
        <pc:cxnChg chg="add del">
          <ac:chgData name="Mateo ." userId="7789c162e660c939" providerId="Windows Live" clId="Web-{F3686174-5CEC-4DE0-B4AF-B3701FB11C6A}" dt="2025-06-22T23:45:33.355" v="43"/>
          <ac:cxnSpMkLst>
            <pc:docMk/>
            <pc:sldMk cId="2406273178" sldId="256"/>
            <ac:cxnSpMk id="21" creationId="{787CBF7F-92AD-42B8-AA3E-C4AF7A2AD3E8}"/>
          </ac:cxnSpMkLst>
        </pc:cxnChg>
        <pc:cxnChg chg="add del">
          <ac:chgData name="Mateo ." userId="7789c162e660c939" providerId="Windows Live" clId="Web-{F3686174-5CEC-4DE0-B4AF-B3701FB11C6A}" dt="2025-06-22T23:45:37.356" v="45"/>
          <ac:cxnSpMkLst>
            <pc:docMk/>
            <pc:sldMk cId="2406273178" sldId="256"/>
            <ac:cxnSpMk id="23" creationId="{F64F9B95-9045-48D2-B9F3-2927E98F54AA}"/>
          </ac:cxnSpMkLst>
        </pc:cxnChg>
        <pc:cxnChg chg="add del">
          <ac:chgData name="Mateo ." userId="7789c162e660c939" providerId="Windows Live" clId="Web-{F3686174-5CEC-4DE0-B4AF-B3701FB11C6A}" dt="2025-06-22T23:45:37.356" v="45"/>
          <ac:cxnSpMkLst>
            <pc:docMk/>
            <pc:sldMk cId="2406273178" sldId="256"/>
            <ac:cxnSpMk id="24" creationId="{085AA86F-6A4D-4BCB-A045-D992CDC2959B}"/>
          </ac:cxnSpMkLst>
        </pc:cxnChg>
        <pc:cxnChg chg="add del">
          <ac:chgData name="Mateo ." userId="7789c162e660c939" providerId="Windows Live" clId="Web-{F3686174-5CEC-4DE0-B4AF-B3701FB11C6A}" dt="2025-06-22T23:45:37.356" v="45"/>
          <ac:cxnSpMkLst>
            <pc:docMk/>
            <pc:sldMk cId="2406273178" sldId="256"/>
            <ac:cxnSpMk id="26" creationId="{033715A5-8048-453E-A44A-0F17BBB481A4}"/>
          </ac:cxnSpMkLst>
        </pc:cxnChg>
      </pc:sldChg>
      <pc:sldChg chg="addSp delSp modSp new mod setBg">
        <pc:chgData name="Mateo ." userId="7789c162e660c939" providerId="Windows Live" clId="Web-{F3686174-5CEC-4DE0-B4AF-B3701FB11C6A}" dt="2025-06-23T00:40:30.569" v="1438" actId="1076"/>
        <pc:sldMkLst>
          <pc:docMk/>
          <pc:sldMk cId="250930590" sldId="257"/>
        </pc:sldMkLst>
        <pc:spChg chg="mod">
          <ac:chgData name="Mateo ." userId="7789c162e660c939" providerId="Windows Live" clId="Web-{F3686174-5CEC-4DE0-B4AF-B3701FB11C6A}" dt="2025-06-22T23:52:33.166" v="173" actId="20577"/>
          <ac:spMkLst>
            <pc:docMk/>
            <pc:sldMk cId="250930590" sldId="257"/>
            <ac:spMk id="2" creationId="{E9B21414-F639-6AEB-D39B-27A1ADB2EC9C}"/>
          </ac:spMkLst>
        </pc:spChg>
        <pc:spChg chg="del">
          <ac:chgData name="Mateo ." userId="7789c162e660c939" providerId="Windows Live" clId="Web-{F3686174-5CEC-4DE0-B4AF-B3701FB11C6A}" dt="2025-06-22T23:47:24.441" v="52"/>
          <ac:spMkLst>
            <pc:docMk/>
            <pc:sldMk cId="250930590" sldId="257"/>
            <ac:spMk id="3" creationId="{FD681A74-DAF6-BDDF-6360-0C78547915DA}"/>
          </ac:spMkLst>
        </pc:spChg>
        <pc:spChg chg="add del mod">
          <ac:chgData name="Mateo ." userId="7789c162e660c939" providerId="Windows Live" clId="Web-{F3686174-5CEC-4DE0-B4AF-B3701FB11C6A}" dt="2025-06-22T23:47:34.989" v="58"/>
          <ac:spMkLst>
            <pc:docMk/>
            <pc:sldMk cId="250930590" sldId="257"/>
            <ac:spMk id="6" creationId="{936D83C4-BB11-E9B7-7479-90E2FE352C70}"/>
          </ac:spMkLst>
        </pc:spChg>
        <pc:spChg chg="add mod">
          <ac:chgData name="Mateo ." userId="7789c162e660c939" providerId="Windows Live" clId="Web-{F3686174-5CEC-4DE0-B4AF-B3701FB11C6A}" dt="2025-06-23T00:40:30.569" v="1438" actId="1076"/>
          <ac:spMkLst>
            <pc:docMk/>
            <pc:sldMk cId="250930590" sldId="257"/>
            <ac:spMk id="11" creationId="{0772BE51-284E-BB2F-E19D-554CBD471406}"/>
          </ac:spMkLst>
        </pc:spChg>
        <pc:spChg chg="add">
          <ac:chgData name="Mateo ." userId="7789c162e660c939" providerId="Windows Live" clId="Web-{F3686174-5CEC-4DE0-B4AF-B3701FB11C6A}" dt="2025-06-22T23:47:54.912" v="62"/>
          <ac:spMkLst>
            <pc:docMk/>
            <pc:sldMk cId="250930590" sldId="257"/>
            <ac:spMk id="14" creationId="{6D16C4DE-5FF1-8D34-BBA1-FC43F315567B}"/>
          </ac:spMkLst>
        </pc:spChg>
        <pc:spChg chg="add">
          <ac:chgData name="Mateo ." userId="7789c162e660c939" providerId="Windows Live" clId="Web-{F3686174-5CEC-4DE0-B4AF-B3701FB11C6A}" dt="2025-06-22T23:47:54.912" v="62"/>
          <ac:spMkLst>
            <pc:docMk/>
            <pc:sldMk cId="250930590" sldId="257"/>
            <ac:spMk id="16" creationId="{B6914053-73D7-E377-E88C-94E35AAD489B}"/>
          </ac:spMkLst>
        </pc:spChg>
        <pc:picChg chg="add del mod ord">
          <ac:chgData name="Mateo ." userId="7789c162e660c939" providerId="Windows Live" clId="Web-{F3686174-5CEC-4DE0-B4AF-B3701FB11C6A}" dt="2025-06-22T23:47:34.364" v="57"/>
          <ac:picMkLst>
            <pc:docMk/>
            <pc:sldMk cId="250930590" sldId="257"/>
            <ac:picMk id="4" creationId="{3141E8D2-7E82-F13F-C090-A1229146CB68}"/>
          </ac:picMkLst>
        </pc:picChg>
        <pc:picChg chg="add mod ord">
          <ac:chgData name="Mateo ." userId="7789c162e660c939" providerId="Windows Live" clId="Web-{F3686174-5CEC-4DE0-B4AF-B3701FB11C6A}" dt="2025-06-22T23:48:26.649" v="70" actId="1076"/>
          <ac:picMkLst>
            <pc:docMk/>
            <pc:sldMk cId="250930590" sldId="257"/>
            <ac:picMk id="7" creationId="{A45CE6D6-C34B-4F9C-FC2A-83C6D21A9657}"/>
          </ac:picMkLst>
        </pc:picChg>
      </pc:sldChg>
      <pc:sldChg chg="modSp new">
        <pc:chgData name="Mateo ." userId="7789c162e660c939" providerId="Windows Live" clId="Web-{F3686174-5CEC-4DE0-B4AF-B3701FB11C6A}" dt="2025-06-23T01:28:31.876" v="1728" actId="20577"/>
        <pc:sldMkLst>
          <pc:docMk/>
          <pc:sldMk cId="3343178588" sldId="258"/>
        </pc:sldMkLst>
        <pc:spChg chg="mod">
          <ac:chgData name="Mateo ." userId="7789c162e660c939" providerId="Windows Live" clId="Web-{F3686174-5CEC-4DE0-B4AF-B3701FB11C6A}" dt="2025-06-23T00:38:00.621" v="1332" actId="20577"/>
          <ac:spMkLst>
            <pc:docMk/>
            <pc:sldMk cId="3343178588" sldId="258"/>
            <ac:spMk id="2" creationId="{D3293814-1CBE-6F47-7191-3179E4AFF9A4}"/>
          </ac:spMkLst>
        </pc:spChg>
        <pc:spChg chg="mod">
          <ac:chgData name="Mateo ." userId="7789c162e660c939" providerId="Windows Live" clId="Web-{F3686174-5CEC-4DE0-B4AF-B3701FB11C6A}" dt="2025-06-23T01:28:31.876" v="1728" actId="20577"/>
          <ac:spMkLst>
            <pc:docMk/>
            <pc:sldMk cId="3343178588" sldId="258"/>
            <ac:spMk id="3" creationId="{D6D3C74F-6E8C-2B6F-7EA1-AB3D68B16480}"/>
          </ac:spMkLst>
        </pc:spChg>
      </pc:sldChg>
      <pc:sldChg chg="addSp delSp modSp new mod setBg">
        <pc:chgData name="Mateo ." userId="7789c162e660c939" providerId="Windows Live" clId="Web-{F3686174-5CEC-4DE0-B4AF-B3701FB11C6A}" dt="2025-06-22T23:57:42.124" v="190" actId="1076"/>
        <pc:sldMkLst>
          <pc:docMk/>
          <pc:sldMk cId="225181443" sldId="259"/>
        </pc:sldMkLst>
        <pc:spChg chg="mod">
          <ac:chgData name="Mateo ." userId="7789c162e660c939" providerId="Windows Live" clId="Web-{F3686174-5CEC-4DE0-B4AF-B3701FB11C6A}" dt="2025-06-22T23:52:27.056" v="171" actId="20577"/>
          <ac:spMkLst>
            <pc:docMk/>
            <pc:sldMk cId="225181443" sldId="259"/>
            <ac:spMk id="2" creationId="{BC8A7F5F-3B1C-5445-C57C-BE2241CE01CC}"/>
          </ac:spMkLst>
        </pc:spChg>
        <pc:spChg chg="del">
          <ac:chgData name="Mateo ." userId="7789c162e660c939" providerId="Windows Live" clId="Web-{F3686174-5CEC-4DE0-B4AF-B3701FB11C6A}" dt="2025-06-22T23:49:28.028" v="74"/>
          <ac:spMkLst>
            <pc:docMk/>
            <pc:sldMk cId="225181443" sldId="259"/>
            <ac:spMk id="3" creationId="{1415CE86-73E4-DF80-D532-0D60FAA4FC94}"/>
          </ac:spMkLst>
        </pc:spChg>
        <pc:spChg chg="add del mod">
          <ac:chgData name="Mateo ." userId="7789c162e660c939" providerId="Windows Live" clId="Web-{F3686174-5CEC-4DE0-B4AF-B3701FB11C6A}" dt="2025-06-22T23:57:04.544" v="182"/>
          <ac:spMkLst>
            <pc:docMk/>
            <pc:sldMk cId="225181443" sldId="259"/>
            <ac:spMk id="6" creationId="{E031DA12-9394-8BDA-0C0F-E256416A554E}"/>
          </ac:spMkLst>
        </pc:spChg>
        <pc:spChg chg="add del">
          <ac:chgData name="Mateo ." userId="7789c162e660c939" providerId="Windows Live" clId="Web-{F3686174-5CEC-4DE0-B4AF-B3701FB11C6A}" dt="2025-06-22T23:50:38.627" v="104"/>
          <ac:spMkLst>
            <pc:docMk/>
            <pc:sldMk cId="225181443" sldId="259"/>
            <ac:spMk id="9" creationId="{774A975B-A886-5202-0489-6965514A0D14}"/>
          </ac:spMkLst>
        </pc:spChg>
        <pc:spChg chg="add del">
          <ac:chgData name="Mateo ." userId="7789c162e660c939" providerId="Windows Live" clId="Web-{F3686174-5CEC-4DE0-B4AF-B3701FB11C6A}" dt="2025-06-22T23:50:38.627" v="104"/>
          <ac:spMkLst>
            <pc:docMk/>
            <pc:sldMk cId="225181443" sldId="259"/>
            <ac:spMk id="11" creationId="{EA67E988-5919-57BB-C7DE-D3EAD38A3045}"/>
          </ac:spMkLst>
        </pc:spChg>
        <pc:spChg chg="add mod">
          <ac:chgData name="Mateo ." userId="7789c162e660c939" providerId="Windows Live" clId="Web-{F3686174-5CEC-4DE0-B4AF-B3701FB11C6A}" dt="2025-06-22T23:57:33.124" v="187"/>
          <ac:spMkLst>
            <pc:docMk/>
            <pc:sldMk cId="225181443" sldId="259"/>
            <ac:spMk id="12" creationId="{5DCA9FDB-345E-1564-B4AC-459DB666F51F}"/>
          </ac:spMkLst>
        </pc:spChg>
        <pc:spChg chg="add del">
          <ac:chgData name="Mateo ." userId="7789c162e660c939" providerId="Windows Live" clId="Web-{F3686174-5CEC-4DE0-B4AF-B3701FB11C6A}" dt="2025-06-22T23:50:38.627" v="104"/>
          <ac:spMkLst>
            <pc:docMk/>
            <pc:sldMk cId="225181443" sldId="259"/>
            <ac:spMk id="13" creationId="{FAF3766F-DEF3-4802-BB0D-7A18EDD9704F}"/>
          </ac:spMkLst>
        </pc:spChg>
        <pc:spChg chg="add del">
          <ac:chgData name="Mateo ." userId="7789c162e660c939" providerId="Windows Live" clId="Web-{F3686174-5CEC-4DE0-B4AF-B3701FB11C6A}" dt="2025-06-22T23:50:38.627" v="104"/>
          <ac:spMkLst>
            <pc:docMk/>
            <pc:sldMk cId="225181443" sldId="259"/>
            <ac:spMk id="15" creationId="{B2C335F7-F61C-4EB4-80F2-4B1438FE66BB}"/>
          </ac:spMkLst>
        </pc:spChg>
        <pc:spChg chg="add del">
          <ac:chgData name="Mateo ." userId="7789c162e660c939" providerId="Windows Live" clId="Web-{F3686174-5CEC-4DE0-B4AF-B3701FB11C6A}" dt="2025-06-22T23:50:38.627" v="104"/>
          <ac:spMkLst>
            <pc:docMk/>
            <pc:sldMk cId="225181443" sldId="259"/>
            <ac:spMk id="17" creationId="{E4C7F386-A972-9ED7-C153-F0E50968255B}"/>
          </ac:spMkLst>
        </pc:spChg>
        <pc:picChg chg="add del mod ord">
          <ac:chgData name="Mateo ." userId="7789c162e660c939" providerId="Windows Live" clId="Web-{F3686174-5CEC-4DE0-B4AF-B3701FB11C6A}" dt="2025-06-22T23:57:03.512" v="181"/>
          <ac:picMkLst>
            <pc:docMk/>
            <pc:sldMk cId="225181443" sldId="259"/>
            <ac:picMk id="4" creationId="{BA975EE0-6E36-2964-084C-23E464A294E9}"/>
          </ac:picMkLst>
        </pc:picChg>
        <pc:picChg chg="add del mod ord">
          <ac:chgData name="Mateo ." userId="7789c162e660c939" providerId="Windows Live" clId="Web-{F3686174-5CEC-4DE0-B4AF-B3701FB11C6A}" dt="2025-06-22T23:57:33.124" v="187"/>
          <ac:picMkLst>
            <pc:docMk/>
            <pc:sldMk cId="225181443" sldId="259"/>
            <ac:picMk id="7" creationId="{6A3F7EB5-A902-0D15-551B-12A7F020E45F}"/>
          </ac:picMkLst>
        </pc:picChg>
        <pc:picChg chg="add mod">
          <ac:chgData name="Mateo ." userId="7789c162e660c939" providerId="Windows Live" clId="Web-{F3686174-5CEC-4DE0-B4AF-B3701FB11C6A}" dt="2025-06-22T23:57:42.124" v="190" actId="1076"/>
          <ac:picMkLst>
            <pc:docMk/>
            <pc:sldMk cId="225181443" sldId="259"/>
            <ac:picMk id="8" creationId="{82A0D49A-BA79-68CF-25DC-733F4EB77A11}"/>
          </ac:picMkLst>
        </pc:picChg>
      </pc:sldChg>
      <pc:sldChg chg="addSp delSp modSp new">
        <pc:chgData name="Mateo ." userId="7789c162e660c939" providerId="Windows Live" clId="Web-{F3686174-5CEC-4DE0-B4AF-B3701FB11C6A}" dt="2025-06-23T00:30:39.887" v="1068" actId="20577"/>
        <pc:sldMkLst>
          <pc:docMk/>
          <pc:sldMk cId="1971315518" sldId="260"/>
        </pc:sldMkLst>
        <pc:spChg chg="mod">
          <ac:chgData name="Mateo ." userId="7789c162e660c939" providerId="Windows Live" clId="Web-{F3686174-5CEC-4DE0-B4AF-B3701FB11C6A}" dt="2025-06-23T00:30:39.887" v="1068" actId="20577"/>
          <ac:spMkLst>
            <pc:docMk/>
            <pc:sldMk cId="1971315518" sldId="260"/>
            <ac:spMk id="2" creationId="{89F9008A-3718-42BC-DD42-E2AF7F36C5F6}"/>
          </ac:spMkLst>
        </pc:spChg>
        <pc:spChg chg="add del mod">
          <ac:chgData name="Mateo ." userId="7789c162e660c939" providerId="Windows Live" clId="Web-{F3686174-5CEC-4DE0-B4AF-B3701FB11C6A}" dt="2025-06-23T00:00:10.650" v="194" actId="20577"/>
          <ac:spMkLst>
            <pc:docMk/>
            <pc:sldMk cId="1971315518" sldId="260"/>
            <ac:spMk id="3" creationId="{BAA89118-DB52-A21D-0BF3-53DEBBF30619}"/>
          </ac:spMkLst>
        </pc:spChg>
        <pc:picChg chg="add del mod ord">
          <ac:chgData name="Mateo ." userId="7789c162e660c939" providerId="Windows Live" clId="Web-{F3686174-5CEC-4DE0-B4AF-B3701FB11C6A}" dt="2025-06-22T23:50:57.315" v="107"/>
          <ac:picMkLst>
            <pc:docMk/>
            <pc:sldMk cId="1971315518" sldId="260"/>
            <ac:picMk id="4" creationId="{F3A7CFC1-3AAE-74CA-863C-7CCD3CB96A50}"/>
          </ac:picMkLst>
        </pc:picChg>
      </pc:sldChg>
      <pc:sldChg chg="addSp delSp modSp new">
        <pc:chgData name="Mateo ." userId="7789c162e660c939" providerId="Windows Live" clId="Web-{F3686174-5CEC-4DE0-B4AF-B3701FB11C6A}" dt="2025-06-23T00:26:45.152" v="1013"/>
        <pc:sldMkLst>
          <pc:docMk/>
          <pc:sldMk cId="3669164131" sldId="261"/>
        </pc:sldMkLst>
        <pc:spChg chg="mod">
          <ac:chgData name="Mateo ." userId="7789c162e660c939" providerId="Windows Live" clId="Web-{F3686174-5CEC-4DE0-B4AF-B3701FB11C6A}" dt="2025-06-23T00:16:08.952" v="552" actId="14100"/>
          <ac:spMkLst>
            <pc:docMk/>
            <pc:sldMk cId="3669164131" sldId="261"/>
            <ac:spMk id="2" creationId="{8A840D6E-3F3F-D6AF-5869-FD3CE50C9D98}"/>
          </ac:spMkLst>
        </pc:spChg>
        <pc:spChg chg="del">
          <ac:chgData name="Mateo ." userId="7789c162e660c939" providerId="Windows Live" clId="Web-{F3686174-5CEC-4DE0-B4AF-B3701FB11C6A}" dt="2025-06-23T00:13:37.129" v="351"/>
          <ac:spMkLst>
            <pc:docMk/>
            <pc:sldMk cId="3669164131" sldId="261"/>
            <ac:spMk id="3" creationId="{33A290E1-94B8-AF61-6558-66FCB918F0A1}"/>
          </ac:spMkLst>
        </pc:spChg>
        <pc:graphicFrameChg chg="add mod ord modGraphic">
          <ac:chgData name="Mateo ." userId="7789c162e660c939" providerId="Windows Live" clId="Web-{F3686174-5CEC-4DE0-B4AF-B3701FB11C6A}" dt="2025-06-23T00:26:45.152" v="1013"/>
          <ac:graphicFrameMkLst>
            <pc:docMk/>
            <pc:sldMk cId="3669164131" sldId="261"/>
            <ac:graphicFrameMk id="4" creationId="{BD11D0FE-44A6-49EC-D8FA-C865978E869E}"/>
          </ac:graphicFrameMkLst>
        </pc:graphicFrameChg>
      </pc:sldChg>
      <pc:sldChg chg="addSp delSp modSp new mod setBg">
        <pc:chgData name="Mateo ." userId="7789c162e660c939" providerId="Windows Live" clId="Web-{F3686174-5CEC-4DE0-B4AF-B3701FB11C6A}" dt="2025-06-23T01:49:56.990" v="2031" actId="1076"/>
        <pc:sldMkLst>
          <pc:docMk/>
          <pc:sldMk cId="216837255" sldId="262"/>
        </pc:sldMkLst>
        <pc:spChg chg="del">
          <ac:chgData name="Mateo ." userId="7789c162e660c939" providerId="Windows Live" clId="Web-{F3686174-5CEC-4DE0-B4AF-B3701FB11C6A}" dt="2025-06-23T00:03:12.116" v="210"/>
          <ac:spMkLst>
            <pc:docMk/>
            <pc:sldMk cId="216837255" sldId="262"/>
            <ac:spMk id="2" creationId="{147088CC-40C1-9445-D9A9-3CA9190201E7}"/>
          </ac:spMkLst>
        </pc:spChg>
        <pc:spChg chg="del">
          <ac:chgData name="Mateo ." userId="7789c162e660c939" providerId="Windows Live" clId="Web-{F3686174-5CEC-4DE0-B4AF-B3701FB11C6A}" dt="2025-06-23T00:03:01.162" v="205"/>
          <ac:spMkLst>
            <pc:docMk/>
            <pc:sldMk cId="216837255" sldId="262"/>
            <ac:spMk id="3" creationId="{A41EC8AE-CFFF-C393-5062-2428B4759F89}"/>
          </ac:spMkLst>
        </pc:spChg>
        <pc:spChg chg="add del mod">
          <ac:chgData name="Mateo ." userId="7789c162e660c939" providerId="Windows Live" clId="Web-{F3686174-5CEC-4DE0-B4AF-B3701FB11C6A}" dt="2025-06-23T00:04:03.119" v="212"/>
          <ac:spMkLst>
            <pc:docMk/>
            <pc:sldMk cId="216837255" sldId="262"/>
            <ac:spMk id="6" creationId="{9295BDBC-D527-E913-7EB2-A54B79419B43}"/>
          </ac:spMkLst>
        </pc:spChg>
        <pc:spChg chg="add del">
          <ac:chgData name="Mateo ." userId="7789c162e660c939" providerId="Windows Live" clId="Web-{F3686174-5CEC-4DE0-B4AF-B3701FB11C6A}" dt="2025-06-23T00:04:06.307" v="213"/>
          <ac:spMkLst>
            <pc:docMk/>
            <pc:sldMk cId="216837255" sldId="262"/>
            <ac:spMk id="9" creationId="{2A5A036F-9975-4D7C-8141-77791C7146C1}"/>
          </ac:spMkLst>
        </pc:spChg>
        <pc:spChg chg="add del">
          <ac:chgData name="Mateo ." userId="7789c162e660c939" providerId="Windows Live" clId="Web-{F3686174-5CEC-4DE0-B4AF-B3701FB11C6A}" dt="2025-06-23T00:06:44.663" v="238"/>
          <ac:spMkLst>
            <pc:docMk/>
            <pc:sldMk cId="216837255" sldId="262"/>
            <ac:spMk id="10" creationId="{755DD988-7EE4-8783-0FDB-81169390C53D}"/>
          </ac:spMkLst>
        </pc:spChg>
        <pc:spChg chg="add del">
          <ac:chgData name="Mateo ." userId="7789c162e660c939" providerId="Windows Live" clId="Web-{F3686174-5CEC-4DE0-B4AF-B3701FB11C6A}" dt="2025-06-23T00:04:06.307" v="213"/>
          <ac:spMkLst>
            <pc:docMk/>
            <pc:sldMk cId="216837255" sldId="262"/>
            <ac:spMk id="11" creationId="{D90405AB-F9EB-0014-6489-03A19F0DDC1B}"/>
          </ac:spMkLst>
        </pc:spChg>
        <pc:spChg chg="add mod ord">
          <ac:chgData name="Mateo ." userId="7789c162e660c939" providerId="Windows Live" clId="Web-{F3686174-5CEC-4DE0-B4AF-B3701FB11C6A}" dt="2025-06-23T01:49:48.411" v="2029" actId="1076"/>
          <ac:spMkLst>
            <pc:docMk/>
            <pc:sldMk cId="216837255" sldId="262"/>
            <ac:spMk id="12" creationId="{6FA00EA8-6D59-F07B-7D9E-70883A4B8477}"/>
          </ac:spMkLst>
        </pc:spChg>
        <pc:spChg chg="add mod ord">
          <ac:chgData name="Mateo ." userId="7789c162e660c939" providerId="Windows Live" clId="Web-{F3686174-5CEC-4DE0-B4AF-B3701FB11C6A}" dt="2025-06-23T01:49:56.990" v="2031" actId="1076"/>
          <ac:spMkLst>
            <pc:docMk/>
            <pc:sldMk cId="216837255" sldId="262"/>
            <ac:spMk id="15" creationId="{33D083A5-12D3-0D53-C394-C9E611B5EB17}"/>
          </ac:spMkLst>
        </pc:spChg>
        <pc:spChg chg="add del">
          <ac:chgData name="Mateo ." userId="7789c162e660c939" providerId="Windows Live" clId="Web-{F3686174-5CEC-4DE0-B4AF-B3701FB11C6A}" dt="2025-06-23T00:04:17.120" v="218"/>
          <ac:spMkLst>
            <pc:docMk/>
            <pc:sldMk cId="216837255" sldId="262"/>
            <ac:spMk id="16" creationId="{774A975B-A886-5202-0489-6965514A0D14}"/>
          </ac:spMkLst>
        </pc:spChg>
        <pc:spChg chg="add del">
          <ac:chgData name="Mateo ." userId="7789c162e660c939" providerId="Windows Live" clId="Web-{F3686174-5CEC-4DE0-B4AF-B3701FB11C6A}" dt="2025-06-23T00:04:17.120" v="218"/>
          <ac:spMkLst>
            <pc:docMk/>
            <pc:sldMk cId="216837255" sldId="262"/>
            <ac:spMk id="18" creationId="{EA67E988-5919-57BB-C7DE-D3EAD38A3045}"/>
          </ac:spMkLst>
        </pc:spChg>
        <pc:spChg chg="add del">
          <ac:chgData name="Mateo ." userId="7789c162e660c939" providerId="Windows Live" clId="Web-{F3686174-5CEC-4DE0-B4AF-B3701FB11C6A}" dt="2025-06-23T00:04:17.120" v="218"/>
          <ac:spMkLst>
            <pc:docMk/>
            <pc:sldMk cId="216837255" sldId="262"/>
            <ac:spMk id="20" creationId="{FAF3766F-DEF3-4802-BB0D-7A18EDD9704F}"/>
          </ac:spMkLst>
        </pc:spChg>
        <pc:spChg chg="add del">
          <ac:chgData name="Mateo ." userId="7789c162e660c939" providerId="Windows Live" clId="Web-{F3686174-5CEC-4DE0-B4AF-B3701FB11C6A}" dt="2025-06-23T00:04:17.120" v="218"/>
          <ac:spMkLst>
            <pc:docMk/>
            <pc:sldMk cId="216837255" sldId="262"/>
            <ac:spMk id="22" creationId="{B2C335F7-F61C-4EB4-80F2-4B1438FE66BB}"/>
          </ac:spMkLst>
        </pc:spChg>
        <pc:spChg chg="add del">
          <ac:chgData name="Mateo ." userId="7789c162e660c939" providerId="Windows Live" clId="Web-{F3686174-5CEC-4DE0-B4AF-B3701FB11C6A}" dt="2025-06-23T00:04:17.120" v="218"/>
          <ac:spMkLst>
            <pc:docMk/>
            <pc:sldMk cId="216837255" sldId="262"/>
            <ac:spMk id="24" creationId="{E4C7F386-A972-9ED7-C153-F0E50968255B}"/>
          </ac:spMkLst>
        </pc:spChg>
        <pc:spChg chg="add del">
          <ac:chgData name="Mateo ." userId="7789c162e660c939" providerId="Windows Live" clId="Web-{F3686174-5CEC-4DE0-B4AF-B3701FB11C6A}" dt="2025-06-23T00:04:14.214" v="215"/>
          <ac:spMkLst>
            <pc:docMk/>
            <pc:sldMk cId="216837255" sldId="262"/>
            <ac:spMk id="28" creationId="{B9F9072F-9D6D-652E-0E22-8BC00E71DEC0}"/>
          </ac:spMkLst>
        </pc:spChg>
        <pc:spChg chg="add del">
          <ac:chgData name="Mateo ." userId="7789c162e660c939" providerId="Windows Live" clId="Web-{F3686174-5CEC-4DE0-B4AF-B3701FB11C6A}" dt="2025-06-23T00:04:17.105" v="217"/>
          <ac:spMkLst>
            <pc:docMk/>
            <pc:sldMk cId="216837255" sldId="262"/>
            <ac:spMk id="29" creationId="{774A975B-A886-5202-0489-6965514A0D14}"/>
          </ac:spMkLst>
        </pc:spChg>
        <pc:spChg chg="add del">
          <ac:chgData name="Mateo ." userId="7789c162e660c939" providerId="Windows Live" clId="Web-{F3686174-5CEC-4DE0-B4AF-B3701FB11C6A}" dt="2025-06-23T00:04:14.214" v="215"/>
          <ac:spMkLst>
            <pc:docMk/>
            <pc:sldMk cId="216837255" sldId="262"/>
            <ac:spMk id="31" creationId="{6D16C4DE-5FF1-8D34-BBA1-FC43F315567B}"/>
          </ac:spMkLst>
        </pc:spChg>
        <pc:spChg chg="add del">
          <ac:chgData name="Mateo ." userId="7789c162e660c939" providerId="Windows Live" clId="Web-{F3686174-5CEC-4DE0-B4AF-B3701FB11C6A}" dt="2025-06-23T00:04:14.214" v="215"/>
          <ac:spMkLst>
            <pc:docMk/>
            <pc:sldMk cId="216837255" sldId="262"/>
            <ac:spMk id="33" creationId="{B6914053-73D7-E377-E88C-94E35AAD489B}"/>
          </ac:spMkLst>
        </pc:spChg>
        <pc:spChg chg="add del">
          <ac:chgData name="Mateo ." userId="7789c162e660c939" providerId="Windows Live" clId="Web-{F3686174-5CEC-4DE0-B4AF-B3701FB11C6A}" dt="2025-06-23T00:04:17.105" v="217"/>
          <ac:spMkLst>
            <pc:docMk/>
            <pc:sldMk cId="216837255" sldId="262"/>
            <ac:spMk id="35" creationId="{06B5A8BF-0680-F9A7-27B1-3971EC934783}"/>
          </ac:spMkLst>
        </pc:spChg>
        <pc:spChg chg="add del">
          <ac:chgData name="Mateo ." userId="7789c162e660c939" providerId="Windows Live" clId="Web-{F3686174-5CEC-4DE0-B4AF-B3701FB11C6A}" dt="2025-06-23T00:04:17.105" v="217"/>
          <ac:spMkLst>
            <pc:docMk/>
            <pc:sldMk cId="216837255" sldId="262"/>
            <ac:spMk id="36" creationId="{EA67E988-5919-57BB-C7DE-D3EAD38A3045}"/>
          </ac:spMkLst>
        </pc:spChg>
        <pc:spChg chg="add del">
          <ac:chgData name="Mateo ." userId="7789c162e660c939" providerId="Windows Live" clId="Web-{F3686174-5CEC-4DE0-B4AF-B3701FB11C6A}" dt="2025-06-23T00:04:17.105" v="217"/>
          <ac:spMkLst>
            <pc:docMk/>
            <pc:sldMk cId="216837255" sldId="262"/>
            <ac:spMk id="37" creationId="{5820888B-4EA5-E0E8-6D52-7733E1E77451}"/>
          </ac:spMkLst>
        </pc:spChg>
        <pc:spChg chg="add del">
          <ac:chgData name="Mateo ." userId="7789c162e660c939" providerId="Windows Live" clId="Web-{F3686174-5CEC-4DE0-B4AF-B3701FB11C6A}" dt="2025-06-23T00:04:40.075" v="226"/>
          <ac:spMkLst>
            <pc:docMk/>
            <pc:sldMk cId="216837255" sldId="262"/>
            <ac:spMk id="39" creationId="{0EC38958-9A69-239A-BA79-2AEC73345F4B}"/>
          </ac:spMkLst>
        </pc:spChg>
        <pc:spChg chg="add del">
          <ac:chgData name="Mateo ." userId="7789c162e660c939" providerId="Windows Live" clId="Web-{F3686174-5CEC-4DE0-B4AF-B3701FB11C6A}" dt="2025-06-23T00:04:40.075" v="226"/>
          <ac:spMkLst>
            <pc:docMk/>
            <pc:sldMk cId="216837255" sldId="262"/>
            <ac:spMk id="40" creationId="{6EC109E5-0396-8968-4F42-DFEC280363B6}"/>
          </ac:spMkLst>
        </pc:spChg>
        <pc:spChg chg="add del mod">
          <ac:chgData name="Mateo ." userId="7789c162e660c939" providerId="Windows Live" clId="Web-{F3686174-5CEC-4DE0-B4AF-B3701FB11C6A}" dt="2025-06-23T00:04:35.950" v="224"/>
          <ac:spMkLst>
            <pc:docMk/>
            <pc:sldMk cId="216837255" sldId="262"/>
            <ac:spMk id="41" creationId="{C1645553-F37C-6F9D-1C7B-3414D0F01AEF}"/>
          </ac:spMkLst>
        </pc:spChg>
        <pc:spChg chg="add">
          <ac:chgData name="Mateo ." userId="7789c162e660c939" providerId="Windows Live" clId="Web-{F3686174-5CEC-4DE0-B4AF-B3701FB11C6A}" dt="2025-06-23T00:04:40.075" v="226"/>
          <ac:spMkLst>
            <pc:docMk/>
            <pc:sldMk cId="216837255" sldId="262"/>
            <ac:spMk id="45" creationId="{E20BB609-EF92-42DB-836C-0699A590B5CF}"/>
          </ac:spMkLst>
        </pc:spChg>
        <pc:spChg chg="add">
          <ac:chgData name="Mateo ." userId="7789c162e660c939" providerId="Windows Live" clId="Web-{F3686174-5CEC-4DE0-B4AF-B3701FB11C6A}" dt="2025-06-23T00:04:40.075" v="226"/>
          <ac:spMkLst>
            <pc:docMk/>
            <pc:sldMk cId="216837255" sldId="262"/>
            <ac:spMk id="47" creationId="{C4FC6368-7439-814E-1B74-451E982162C1}"/>
          </ac:spMkLst>
        </pc:spChg>
        <pc:picChg chg="add del mod ord">
          <ac:chgData name="Mateo ." userId="7789c162e660c939" providerId="Windows Live" clId="Web-{F3686174-5CEC-4DE0-B4AF-B3701FB11C6A}" dt="2025-06-23T01:47:14.202" v="1990"/>
          <ac:picMkLst>
            <pc:docMk/>
            <pc:sldMk cId="216837255" sldId="262"/>
            <ac:picMk id="2" creationId="{2C3E57B3-4CE0-C8C6-B8FC-F0BC93C20717}"/>
          </ac:picMkLst>
        </pc:picChg>
        <pc:picChg chg="add mod ord">
          <ac:chgData name="Mateo ." userId="7789c162e660c939" providerId="Windows Live" clId="Web-{F3686174-5CEC-4DE0-B4AF-B3701FB11C6A}" dt="2025-06-23T01:49:54.630" v="2030" actId="1076"/>
          <ac:picMkLst>
            <pc:docMk/>
            <pc:sldMk cId="216837255" sldId="262"/>
            <ac:picMk id="3" creationId="{9E0858CC-D277-3B92-39DA-1679AC150E14}"/>
          </ac:picMkLst>
        </pc:picChg>
        <pc:picChg chg="add del mod ord">
          <ac:chgData name="Mateo ." userId="7789c162e660c939" providerId="Windows Live" clId="Web-{F3686174-5CEC-4DE0-B4AF-B3701FB11C6A}" dt="2025-06-23T00:04:02.635" v="211"/>
          <ac:picMkLst>
            <pc:docMk/>
            <pc:sldMk cId="216837255" sldId="262"/>
            <ac:picMk id="4" creationId="{A71EC7C2-82A4-AD98-F8AC-CEE0C8D79E0C}"/>
          </ac:picMkLst>
        </pc:picChg>
        <pc:picChg chg="add del mod ord">
          <ac:chgData name="Mateo ." userId="7789c162e660c939" providerId="Windows Live" clId="Web-{F3686174-5CEC-4DE0-B4AF-B3701FB11C6A}" dt="2025-06-23T00:04:46.529" v="227"/>
          <ac:picMkLst>
            <pc:docMk/>
            <pc:sldMk cId="216837255" sldId="262"/>
            <ac:picMk id="7" creationId="{DFC55BBC-4D78-0B52-47C3-E8B27166824B}"/>
          </ac:picMkLst>
        </pc:picChg>
        <pc:picChg chg="add del mod modCrop">
          <ac:chgData name="Mateo ." userId="7789c162e660c939" providerId="Windows Live" clId="Web-{F3686174-5CEC-4DE0-B4AF-B3701FB11C6A}" dt="2025-06-23T00:46:26.329" v="1440"/>
          <ac:picMkLst>
            <pc:docMk/>
            <pc:sldMk cId="216837255" sldId="262"/>
            <ac:picMk id="8" creationId="{AC015DB9-4DD2-B7FE-EE93-A8527E329D95}"/>
          </ac:picMkLst>
        </pc:picChg>
        <pc:picChg chg="add del mod">
          <ac:chgData name="Mateo ." userId="7789c162e660c939" providerId="Windows Live" clId="Web-{F3686174-5CEC-4DE0-B4AF-B3701FB11C6A}" dt="2025-06-23T00:08:49.187" v="299"/>
          <ac:picMkLst>
            <pc:docMk/>
            <pc:sldMk cId="216837255" sldId="262"/>
            <ac:picMk id="13" creationId="{A6DEA794-0154-FDEE-46A1-A3C8D7665A4D}"/>
          </ac:picMkLst>
        </pc:picChg>
        <pc:picChg chg="add del mod">
          <ac:chgData name="Mateo ." userId="7789c162e660c939" providerId="Windows Live" clId="Web-{F3686174-5CEC-4DE0-B4AF-B3701FB11C6A}" dt="2025-06-23T00:08:29.154" v="294"/>
          <ac:picMkLst>
            <pc:docMk/>
            <pc:sldMk cId="216837255" sldId="262"/>
            <ac:picMk id="14" creationId="{D7A84F2C-0697-473F-2D19-6E1E80271BE2}"/>
          </ac:picMkLst>
        </pc:picChg>
        <pc:picChg chg="add del mod">
          <ac:chgData name="Mateo ." userId="7789c162e660c939" providerId="Windows Live" clId="Web-{F3686174-5CEC-4DE0-B4AF-B3701FB11C6A}" dt="2025-06-23T01:21:48.547" v="1472"/>
          <ac:picMkLst>
            <pc:docMk/>
            <pc:sldMk cId="216837255" sldId="262"/>
            <ac:picMk id="17" creationId="{37E0F960-0AB3-E77A-7B16-D7304361C7BC}"/>
          </ac:picMkLst>
        </pc:picChg>
        <pc:picChg chg="add del mod">
          <ac:chgData name="Mateo ." userId="7789c162e660c939" providerId="Windows Live" clId="Web-{F3686174-5CEC-4DE0-B4AF-B3701FB11C6A}" dt="2025-06-23T00:46:34.501" v="1442"/>
          <ac:picMkLst>
            <pc:docMk/>
            <pc:sldMk cId="216837255" sldId="262"/>
            <ac:picMk id="19" creationId="{F8058671-9AC2-A221-140D-49B3E53827BD}"/>
          </ac:picMkLst>
        </pc:picChg>
        <pc:picChg chg="add del mod">
          <ac:chgData name="Mateo ." userId="7789c162e660c939" providerId="Windows Live" clId="Web-{F3686174-5CEC-4DE0-B4AF-B3701FB11C6A}" dt="2025-06-23T01:21:46.547" v="1471"/>
          <ac:picMkLst>
            <pc:docMk/>
            <pc:sldMk cId="216837255" sldId="262"/>
            <ac:picMk id="21" creationId="{5D3D27D2-019B-5F77-28D5-1E7B25B4F101}"/>
          </ac:picMkLst>
        </pc:picChg>
      </pc:sldChg>
      <pc:sldChg chg="addSp delSp modSp new mod setBg">
        <pc:chgData name="Mateo ." userId="7789c162e660c939" providerId="Windows Live" clId="Web-{F3686174-5CEC-4DE0-B4AF-B3701FB11C6A}" dt="2025-06-23T01:24:18.975" v="1498" actId="1076"/>
        <pc:sldMkLst>
          <pc:docMk/>
          <pc:sldMk cId="3893212384" sldId="263"/>
        </pc:sldMkLst>
        <pc:spChg chg="mod">
          <ac:chgData name="Mateo ." userId="7789c162e660c939" providerId="Windows Live" clId="Web-{F3686174-5CEC-4DE0-B4AF-B3701FB11C6A}" dt="2025-06-23T00:27:40.140" v="1018"/>
          <ac:spMkLst>
            <pc:docMk/>
            <pc:sldMk cId="3893212384" sldId="263"/>
            <ac:spMk id="2" creationId="{1A3C54E5-EA54-E8C4-E6F2-3022A5E18237}"/>
          </ac:spMkLst>
        </pc:spChg>
        <pc:spChg chg="del">
          <ac:chgData name="Mateo ." userId="7789c162e660c939" providerId="Windows Live" clId="Web-{F3686174-5CEC-4DE0-B4AF-B3701FB11C6A}" dt="2025-06-23T00:27:31.389" v="1015"/>
          <ac:spMkLst>
            <pc:docMk/>
            <pc:sldMk cId="3893212384" sldId="263"/>
            <ac:spMk id="3" creationId="{7673898F-3DDE-6A0E-C9AF-1EADA3F0B225}"/>
          </ac:spMkLst>
        </pc:spChg>
        <pc:spChg chg="add del">
          <ac:chgData name="Mateo ." userId="7789c162e660c939" providerId="Windows Live" clId="Web-{F3686174-5CEC-4DE0-B4AF-B3701FB11C6A}" dt="2025-06-23T01:21:32.547" v="1466"/>
          <ac:spMkLst>
            <pc:docMk/>
            <pc:sldMk cId="3893212384" sldId="263"/>
            <ac:spMk id="8" creationId="{FD80318C-A6A9-ECE0-03E7-27B1957D8035}"/>
          </ac:spMkLst>
        </pc:spChg>
        <pc:spChg chg="add">
          <ac:chgData name="Mateo ." userId="7789c162e660c939" providerId="Windows Live" clId="Web-{F3686174-5CEC-4DE0-B4AF-B3701FB11C6A}" dt="2025-06-23T00:27:40.140" v="1018"/>
          <ac:spMkLst>
            <pc:docMk/>
            <pc:sldMk cId="3893212384" sldId="263"/>
            <ac:spMk id="11" creationId="{9E10BDB4-64F2-477D-A03B-9F8352D5E02E}"/>
          </ac:spMkLst>
        </pc:spChg>
        <pc:spChg chg="add">
          <ac:chgData name="Mateo ." userId="7789c162e660c939" providerId="Windows Live" clId="Web-{F3686174-5CEC-4DE0-B4AF-B3701FB11C6A}" dt="2025-06-23T00:27:40.140" v="1018"/>
          <ac:spMkLst>
            <pc:docMk/>
            <pc:sldMk cId="3893212384" sldId="263"/>
            <ac:spMk id="13" creationId="{887F59F2-5FBC-40CD-AD35-376AECE49EA6}"/>
          </ac:spMkLst>
        </pc:spChg>
        <pc:picChg chg="add mod ord">
          <ac:chgData name="Mateo ." userId="7789c162e660c939" providerId="Windows Live" clId="Web-{F3686174-5CEC-4DE0-B4AF-B3701FB11C6A}" dt="2025-06-23T01:24:18.975" v="1498" actId="1076"/>
          <ac:picMkLst>
            <pc:docMk/>
            <pc:sldMk cId="3893212384" sldId="263"/>
            <ac:picMk id="3" creationId="{062F8AA4-143D-FA3C-A7D5-89CCE7C79426}"/>
          </ac:picMkLst>
        </pc:picChg>
        <pc:picChg chg="add del mod ord">
          <ac:chgData name="Mateo ." userId="7789c162e660c939" providerId="Windows Live" clId="Web-{F3686174-5CEC-4DE0-B4AF-B3701FB11C6A}" dt="2025-06-23T01:15:33.064" v="1465"/>
          <ac:picMkLst>
            <pc:docMk/>
            <pc:sldMk cId="3893212384" sldId="263"/>
            <ac:picMk id="4" creationId="{CF2D164C-BFC7-B1B9-A006-E39E0E7B40BD}"/>
          </ac:picMkLst>
        </pc:picChg>
      </pc:sldChg>
      <pc:sldChg chg="addSp delSp modSp new mod setBg">
        <pc:chgData name="Mateo ." userId="7789c162e660c939" providerId="Windows Live" clId="Web-{F3686174-5CEC-4DE0-B4AF-B3701FB11C6A}" dt="2025-06-23T01:34:34.719" v="1963"/>
        <pc:sldMkLst>
          <pc:docMk/>
          <pc:sldMk cId="1595922986" sldId="264"/>
        </pc:sldMkLst>
        <pc:spChg chg="mod">
          <ac:chgData name="Mateo ." userId="7789c162e660c939" providerId="Windows Live" clId="Web-{F3686174-5CEC-4DE0-B4AF-B3701FB11C6A}" dt="2025-06-23T01:27:40.390" v="1701" actId="20577"/>
          <ac:spMkLst>
            <pc:docMk/>
            <pc:sldMk cId="1595922986" sldId="264"/>
            <ac:spMk id="2" creationId="{86CF3A75-CC9F-169A-8B26-093C618BB6DB}"/>
          </ac:spMkLst>
        </pc:spChg>
        <pc:spChg chg="add del">
          <ac:chgData name="Mateo ." userId="7789c162e660c939" providerId="Windows Live" clId="Web-{F3686174-5CEC-4DE0-B4AF-B3701FB11C6A}" dt="2025-06-23T01:24:53.664" v="1501"/>
          <ac:spMkLst>
            <pc:docMk/>
            <pc:sldMk cId="1595922986" sldId="264"/>
            <ac:spMk id="3" creationId="{B43F57AC-14D5-C831-147E-217CFC46F141}"/>
          </ac:spMkLst>
        </pc:spChg>
        <pc:spChg chg="add">
          <ac:chgData name="Mateo ." userId="7789c162e660c939" providerId="Windows Live" clId="Web-{F3686174-5CEC-4DE0-B4AF-B3701FB11C6A}" dt="2025-06-23T01:25:17.556" v="1515"/>
          <ac:spMkLst>
            <pc:docMk/>
            <pc:sldMk cId="1595922986" sldId="264"/>
            <ac:spMk id="10" creationId="{FAA3B297-9683-4E38-89FA-062C53E13F85}"/>
          </ac:spMkLst>
        </pc:spChg>
        <pc:spChg chg="add">
          <ac:chgData name="Mateo ." userId="7789c162e660c939" providerId="Windows Live" clId="Web-{F3686174-5CEC-4DE0-B4AF-B3701FB11C6A}" dt="2025-06-23T01:25:17.556" v="1515"/>
          <ac:spMkLst>
            <pc:docMk/>
            <pc:sldMk cId="1595922986" sldId="264"/>
            <ac:spMk id="12" creationId="{4BF74692-AE31-4A00-B5F9-994E8D519F90}"/>
          </ac:spMkLst>
        </pc:spChg>
        <pc:graphicFrameChg chg="add mod ord modGraphic">
          <ac:chgData name="Mateo ." userId="7789c162e660c939" providerId="Windows Live" clId="Web-{F3686174-5CEC-4DE0-B4AF-B3701FB11C6A}" dt="2025-06-23T01:34:34.719" v="1963"/>
          <ac:graphicFrameMkLst>
            <pc:docMk/>
            <pc:sldMk cId="1595922986" sldId="264"/>
            <ac:graphicFrameMk id="5" creationId="{43B9D0B5-AC7C-71C6-9129-44E36ACB4132}"/>
          </ac:graphicFrameMkLst>
        </pc:graphicFrameChg>
        <pc:picChg chg="add del mod ord">
          <ac:chgData name="Mateo ." userId="7789c162e660c939" providerId="Windows Live" clId="Web-{F3686174-5CEC-4DE0-B4AF-B3701FB11C6A}" dt="2025-06-23T01:24:35.195" v="1500"/>
          <ac:picMkLst>
            <pc:docMk/>
            <pc:sldMk cId="1595922986" sldId="264"/>
            <ac:picMk id="4" creationId="{385B0990-A9B1-A667-555A-BBA2CD4405C2}"/>
          </ac:picMkLst>
        </pc:picChg>
      </pc:sldChg>
      <pc:sldChg chg="addSp delSp modSp new del mod setBg">
        <pc:chgData name="Mateo ." userId="7789c162e660c939" providerId="Windows Live" clId="Web-{F3686174-5CEC-4DE0-B4AF-B3701FB11C6A}" dt="2025-06-23T00:37:31.963" v="1320"/>
        <pc:sldMkLst>
          <pc:docMk/>
          <pc:sldMk cId="589555836" sldId="265"/>
        </pc:sldMkLst>
        <pc:spChg chg="mod">
          <ac:chgData name="Mateo ." userId="7789c162e660c939" providerId="Windows Live" clId="Web-{F3686174-5CEC-4DE0-B4AF-B3701FB11C6A}" dt="2025-06-23T00:34:59.999" v="1236"/>
          <ac:spMkLst>
            <pc:docMk/>
            <pc:sldMk cId="589555836" sldId="265"/>
            <ac:spMk id="2" creationId="{6A41FCC6-4527-2D63-C29D-560C54593338}"/>
          </ac:spMkLst>
        </pc:spChg>
        <pc:spChg chg="mod">
          <ac:chgData name="Mateo ." userId="7789c162e660c939" providerId="Windows Live" clId="Web-{F3686174-5CEC-4DE0-B4AF-B3701FB11C6A}" dt="2025-06-23T00:37:27.759" v="1317" actId="20577"/>
          <ac:spMkLst>
            <pc:docMk/>
            <pc:sldMk cId="589555836" sldId="265"/>
            <ac:spMk id="3" creationId="{8A853BD4-6E5B-EE61-410C-C4C6DD592B9A}"/>
          </ac:spMkLst>
        </pc:spChg>
        <pc:spChg chg="add del">
          <ac:chgData name="Mateo ." userId="7789c162e660c939" providerId="Windows Live" clId="Web-{F3686174-5CEC-4DE0-B4AF-B3701FB11C6A}" dt="2025-06-23T00:34:59.999" v="1236"/>
          <ac:spMkLst>
            <pc:docMk/>
            <pc:sldMk cId="589555836" sldId="265"/>
            <ac:spMk id="8" creationId="{EEF92585-7A99-6108-9663-8C59032742EC}"/>
          </ac:spMkLst>
        </pc:spChg>
        <pc:spChg chg="add">
          <ac:chgData name="Mateo ." userId="7789c162e660c939" providerId="Windows Live" clId="Web-{F3686174-5CEC-4DE0-B4AF-B3701FB11C6A}" dt="2025-06-23T00:34:59.999" v="1236"/>
          <ac:spMkLst>
            <pc:docMk/>
            <pc:sldMk cId="589555836" sldId="265"/>
            <ac:spMk id="13" creationId="{E1ABDA4C-062F-4E88-A079-2279A6477C12}"/>
          </ac:spMkLst>
        </pc:spChg>
        <pc:spChg chg="add">
          <ac:chgData name="Mateo ." userId="7789c162e660c939" providerId="Windows Live" clId="Web-{F3686174-5CEC-4DE0-B4AF-B3701FB11C6A}" dt="2025-06-23T00:34:59.999" v="1236"/>
          <ac:spMkLst>
            <pc:docMk/>
            <pc:sldMk cId="589555836" sldId="265"/>
            <ac:spMk id="15" creationId="{887F59F2-5FBC-40CD-AD35-376AECE49EA6}"/>
          </ac:spMkLst>
        </pc:spChg>
      </pc:sldChg>
      <pc:sldChg chg="addSp delSp modSp new">
        <pc:chgData name="Mateo ." userId="7789c162e660c939" providerId="Windows Live" clId="Web-{F3686174-5CEC-4DE0-B4AF-B3701FB11C6A}" dt="2025-06-23T01:45:29.588" v="1989" actId="14100"/>
        <pc:sldMkLst>
          <pc:docMk/>
          <pc:sldMk cId="3621764118" sldId="265"/>
        </pc:sldMkLst>
        <pc:spChg chg="del">
          <ac:chgData name="Mateo ." userId="7789c162e660c939" providerId="Windows Live" clId="Web-{F3686174-5CEC-4DE0-B4AF-B3701FB11C6A}" dt="2025-06-23T01:37:31.976" v="1965"/>
          <ac:spMkLst>
            <pc:docMk/>
            <pc:sldMk cId="3621764118" sldId="265"/>
            <ac:spMk id="3" creationId="{E6DC8FFB-B47B-BCCF-91E0-3EFE55A9C487}"/>
          </ac:spMkLst>
        </pc:spChg>
        <pc:spChg chg="add del mod">
          <ac:chgData name="Mateo ." userId="7789c162e660c939" providerId="Windows Live" clId="Web-{F3686174-5CEC-4DE0-B4AF-B3701FB11C6A}" dt="2025-06-23T01:44:43.102" v="1973"/>
          <ac:spMkLst>
            <pc:docMk/>
            <pc:sldMk cId="3621764118" sldId="265"/>
            <ac:spMk id="6" creationId="{12F4B68D-36BF-7283-C9AD-5963A0351D70}"/>
          </ac:spMkLst>
        </pc:spChg>
        <pc:picChg chg="add del mod ord">
          <ac:chgData name="Mateo ." userId="7789c162e660c939" providerId="Windows Live" clId="Web-{F3686174-5CEC-4DE0-B4AF-B3701FB11C6A}" dt="2025-06-23T01:44:42.493" v="1972"/>
          <ac:picMkLst>
            <pc:docMk/>
            <pc:sldMk cId="3621764118" sldId="265"/>
            <ac:picMk id="4" creationId="{D9988455-5FAA-72FE-70DE-E91024A782A3}"/>
          </ac:picMkLst>
        </pc:picChg>
        <pc:picChg chg="add mod ord">
          <ac:chgData name="Mateo ." userId="7789c162e660c939" providerId="Windows Live" clId="Web-{F3686174-5CEC-4DE0-B4AF-B3701FB11C6A}" dt="2025-06-23T01:45:29.588" v="1989" actId="14100"/>
          <ac:picMkLst>
            <pc:docMk/>
            <pc:sldMk cId="3621764118" sldId="265"/>
            <ac:picMk id="7" creationId="{795EBA6F-EE6D-1789-EC5E-899D9B1A91E0}"/>
          </ac:picMkLst>
        </pc:picChg>
      </pc:sldChg>
      <pc:sldChg chg="new del">
        <pc:chgData name="Mateo ." userId="7789c162e660c939" providerId="Windows Live" clId="Web-{F3686174-5CEC-4DE0-B4AF-B3701FB11C6A}" dt="2025-06-23T00:35:20.329" v="1238"/>
        <pc:sldMkLst>
          <pc:docMk/>
          <pc:sldMk cId="2827264335" sldId="266"/>
        </pc:sldMkLst>
      </pc:sldChg>
      <pc:sldMasterChg chg="del delSldLayout">
        <pc:chgData name="Mateo ." userId="7789c162e660c939" providerId="Windows Live" clId="Web-{F3686174-5CEC-4DE0-B4AF-B3701FB11C6A}" dt="2025-06-22T23:43:33.628" v="29"/>
        <pc:sldMasterMkLst>
          <pc:docMk/>
          <pc:sldMasterMk cId="2933118997" sldId="2147483648"/>
        </pc:sldMasterMkLst>
        <pc:sldLayoutChg chg="del">
          <pc:chgData name="Mateo ." userId="7789c162e660c939" providerId="Windows Live" clId="Web-{F3686174-5CEC-4DE0-B4AF-B3701FB11C6A}" dt="2025-06-22T23:43:33.628" v="29"/>
          <pc:sldLayoutMkLst>
            <pc:docMk/>
            <pc:sldMasterMk cId="2933118997" sldId="2147483648"/>
            <pc:sldLayoutMk cId="2288191458" sldId="2147483649"/>
          </pc:sldLayoutMkLst>
        </pc:sldLayoutChg>
        <pc:sldLayoutChg chg="del">
          <pc:chgData name="Mateo ." userId="7789c162e660c939" providerId="Windows Live" clId="Web-{F3686174-5CEC-4DE0-B4AF-B3701FB11C6A}" dt="2025-06-22T23:43:33.628" v="29"/>
          <pc:sldLayoutMkLst>
            <pc:docMk/>
            <pc:sldMasterMk cId="2933118997" sldId="2147483648"/>
            <pc:sldLayoutMk cId="3398174421" sldId="2147483650"/>
          </pc:sldLayoutMkLst>
        </pc:sldLayoutChg>
        <pc:sldLayoutChg chg="del">
          <pc:chgData name="Mateo ." userId="7789c162e660c939" providerId="Windows Live" clId="Web-{F3686174-5CEC-4DE0-B4AF-B3701FB11C6A}" dt="2025-06-22T23:43:33.628" v="29"/>
          <pc:sldLayoutMkLst>
            <pc:docMk/>
            <pc:sldMasterMk cId="2933118997" sldId="2147483648"/>
            <pc:sldLayoutMk cId="2339700568" sldId="2147483651"/>
          </pc:sldLayoutMkLst>
        </pc:sldLayoutChg>
        <pc:sldLayoutChg chg="del">
          <pc:chgData name="Mateo ." userId="7789c162e660c939" providerId="Windows Live" clId="Web-{F3686174-5CEC-4DE0-B4AF-B3701FB11C6A}" dt="2025-06-22T23:43:33.628" v="29"/>
          <pc:sldLayoutMkLst>
            <pc:docMk/>
            <pc:sldMasterMk cId="2933118997" sldId="2147483648"/>
            <pc:sldLayoutMk cId="979029867" sldId="2147483652"/>
          </pc:sldLayoutMkLst>
        </pc:sldLayoutChg>
        <pc:sldLayoutChg chg="del">
          <pc:chgData name="Mateo ." userId="7789c162e660c939" providerId="Windows Live" clId="Web-{F3686174-5CEC-4DE0-B4AF-B3701FB11C6A}" dt="2025-06-22T23:43:33.628" v="29"/>
          <pc:sldLayoutMkLst>
            <pc:docMk/>
            <pc:sldMasterMk cId="2933118997" sldId="2147483648"/>
            <pc:sldLayoutMk cId="1752394269" sldId="2147483653"/>
          </pc:sldLayoutMkLst>
        </pc:sldLayoutChg>
        <pc:sldLayoutChg chg="del">
          <pc:chgData name="Mateo ." userId="7789c162e660c939" providerId="Windows Live" clId="Web-{F3686174-5CEC-4DE0-B4AF-B3701FB11C6A}" dt="2025-06-22T23:43:33.628" v="29"/>
          <pc:sldLayoutMkLst>
            <pc:docMk/>
            <pc:sldMasterMk cId="2933118997" sldId="2147483648"/>
            <pc:sldLayoutMk cId="3630658609" sldId="2147483654"/>
          </pc:sldLayoutMkLst>
        </pc:sldLayoutChg>
        <pc:sldLayoutChg chg="del">
          <pc:chgData name="Mateo ." userId="7789c162e660c939" providerId="Windows Live" clId="Web-{F3686174-5CEC-4DE0-B4AF-B3701FB11C6A}" dt="2025-06-22T23:43:33.628" v="29"/>
          <pc:sldLayoutMkLst>
            <pc:docMk/>
            <pc:sldMasterMk cId="2933118997" sldId="2147483648"/>
            <pc:sldLayoutMk cId="3682375612" sldId="2147483655"/>
          </pc:sldLayoutMkLst>
        </pc:sldLayoutChg>
        <pc:sldLayoutChg chg="del">
          <pc:chgData name="Mateo ." userId="7789c162e660c939" providerId="Windows Live" clId="Web-{F3686174-5CEC-4DE0-B4AF-B3701FB11C6A}" dt="2025-06-22T23:43:33.628" v="29"/>
          <pc:sldLayoutMkLst>
            <pc:docMk/>
            <pc:sldMasterMk cId="2933118997" sldId="2147483648"/>
            <pc:sldLayoutMk cId="1360449816" sldId="2147483656"/>
          </pc:sldLayoutMkLst>
        </pc:sldLayoutChg>
        <pc:sldLayoutChg chg="del">
          <pc:chgData name="Mateo ." userId="7789c162e660c939" providerId="Windows Live" clId="Web-{F3686174-5CEC-4DE0-B4AF-B3701FB11C6A}" dt="2025-06-22T23:43:33.628" v="29"/>
          <pc:sldLayoutMkLst>
            <pc:docMk/>
            <pc:sldMasterMk cId="2933118997" sldId="2147483648"/>
            <pc:sldLayoutMk cId="383603595" sldId="2147483657"/>
          </pc:sldLayoutMkLst>
        </pc:sldLayoutChg>
        <pc:sldLayoutChg chg="del">
          <pc:chgData name="Mateo ." userId="7789c162e660c939" providerId="Windows Live" clId="Web-{F3686174-5CEC-4DE0-B4AF-B3701FB11C6A}" dt="2025-06-22T23:43:33.628" v="29"/>
          <pc:sldLayoutMkLst>
            <pc:docMk/>
            <pc:sldMasterMk cId="2933118997" sldId="2147483648"/>
            <pc:sldLayoutMk cId="541863252" sldId="2147483658"/>
          </pc:sldLayoutMkLst>
        </pc:sldLayoutChg>
        <pc:sldLayoutChg chg="del">
          <pc:chgData name="Mateo ." userId="7789c162e660c939" providerId="Windows Live" clId="Web-{F3686174-5CEC-4DE0-B4AF-B3701FB11C6A}" dt="2025-06-22T23:43:33.628" v="29"/>
          <pc:sldLayoutMkLst>
            <pc:docMk/>
            <pc:sldMasterMk cId="2933118997" sldId="2147483648"/>
            <pc:sldLayoutMk cId="2215096201" sldId="2147483659"/>
          </pc:sldLayoutMkLst>
        </pc:sldLayoutChg>
      </pc:sldMasterChg>
      <pc:sldMasterChg chg="add del addSldLayout delSldLayout">
        <pc:chgData name="Mateo ." userId="7789c162e660c939" providerId="Windows Live" clId="Web-{F3686174-5CEC-4DE0-B4AF-B3701FB11C6A}" dt="2025-06-22T23:45:37.403" v="46"/>
        <pc:sldMasterMkLst>
          <pc:docMk/>
          <pc:sldMasterMk cId="635707942" sldId="2147483673"/>
        </pc:sldMasterMkLst>
        <pc:sldLayoutChg chg="add del">
          <pc:chgData name="Mateo ." userId="7789c162e660c939" providerId="Windows Live" clId="Web-{F3686174-5CEC-4DE0-B4AF-B3701FB11C6A}" dt="2025-06-22T23:45:37.403" v="46"/>
          <pc:sldLayoutMkLst>
            <pc:docMk/>
            <pc:sldMasterMk cId="635707942" sldId="2147483673"/>
            <pc:sldLayoutMk cId="2224475352" sldId="2147483662"/>
          </pc:sldLayoutMkLst>
        </pc:sldLayoutChg>
        <pc:sldLayoutChg chg="add del">
          <pc:chgData name="Mateo ." userId="7789c162e660c939" providerId="Windows Live" clId="Web-{F3686174-5CEC-4DE0-B4AF-B3701FB11C6A}" dt="2025-06-22T23:45:37.403" v="46"/>
          <pc:sldLayoutMkLst>
            <pc:docMk/>
            <pc:sldMasterMk cId="635707942" sldId="2147483673"/>
            <pc:sldLayoutMk cId="2429243008" sldId="2147483663"/>
          </pc:sldLayoutMkLst>
        </pc:sldLayoutChg>
        <pc:sldLayoutChg chg="add del">
          <pc:chgData name="Mateo ." userId="7789c162e660c939" providerId="Windows Live" clId="Web-{F3686174-5CEC-4DE0-B4AF-B3701FB11C6A}" dt="2025-06-22T23:45:37.403" v="46"/>
          <pc:sldLayoutMkLst>
            <pc:docMk/>
            <pc:sldMasterMk cId="635707942" sldId="2147483673"/>
            <pc:sldLayoutMk cId="2408582863" sldId="2147483664"/>
          </pc:sldLayoutMkLst>
        </pc:sldLayoutChg>
        <pc:sldLayoutChg chg="add del">
          <pc:chgData name="Mateo ." userId="7789c162e660c939" providerId="Windows Live" clId="Web-{F3686174-5CEC-4DE0-B4AF-B3701FB11C6A}" dt="2025-06-22T23:45:37.403" v="46"/>
          <pc:sldLayoutMkLst>
            <pc:docMk/>
            <pc:sldMasterMk cId="635707942" sldId="2147483673"/>
            <pc:sldLayoutMk cId="2372177792" sldId="2147483665"/>
          </pc:sldLayoutMkLst>
        </pc:sldLayoutChg>
        <pc:sldLayoutChg chg="add del">
          <pc:chgData name="Mateo ." userId="7789c162e660c939" providerId="Windows Live" clId="Web-{F3686174-5CEC-4DE0-B4AF-B3701FB11C6A}" dt="2025-06-22T23:45:37.403" v="46"/>
          <pc:sldLayoutMkLst>
            <pc:docMk/>
            <pc:sldMasterMk cId="635707942" sldId="2147483673"/>
            <pc:sldLayoutMk cId="2893449198" sldId="2147483666"/>
          </pc:sldLayoutMkLst>
        </pc:sldLayoutChg>
        <pc:sldLayoutChg chg="add del">
          <pc:chgData name="Mateo ." userId="7789c162e660c939" providerId="Windows Live" clId="Web-{F3686174-5CEC-4DE0-B4AF-B3701FB11C6A}" dt="2025-06-22T23:45:37.403" v="46"/>
          <pc:sldLayoutMkLst>
            <pc:docMk/>
            <pc:sldMasterMk cId="635707942" sldId="2147483673"/>
            <pc:sldLayoutMk cId="3211945978" sldId="2147483667"/>
          </pc:sldLayoutMkLst>
        </pc:sldLayoutChg>
        <pc:sldLayoutChg chg="add del">
          <pc:chgData name="Mateo ." userId="7789c162e660c939" providerId="Windows Live" clId="Web-{F3686174-5CEC-4DE0-B4AF-B3701FB11C6A}" dt="2025-06-22T23:45:37.403" v="46"/>
          <pc:sldLayoutMkLst>
            <pc:docMk/>
            <pc:sldMasterMk cId="635707942" sldId="2147483673"/>
            <pc:sldLayoutMk cId="485927290" sldId="2147483668"/>
          </pc:sldLayoutMkLst>
        </pc:sldLayoutChg>
        <pc:sldLayoutChg chg="add del">
          <pc:chgData name="Mateo ." userId="7789c162e660c939" providerId="Windows Live" clId="Web-{F3686174-5CEC-4DE0-B4AF-B3701FB11C6A}" dt="2025-06-22T23:45:37.403" v="46"/>
          <pc:sldLayoutMkLst>
            <pc:docMk/>
            <pc:sldMasterMk cId="635707942" sldId="2147483673"/>
            <pc:sldLayoutMk cId="3281509830" sldId="2147483669"/>
          </pc:sldLayoutMkLst>
        </pc:sldLayoutChg>
        <pc:sldLayoutChg chg="add del">
          <pc:chgData name="Mateo ." userId="7789c162e660c939" providerId="Windows Live" clId="Web-{F3686174-5CEC-4DE0-B4AF-B3701FB11C6A}" dt="2025-06-22T23:45:37.403" v="46"/>
          <pc:sldLayoutMkLst>
            <pc:docMk/>
            <pc:sldMasterMk cId="635707942" sldId="2147483673"/>
            <pc:sldLayoutMk cId="455444761" sldId="2147483670"/>
          </pc:sldLayoutMkLst>
        </pc:sldLayoutChg>
        <pc:sldLayoutChg chg="add del">
          <pc:chgData name="Mateo ." userId="7789c162e660c939" providerId="Windows Live" clId="Web-{F3686174-5CEC-4DE0-B4AF-B3701FB11C6A}" dt="2025-06-22T23:45:37.403" v="46"/>
          <pc:sldLayoutMkLst>
            <pc:docMk/>
            <pc:sldMasterMk cId="635707942" sldId="2147483673"/>
            <pc:sldLayoutMk cId="139908718" sldId="2147483671"/>
          </pc:sldLayoutMkLst>
        </pc:sldLayoutChg>
        <pc:sldLayoutChg chg="add del">
          <pc:chgData name="Mateo ." userId="7789c162e660c939" providerId="Windows Live" clId="Web-{F3686174-5CEC-4DE0-B4AF-B3701FB11C6A}" dt="2025-06-22T23:45:37.403" v="46"/>
          <pc:sldLayoutMkLst>
            <pc:docMk/>
            <pc:sldMasterMk cId="635707942" sldId="2147483673"/>
            <pc:sldLayoutMk cId="3049815629" sldId="2147483672"/>
          </pc:sldLayoutMkLst>
        </pc:sldLayoutChg>
      </pc:sldMasterChg>
      <pc:sldMasterChg chg="add del addSldLayout delSldLayout">
        <pc:chgData name="Mateo ." userId="7789c162e660c939" providerId="Windows Live" clId="Web-{F3686174-5CEC-4DE0-B4AF-B3701FB11C6A}" dt="2025-06-22T23:45:37.403" v="46"/>
        <pc:sldMasterMkLst>
          <pc:docMk/>
          <pc:sldMasterMk cId="331130690" sldId="2147483697"/>
        </pc:sldMasterMkLst>
        <pc:sldLayoutChg chg="add del">
          <pc:chgData name="Mateo ." userId="7789c162e660c939" providerId="Windows Live" clId="Web-{F3686174-5CEC-4DE0-B4AF-B3701FB11C6A}" dt="2025-06-22T23:45:37.403" v="46"/>
          <pc:sldLayoutMkLst>
            <pc:docMk/>
            <pc:sldMasterMk cId="331130690" sldId="2147483697"/>
            <pc:sldLayoutMk cId="739302043" sldId="2147483686"/>
          </pc:sldLayoutMkLst>
        </pc:sldLayoutChg>
        <pc:sldLayoutChg chg="add del">
          <pc:chgData name="Mateo ." userId="7789c162e660c939" providerId="Windows Live" clId="Web-{F3686174-5CEC-4DE0-B4AF-B3701FB11C6A}" dt="2025-06-22T23:45:37.403" v="46"/>
          <pc:sldLayoutMkLst>
            <pc:docMk/>
            <pc:sldMasterMk cId="331130690" sldId="2147483697"/>
            <pc:sldLayoutMk cId="3533644045" sldId="2147483687"/>
          </pc:sldLayoutMkLst>
        </pc:sldLayoutChg>
        <pc:sldLayoutChg chg="add del">
          <pc:chgData name="Mateo ." userId="7789c162e660c939" providerId="Windows Live" clId="Web-{F3686174-5CEC-4DE0-B4AF-B3701FB11C6A}" dt="2025-06-22T23:45:37.403" v="46"/>
          <pc:sldLayoutMkLst>
            <pc:docMk/>
            <pc:sldMasterMk cId="331130690" sldId="2147483697"/>
            <pc:sldLayoutMk cId="3843537849" sldId="2147483688"/>
          </pc:sldLayoutMkLst>
        </pc:sldLayoutChg>
        <pc:sldLayoutChg chg="add del">
          <pc:chgData name="Mateo ." userId="7789c162e660c939" providerId="Windows Live" clId="Web-{F3686174-5CEC-4DE0-B4AF-B3701FB11C6A}" dt="2025-06-22T23:45:37.403" v="46"/>
          <pc:sldLayoutMkLst>
            <pc:docMk/>
            <pc:sldMasterMk cId="331130690" sldId="2147483697"/>
            <pc:sldLayoutMk cId="1164998163" sldId="2147483689"/>
          </pc:sldLayoutMkLst>
        </pc:sldLayoutChg>
        <pc:sldLayoutChg chg="add del">
          <pc:chgData name="Mateo ." userId="7789c162e660c939" providerId="Windows Live" clId="Web-{F3686174-5CEC-4DE0-B4AF-B3701FB11C6A}" dt="2025-06-22T23:45:37.403" v="46"/>
          <pc:sldLayoutMkLst>
            <pc:docMk/>
            <pc:sldMasterMk cId="331130690" sldId="2147483697"/>
            <pc:sldLayoutMk cId="291482139" sldId="2147483690"/>
          </pc:sldLayoutMkLst>
        </pc:sldLayoutChg>
        <pc:sldLayoutChg chg="add del">
          <pc:chgData name="Mateo ." userId="7789c162e660c939" providerId="Windows Live" clId="Web-{F3686174-5CEC-4DE0-B4AF-B3701FB11C6A}" dt="2025-06-22T23:45:37.403" v="46"/>
          <pc:sldLayoutMkLst>
            <pc:docMk/>
            <pc:sldMasterMk cId="331130690" sldId="2147483697"/>
            <pc:sldLayoutMk cId="2111141289" sldId="2147483691"/>
          </pc:sldLayoutMkLst>
        </pc:sldLayoutChg>
        <pc:sldLayoutChg chg="add del">
          <pc:chgData name="Mateo ." userId="7789c162e660c939" providerId="Windows Live" clId="Web-{F3686174-5CEC-4DE0-B4AF-B3701FB11C6A}" dt="2025-06-22T23:45:37.403" v="46"/>
          <pc:sldLayoutMkLst>
            <pc:docMk/>
            <pc:sldMasterMk cId="331130690" sldId="2147483697"/>
            <pc:sldLayoutMk cId="3691334288" sldId="2147483692"/>
          </pc:sldLayoutMkLst>
        </pc:sldLayoutChg>
        <pc:sldLayoutChg chg="add del">
          <pc:chgData name="Mateo ." userId="7789c162e660c939" providerId="Windows Live" clId="Web-{F3686174-5CEC-4DE0-B4AF-B3701FB11C6A}" dt="2025-06-22T23:45:37.403" v="46"/>
          <pc:sldLayoutMkLst>
            <pc:docMk/>
            <pc:sldMasterMk cId="331130690" sldId="2147483697"/>
            <pc:sldLayoutMk cId="2316044731" sldId="2147483693"/>
          </pc:sldLayoutMkLst>
        </pc:sldLayoutChg>
        <pc:sldLayoutChg chg="add del">
          <pc:chgData name="Mateo ." userId="7789c162e660c939" providerId="Windows Live" clId="Web-{F3686174-5CEC-4DE0-B4AF-B3701FB11C6A}" dt="2025-06-22T23:45:37.403" v="46"/>
          <pc:sldLayoutMkLst>
            <pc:docMk/>
            <pc:sldMasterMk cId="331130690" sldId="2147483697"/>
            <pc:sldLayoutMk cId="2955349579" sldId="2147483694"/>
          </pc:sldLayoutMkLst>
        </pc:sldLayoutChg>
        <pc:sldLayoutChg chg="add del">
          <pc:chgData name="Mateo ." userId="7789c162e660c939" providerId="Windows Live" clId="Web-{F3686174-5CEC-4DE0-B4AF-B3701FB11C6A}" dt="2025-06-22T23:45:37.403" v="46"/>
          <pc:sldLayoutMkLst>
            <pc:docMk/>
            <pc:sldMasterMk cId="331130690" sldId="2147483697"/>
            <pc:sldLayoutMk cId="3023005110" sldId="2147483695"/>
          </pc:sldLayoutMkLst>
        </pc:sldLayoutChg>
        <pc:sldLayoutChg chg="add del">
          <pc:chgData name="Mateo ." userId="7789c162e660c939" providerId="Windows Live" clId="Web-{F3686174-5CEC-4DE0-B4AF-B3701FB11C6A}" dt="2025-06-22T23:45:37.403" v="46"/>
          <pc:sldLayoutMkLst>
            <pc:docMk/>
            <pc:sldMasterMk cId="331130690" sldId="2147483697"/>
            <pc:sldLayoutMk cId="2835617925" sldId="2147483696"/>
          </pc:sldLayoutMkLst>
        </pc:sldLayoutChg>
      </pc:sldMasterChg>
      <pc:sldMasterChg chg="add del addSldLayout delSldLayout">
        <pc:chgData name="Mateo ." userId="7789c162e660c939" providerId="Windows Live" clId="Web-{F3686174-5CEC-4DE0-B4AF-B3701FB11C6A}" dt="2025-06-22T23:45:37.356" v="45"/>
        <pc:sldMasterMkLst>
          <pc:docMk/>
          <pc:sldMasterMk cId="635707942" sldId="2147483713"/>
        </pc:sldMasterMkLst>
        <pc:sldLayoutChg chg="add del">
          <pc:chgData name="Mateo ." userId="7789c162e660c939" providerId="Windows Live" clId="Web-{F3686174-5CEC-4DE0-B4AF-B3701FB11C6A}" dt="2025-06-22T23:45:37.356" v="45"/>
          <pc:sldLayoutMkLst>
            <pc:docMk/>
            <pc:sldMasterMk cId="635707942" sldId="2147483713"/>
            <pc:sldLayoutMk cId="485927290" sldId="2147483712"/>
          </pc:sldLayoutMkLst>
        </pc:sldLayoutChg>
      </pc:sldMasterChg>
      <pc:sldMasterChg chg="add del addSldLayout delSldLayout">
        <pc:chgData name="Mateo ." userId="7789c162e660c939" providerId="Windows Live" clId="Web-{F3686174-5CEC-4DE0-B4AF-B3701FB11C6A}" dt="2025-06-22T23:45:33.355" v="43"/>
        <pc:sldMasterMkLst>
          <pc:docMk/>
          <pc:sldMasterMk cId="549333018" sldId="2147483739"/>
        </pc:sldMasterMkLst>
        <pc:sldLayoutChg chg="add del">
          <pc:chgData name="Mateo ." userId="7789c162e660c939" providerId="Windows Live" clId="Web-{F3686174-5CEC-4DE0-B4AF-B3701FB11C6A}" dt="2025-06-22T23:45:33.355" v="43"/>
          <pc:sldLayoutMkLst>
            <pc:docMk/>
            <pc:sldMasterMk cId="549333018" sldId="2147483739"/>
            <pc:sldLayoutMk cId="2378782820" sldId="2147483728"/>
          </pc:sldLayoutMkLst>
        </pc:sldLayoutChg>
        <pc:sldLayoutChg chg="add del">
          <pc:chgData name="Mateo ." userId="7789c162e660c939" providerId="Windows Live" clId="Web-{F3686174-5CEC-4DE0-B4AF-B3701FB11C6A}" dt="2025-06-22T23:45:33.355" v="43"/>
          <pc:sldLayoutMkLst>
            <pc:docMk/>
            <pc:sldMasterMk cId="549333018" sldId="2147483739"/>
            <pc:sldLayoutMk cId="3372033480" sldId="2147483729"/>
          </pc:sldLayoutMkLst>
        </pc:sldLayoutChg>
        <pc:sldLayoutChg chg="add del">
          <pc:chgData name="Mateo ." userId="7789c162e660c939" providerId="Windows Live" clId="Web-{F3686174-5CEC-4DE0-B4AF-B3701FB11C6A}" dt="2025-06-22T23:45:33.355" v="43"/>
          <pc:sldLayoutMkLst>
            <pc:docMk/>
            <pc:sldMasterMk cId="549333018" sldId="2147483739"/>
            <pc:sldLayoutMk cId="1834730992" sldId="2147483730"/>
          </pc:sldLayoutMkLst>
        </pc:sldLayoutChg>
        <pc:sldLayoutChg chg="add del">
          <pc:chgData name="Mateo ." userId="7789c162e660c939" providerId="Windows Live" clId="Web-{F3686174-5CEC-4DE0-B4AF-B3701FB11C6A}" dt="2025-06-22T23:45:33.355" v="43"/>
          <pc:sldLayoutMkLst>
            <pc:docMk/>
            <pc:sldMasterMk cId="549333018" sldId="2147483739"/>
            <pc:sldLayoutMk cId="753074343" sldId="2147483731"/>
          </pc:sldLayoutMkLst>
        </pc:sldLayoutChg>
        <pc:sldLayoutChg chg="add del">
          <pc:chgData name="Mateo ." userId="7789c162e660c939" providerId="Windows Live" clId="Web-{F3686174-5CEC-4DE0-B4AF-B3701FB11C6A}" dt="2025-06-22T23:45:33.355" v="43"/>
          <pc:sldLayoutMkLst>
            <pc:docMk/>
            <pc:sldMasterMk cId="549333018" sldId="2147483739"/>
            <pc:sldLayoutMk cId="2370717645" sldId="2147483732"/>
          </pc:sldLayoutMkLst>
        </pc:sldLayoutChg>
        <pc:sldLayoutChg chg="add del">
          <pc:chgData name="Mateo ." userId="7789c162e660c939" providerId="Windows Live" clId="Web-{F3686174-5CEC-4DE0-B4AF-B3701FB11C6A}" dt="2025-06-22T23:45:33.355" v="43"/>
          <pc:sldLayoutMkLst>
            <pc:docMk/>
            <pc:sldMasterMk cId="549333018" sldId="2147483739"/>
            <pc:sldLayoutMk cId="1753174465" sldId="2147483733"/>
          </pc:sldLayoutMkLst>
        </pc:sldLayoutChg>
        <pc:sldLayoutChg chg="add del">
          <pc:chgData name="Mateo ." userId="7789c162e660c939" providerId="Windows Live" clId="Web-{F3686174-5CEC-4DE0-B4AF-B3701FB11C6A}" dt="2025-06-22T23:45:33.355" v="43"/>
          <pc:sldLayoutMkLst>
            <pc:docMk/>
            <pc:sldMasterMk cId="549333018" sldId="2147483739"/>
            <pc:sldLayoutMk cId="1731513476" sldId="2147483734"/>
          </pc:sldLayoutMkLst>
        </pc:sldLayoutChg>
        <pc:sldLayoutChg chg="add del">
          <pc:chgData name="Mateo ." userId="7789c162e660c939" providerId="Windows Live" clId="Web-{F3686174-5CEC-4DE0-B4AF-B3701FB11C6A}" dt="2025-06-22T23:45:33.355" v="43"/>
          <pc:sldLayoutMkLst>
            <pc:docMk/>
            <pc:sldMasterMk cId="549333018" sldId="2147483739"/>
            <pc:sldLayoutMk cId="3773048601" sldId="2147483735"/>
          </pc:sldLayoutMkLst>
        </pc:sldLayoutChg>
        <pc:sldLayoutChg chg="add del">
          <pc:chgData name="Mateo ." userId="7789c162e660c939" providerId="Windows Live" clId="Web-{F3686174-5CEC-4DE0-B4AF-B3701FB11C6A}" dt="2025-06-22T23:45:33.355" v="43"/>
          <pc:sldLayoutMkLst>
            <pc:docMk/>
            <pc:sldMasterMk cId="549333018" sldId="2147483739"/>
            <pc:sldLayoutMk cId="186719133" sldId="2147483736"/>
          </pc:sldLayoutMkLst>
        </pc:sldLayoutChg>
        <pc:sldLayoutChg chg="add del">
          <pc:chgData name="Mateo ." userId="7789c162e660c939" providerId="Windows Live" clId="Web-{F3686174-5CEC-4DE0-B4AF-B3701FB11C6A}" dt="2025-06-22T23:45:33.355" v="43"/>
          <pc:sldLayoutMkLst>
            <pc:docMk/>
            <pc:sldMasterMk cId="549333018" sldId="2147483739"/>
            <pc:sldLayoutMk cId="170437763" sldId="2147483737"/>
          </pc:sldLayoutMkLst>
        </pc:sldLayoutChg>
        <pc:sldLayoutChg chg="add del">
          <pc:chgData name="Mateo ." userId="7789c162e660c939" providerId="Windows Live" clId="Web-{F3686174-5CEC-4DE0-B4AF-B3701FB11C6A}" dt="2025-06-22T23:45:33.355" v="43"/>
          <pc:sldLayoutMkLst>
            <pc:docMk/>
            <pc:sldMasterMk cId="549333018" sldId="2147483739"/>
            <pc:sldLayoutMk cId="1784299162" sldId="2147483738"/>
          </pc:sldLayoutMkLst>
        </pc:sldLayoutChg>
      </pc:sldMasterChg>
    </pc:docChg>
  </pc:docChgLst>
  <pc:docChgLst>
    <pc:chgData name="Mateo ." userId="7789c162e660c939" providerId="Windows Live" clId="Web-{285155F1-60E9-4992-A362-5416BDBAB9D6}"/>
    <pc:docChg chg="modSld">
      <pc:chgData name="Mateo ." userId="7789c162e660c939" providerId="Windows Live" clId="Web-{285155F1-60E9-4992-A362-5416BDBAB9D6}" dt="2025-06-23T03:26:45.793" v="9" actId="20577"/>
      <pc:docMkLst>
        <pc:docMk/>
      </pc:docMkLst>
      <pc:sldChg chg="modSp">
        <pc:chgData name="Mateo ." userId="7789c162e660c939" providerId="Windows Live" clId="Web-{285155F1-60E9-4992-A362-5416BDBAB9D6}" dt="2025-06-23T03:26:45.793" v="9" actId="20577"/>
        <pc:sldMkLst>
          <pc:docMk/>
          <pc:sldMk cId="1971315518" sldId="260"/>
        </pc:sldMkLst>
        <pc:spChg chg="mod">
          <ac:chgData name="Mateo ." userId="7789c162e660c939" providerId="Windows Live" clId="Web-{285155F1-60E9-4992-A362-5416BDBAB9D6}" dt="2025-06-23T03:26:45.793" v="9" actId="20577"/>
          <ac:spMkLst>
            <pc:docMk/>
            <pc:sldMk cId="1971315518" sldId="260"/>
            <ac:spMk id="2" creationId="{89F9008A-3718-42BC-DD42-E2AF7F36C5F6}"/>
          </ac:spMkLst>
        </pc:spChg>
      </pc:sldChg>
    </pc:docChg>
  </pc:docChgLst>
  <pc:docChgLst>
    <pc:chgData name="Mateo ." userId="7789c162e660c939" providerId="Windows Live" clId="Web-{E91CC3F5-BC74-4DC4-B8A1-F6CDF0F75181}"/>
    <pc:docChg chg="addSld modSld">
      <pc:chgData name="Mateo ." userId="7789c162e660c939" providerId="Windows Live" clId="Web-{E91CC3F5-BC74-4DC4-B8A1-F6CDF0F75181}" dt="2025-06-23T03:18:26.309" v="2093" actId="20577"/>
      <pc:docMkLst>
        <pc:docMk/>
      </pc:docMkLst>
      <pc:sldChg chg="modSp">
        <pc:chgData name="Mateo ." userId="7789c162e660c939" providerId="Windows Live" clId="Web-{E91CC3F5-BC74-4DC4-B8A1-F6CDF0F75181}" dt="2025-06-23T02:39:34.126" v="1298" actId="20577"/>
        <pc:sldMkLst>
          <pc:docMk/>
          <pc:sldMk cId="2406273178" sldId="256"/>
        </pc:sldMkLst>
        <pc:spChg chg="mod">
          <ac:chgData name="Mateo ." userId="7789c162e660c939" providerId="Windows Live" clId="Web-{E91CC3F5-BC74-4DC4-B8A1-F6CDF0F75181}" dt="2025-06-23T02:39:34.126" v="1298" actId="20577"/>
          <ac:spMkLst>
            <pc:docMk/>
            <pc:sldMk cId="2406273178" sldId="256"/>
            <ac:spMk id="3" creationId="{00000000-0000-0000-0000-000000000000}"/>
          </ac:spMkLst>
        </pc:spChg>
      </pc:sldChg>
      <pc:sldChg chg="modSp">
        <pc:chgData name="Mateo ." userId="7789c162e660c939" providerId="Windows Live" clId="Web-{E91CC3F5-BC74-4DC4-B8A1-F6CDF0F75181}" dt="2025-06-23T02:39:44.689" v="1299" actId="1076"/>
        <pc:sldMkLst>
          <pc:docMk/>
          <pc:sldMk cId="250930590" sldId="257"/>
        </pc:sldMkLst>
        <pc:picChg chg="mod">
          <ac:chgData name="Mateo ." userId="7789c162e660c939" providerId="Windows Live" clId="Web-{E91CC3F5-BC74-4DC4-B8A1-F6CDF0F75181}" dt="2025-06-23T02:39:44.689" v="1299" actId="1076"/>
          <ac:picMkLst>
            <pc:docMk/>
            <pc:sldMk cId="250930590" sldId="257"/>
            <ac:picMk id="7" creationId="{A45CE6D6-C34B-4F9C-FC2A-83C6D21A9657}"/>
          </ac:picMkLst>
        </pc:picChg>
      </pc:sldChg>
      <pc:sldChg chg="modSp">
        <pc:chgData name="Mateo ." userId="7789c162e660c939" providerId="Windows Live" clId="Web-{E91CC3F5-BC74-4DC4-B8A1-F6CDF0F75181}" dt="2025-06-23T02:48:54.905" v="1386" actId="20577"/>
        <pc:sldMkLst>
          <pc:docMk/>
          <pc:sldMk cId="225181443" sldId="259"/>
        </pc:sldMkLst>
        <pc:spChg chg="mod">
          <ac:chgData name="Mateo ." userId="7789c162e660c939" providerId="Windows Live" clId="Web-{E91CC3F5-BC74-4DC4-B8A1-F6CDF0F75181}" dt="2025-06-23T02:48:54.905" v="1386" actId="20577"/>
          <ac:spMkLst>
            <pc:docMk/>
            <pc:sldMk cId="225181443" sldId="259"/>
            <ac:spMk id="2" creationId="{BC8A7F5F-3B1C-5445-C57C-BE2241CE01CC}"/>
          </ac:spMkLst>
        </pc:spChg>
      </pc:sldChg>
      <pc:sldChg chg="modSp">
        <pc:chgData name="Mateo ." userId="7789c162e660c939" providerId="Windows Live" clId="Web-{E91CC3F5-BC74-4DC4-B8A1-F6CDF0F75181}" dt="2025-06-23T02:49:06.905" v="1397" actId="20577"/>
        <pc:sldMkLst>
          <pc:docMk/>
          <pc:sldMk cId="1971315518" sldId="260"/>
        </pc:sldMkLst>
        <pc:spChg chg="mod">
          <ac:chgData name="Mateo ." userId="7789c162e660c939" providerId="Windows Live" clId="Web-{E91CC3F5-BC74-4DC4-B8A1-F6CDF0F75181}" dt="2025-06-23T02:49:06.905" v="1397" actId="20577"/>
          <ac:spMkLst>
            <pc:docMk/>
            <pc:sldMk cId="1971315518" sldId="260"/>
            <ac:spMk id="2" creationId="{89F9008A-3718-42BC-DD42-E2AF7F36C5F6}"/>
          </ac:spMkLst>
        </pc:spChg>
        <pc:spChg chg="mod">
          <ac:chgData name="Mateo ." userId="7789c162e660c939" providerId="Windows Live" clId="Web-{E91CC3F5-BC74-4DC4-B8A1-F6CDF0F75181}" dt="2025-06-23T02:11:43.697" v="15" actId="20577"/>
          <ac:spMkLst>
            <pc:docMk/>
            <pc:sldMk cId="1971315518" sldId="260"/>
            <ac:spMk id="3" creationId="{BAA89118-DB52-A21D-0BF3-53DEBBF30619}"/>
          </ac:spMkLst>
        </pc:spChg>
      </pc:sldChg>
      <pc:sldChg chg="modSp">
        <pc:chgData name="Mateo ." userId="7789c162e660c939" providerId="Windows Live" clId="Web-{E91CC3F5-BC74-4DC4-B8A1-F6CDF0F75181}" dt="2025-06-23T02:59:43.763" v="1789" actId="1076"/>
        <pc:sldMkLst>
          <pc:docMk/>
          <pc:sldMk cId="3669164131" sldId="261"/>
        </pc:sldMkLst>
        <pc:spChg chg="mod">
          <ac:chgData name="Mateo ." userId="7789c162e660c939" providerId="Windows Live" clId="Web-{E91CC3F5-BC74-4DC4-B8A1-F6CDF0F75181}" dt="2025-06-23T02:59:15.716" v="1784" actId="1076"/>
          <ac:spMkLst>
            <pc:docMk/>
            <pc:sldMk cId="3669164131" sldId="261"/>
            <ac:spMk id="2" creationId="{8A840D6E-3F3F-D6AF-5869-FD3CE50C9D98}"/>
          </ac:spMkLst>
        </pc:spChg>
        <pc:graphicFrameChg chg="mod modGraphic">
          <ac:chgData name="Mateo ." userId="7789c162e660c939" providerId="Windows Live" clId="Web-{E91CC3F5-BC74-4DC4-B8A1-F6CDF0F75181}" dt="2025-06-23T02:59:43.763" v="1789" actId="1076"/>
          <ac:graphicFrameMkLst>
            <pc:docMk/>
            <pc:sldMk cId="3669164131" sldId="261"/>
            <ac:graphicFrameMk id="4" creationId="{BD11D0FE-44A6-49EC-D8FA-C865978E869E}"/>
          </ac:graphicFrameMkLst>
        </pc:graphicFrameChg>
      </pc:sldChg>
      <pc:sldChg chg="modSp">
        <pc:chgData name="Mateo ." userId="7789c162e660c939" providerId="Windows Live" clId="Web-{E91CC3F5-BC74-4DC4-B8A1-F6CDF0F75181}" dt="2025-06-23T02:58:57.794" v="1782" actId="1076"/>
        <pc:sldMkLst>
          <pc:docMk/>
          <pc:sldMk cId="1595922986" sldId="264"/>
        </pc:sldMkLst>
        <pc:spChg chg="mod">
          <ac:chgData name="Mateo ." userId="7789c162e660c939" providerId="Windows Live" clId="Web-{E91CC3F5-BC74-4DC4-B8A1-F6CDF0F75181}" dt="2025-06-23T02:58:57.794" v="1782" actId="1076"/>
          <ac:spMkLst>
            <pc:docMk/>
            <pc:sldMk cId="1595922986" sldId="264"/>
            <ac:spMk id="2" creationId="{86CF3A75-CC9F-169A-8B26-093C618BB6DB}"/>
          </ac:spMkLst>
        </pc:spChg>
        <pc:graphicFrameChg chg="modGraphic">
          <ac:chgData name="Mateo ." userId="7789c162e660c939" providerId="Windows Live" clId="Web-{E91CC3F5-BC74-4DC4-B8A1-F6CDF0F75181}" dt="2025-06-23T02:58:53.450" v="1781"/>
          <ac:graphicFrameMkLst>
            <pc:docMk/>
            <pc:sldMk cId="1595922986" sldId="264"/>
            <ac:graphicFrameMk id="5" creationId="{43B9D0B5-AC7C-71C6-9129-44E36ACB4132}"/>
          </ac:graphicFrameMkLst>
        </pc:graphicFrameChg>
      </pc:sldChg>
      <pc:sldChg chg="addSp modSp new mod setBg">
        <pc:chgData name="Mateo ." userId="7789c162e660c939" providerId="Windows Live" clId="Web-{E91CC3F5-BC74-4DC4-B8A1-F6CDF0F75181}" dt="2025-06-23T02:15:13.373" v="53" actId="20577"/>
        <pc:sldMkLst>
          <pc:docMk/>
          <pc:sldMk cId="4250728900" sldId="266"/>
        </pc:sldMkLst>
        <pc:spChg chg="mod">
          <ac:chgData name="Mateo ." userId="7789c162e660c939" providerId="Windows Live" clId="Web-{E91CC3F5-BC74-4DC4-B8A1-F6CDF0F75181}" dt="2025-06-23T02:14:53.607" v="47"/>
          <ac:spMkLst>
            <pc:docMk/>
            <pc:sldMk cId="4250728900" sldId="266"/>
            <ac:spMk id="2" creationId="{E9D9378C-32F5-C47D-819F-52AF9AEEDF9F}"/>
          </ac:spMkLst>
        </pc:spChg>
        <pc:spChg chg="mod">
          <ac:chgData name="Mateo ." userId="7789c162e660c939" providerId="Windows Live" clId="Web-{E91CC3F5-BC74-4DC4-B8A1-F6CDF0F75181}" dt="2025-06-23T02:15:13.373" v="53" actId="20577"/>
          <ac:spMkLst>
            <pc:docMk/>
            <pc:sldMk cId="4250728900" sldId="266"/>
            <ac:spMk id="3" creationId="{B6A6EDE7-CE5A-A027-6000-851C5A27AFDD}"/>
          </ac:spMkLst>
        </pc:spChg>
        <pc:spChg chg="add">
          <ac:chgData name="Mateo ." userId="7789c162e660c939" providerId="Windows Live" clId="Web-{E91CC3F5-BC74-4DC4-B8A1-F6CDF0F75181}" dt="2025-06-23T02:14:53.607" v="47"/>
          <ac:spMkLst>
            <pc:docMk/>
            <pc:sldMk cId="4250728900" sldId="266"/>
            <ac:spMk id="9" creationId="{34C0330F-1D4F-4552-B799-615DD237B6DE}"/>
          </ac:spMkLst>
        </pc:spChg>
        <pc:spChg chg="add">
          <ac:chgData name="Mateo ." userId="7789c162e660c939" providerId="Windows Live" clId="Web-{E91CC3F5-BC74-4DC4-B8A1-F6CDF0F75181}" dt="2025-06-23T02:14:53.607" v="47"/>
          <ac:spMkLst>
            <pc:docMk/>
            <pc:sldMk cId="4250728900" sldId="266"/>
            <ac:spMk id="11" creationId="{92BE0106-0C20-465B-A1BE-0BAC2737B1AD}"/>
          </ac:spMkLst>
        </pc:spChg>
        <pc:picChg chg="add mod">
          <ac:chgData name="Mateo ." userId="7789c162e660c939" providerId="Windows Live" clId="Web-{E91CC3F5-BC74-4DC4-B8A1-F6CDF0F75181}" dt="2025-06-23T02:15:05.154" v="50" actId="1076"/>
          <ac:picMkLst>
            <pc:docMk/>
            <pc:sldMk cId="4250728900" sldId="266"/>
            <ac:picMk id="4" creationId="{E3C2BC4E-B86C-C0BB-2E33-6B08F67DAECA}"/>
          </ac:picMkLst>
        </pc:picChg>
      </pc:sldChg>
      <pc:sldChg chg="addSp delSp modSp new">
        <pc:chgData name="Mateo ." userId="7789c162e660c939" providerId="Windows Live" clId="Web-{E91CC3F5-BC74-4DC4-B8A1-F6CDF0F75181}" dt="2025-06-23T03:15:55.165" v="2073" actId="1076"/>
        <pc:sldMkLst>
          <pc:docMk/>
          <pc:sldMk cId="1054171234" sldId="267"/>
        </pc:sldMkLst>
        <pc:spChg chg="mod">
          <ac:chgData name="Mateo ." userId="7789c162e660c939" providerId="Windows Live" clId="Web-{E91CC3F5-BC74-4DC4-B8A1-F6CDF0F75181}" dt="2025-06-23T02:30:57.396" v="577" actId="20577"/>
          <ac:spMkLst>
            <pc:docMk/>
            <pc:sldMk cId="1054171234" sldId="267"/>
            <ac:spMk id="2" creationId="{ED3192DA-0CEE-0789-E2E1-E431E1F7D1CF}"/>
          </ac:spMkLst>
        </pc:spChg>
        <pc:spChg chg="del">
          <ac:chgData name="Mateo ." userId="7789c162e660c939" providerId="Windows Live" clId="Web-{E91CC3F5-BC74-4DC4-B8A1-F6CDF0F75181}" dt="2025-06-23T02:16:39.156" v="56"/>
          <ac:spMkLst>
            <pc:docMk/>
            <pc:sldMk cId="1054171234" sldId="267"/>
            <ac:spMk id="3" creationId="{D089F1AE-F243-4572-EEC0-2728EC41E922}"/>
          </ac:spMkLst>
        </pc:spChg>
        <pc:spChg chg="add del mod">
          <ac:chgData name="Mateo ." userId="7789c162e660c939" providerId="Windows Live" clId="Web-{E91CC3F5-BC74-4DC4-B8A1-F6CDF0F75181}" dt="2025-06-23T02:30:36.223" v="569"/>
          <ac:spMkLst>
            <pc:docMk/>
            <pc:sldMk cId="1054171234" sldId="267"/>
            <ac:spMk id="5" creationId="{52871856-A61E-C747-664E-AEE46D39F21B}"/>
          </ac:spMkLst>
        </pc:spChg>
        <pc:graphicFrameChg chg="add mod ord modGraphic">
          <ac:chgData name="Mateo ." userId="7789c162e660c939" providerId="Windows Live" clId="Web-{E91CC3F5-BC74-4DC4-B8A1-F6CDF0F75181}" dt="2025-06-23T03:15:55.165" v="2073" actId="1076"/>
          <ac:graphicFrameMkLst>
            <pc:docMk/>
            <pc:sldMk cId="1054171234" sldId="267"/>
            <ac:graphicFrameMk id="4" creationId="{1ACD4F51-A91E-4DC8-C8A6-0FB28A810C0A}"/>
          </ac:graphicFrameMkLst>
        </pc:graphicFrameChg>
      </pc:sldChg>
      <pc:sldChg chg="addSp delSp modSp new">
        <pc:chgData name="Mateo ." userId="7789c162e660c939" providerId="Windows Live" clId="Web-{E91CC3F5-BC74-4DC4-B8A1-F6CDF0F75181}" dt="2025-06-23T02:26:48.343" v="301" actId="14100"/>
        <pc:sldMkLst>
          <pc:docMk/>
          <pc:sldMk cId="360317846" sldId="268"/>
        </pc:sldMkLst>
        <pc:spChg chg="del">
          <ac:chgData name="Mateo ." userId="7789c162e660c939" providerId="Windows Live" clId="Web-{E91CC3F5-BC74-4DC4-B8A1-F6CDF0F75181}" dt="2025-06-23T02:26:30.811" v="291"/>
          <ac:spMkLst>
            <pc:docMk/>
            <pc:sldMk cId="360317846" sldId="268"/>
            <ac:spMk id="3" creationId="{BBF8982C-BF48-267B-CFA9-A3BB3BCC0E46}"/>
          </ac:spMkLst>
        </pc:spChg>
        <pc:picChg chg="add mod ord">
          <ac:chgData name="Mateo ." userId="7789c162e660c939" providerId="Windows Live" clId="Web-{E91CC3F5-BC74-4DC4-B8A1-F6CDF0F75181}" dt="2025-06-23T02:26:48.343" v="301" actId="14100"/>
          <ac:picMkLst>
            <pc:docMk/>
            <pc:sldMk cId="360317846" sldId="268"/>
            <ac:picMk id="4" creationId="{AE46D1D2-92E0-B4BE-77C5-F563E81FD035}"/>
          </ac:picMkLst>
        </pc:picChg>
      </pc:sldChg>
      <pc:sldChg chg="addSp delSp modSp new">
        <pc:chgData name="Mateo ." userId="7789c162e660c939" providerId="Windows Live" clId="Web-{E91CC3F5-BC74-4DC4-B8A1-F6CDF0F75181}" dt="2025-06-23T03:03:01.284" v="1839" actId="20577"/>
        <pc:sldMkLst>
          <pc:docMk/>
          <pc:sldMk cId="2416103319" sldId="269"/>
        </pc:sldMkLst>
        <pc:spChg chg="mod">
          <ac:chgData name="Mateo ." userId="7789c162e660c939" providerId="Windows Live" clId="Web-{E91CC3F5-BC74-4DC4-B8A1-F6CDF0F75181}" dt="2025-06-23T02:28:26.767" v="399" actId="20577"/>
          <ac:spMkLst>
            <pc:docMk/>
            <pc:sldMk cId="2416103319" sldId="269"/>
            <ac:spMk id="2" creationId="{F6F32DA1-687C-4557-AC3A-4DD2EF3B3C06}"/>
          </ac:spMkLst>
        </pc:spChg>
        <pc:spChg chg="add del mod">
          <ac:chgData name="Mateo ." userId="7789c162e660c939" providerId="Windows Live" clId="Web-{E91CC3F5-BC74-4DC4-B8A1-F6CDF0F75181}" dt="2025-06-23T03:03:01.284" v="1839" actId="20577"/>
          <ac:spMkLst>
            <pc:docMk/>
            <pc:sldMk cId="2416103319" sldId="269"/>
            <ac:spMk id="3" creationId="{55DF04AA-B499-3266-B9E2-46E24231C9FF}"/>
          </ac:spMkLst>
        </pc:spChg>
        <pc:picChg chg="add del mod ord">
          <ac:chgData name="Mateo ." userId="7789c162e660c939" providerId="Windows Live" clId="Web-{E91CC3F5-BC74-4DC4-B8A1-F6CDF0F75181}" dt="2025-06-23T02:27:27.344" v="304"/>
          <ac:picMkLst>
            <pc:docMk/>
            <pc:sldMk cId="2416103319" sldId="269"/>
            <ac:picMk id="4" creationId="{ACFD4704-85C0-6D64-EB06-ED80E3201B3B}"/>
          </ac:picMkLst>
        </pc:picChg>
      </pc:sldChg>
      <pc:sldChg chg="modSp new">
        <pc:chgData name="Mateo ." userId="7789c162e660c939" providerId="Windows Live" clId="Web-{E91CC3F5-BC74-4DC4-B8A1-F6CDF0F75181}" dt="2025-06-23T03:04:43.505" v="1882" actId="20577"/>
        <pc:sldMkLst>
          <pc:docMk/>
          <pc:sldMk cId="519836903" sldId="270"/>
        </pc:sldMkLst>
        <pc:spChg chg="mod">
          <ac:chgData name="Mateo ." userId="7789c162e660c939" providerId="Windows Live" clId="Web-{E91CC3F5-BC74-4DC4-B8A1-F6CDF0F75181}" dt="2025-06-23T03:04:43.505" v="1882" actId="20577"/>
          <ac:spMkLst>
            <pc:docMk/>
            <pc:sldMk cId="519836903" sldId="270"/>
            <ac:spMk id="3" creationId="{B6C4B4EC-0638-94DD-5526-15C2E9629180}"/>
          </ac:spMkLst>
        </pc:spChg>
      </pc:sldChg>
      <pc:sldChg chg="addSp delSp modSp new mod setBg">
        <pc:chgData name="Mateo ." userId="7789c162e660c939" providerId="Windows Live" clId="Web-{E91CC3F5-BC74-4DC4-B8A1-F6CDF0F75181}" dt="2025-06-23T02:42:07.848" v="1357" actId="20577"/>
        <pc:sldMkLst>
          <pc:docMk/>
          <pc:sldMk cId="1462458068" sldId="271"/>
        </pc:sldMkLst>
        <pc:spChg chg="mod">
          <ac:chgData name="Mateo ." userId="7789c162e660c939" providerId="Windows Live" clId="Web-{E91CC3F5-BC74-4DC4-B8A1-F6CDF0F75181}" dt="2025-06-23T02:38:28.843" v="1260"/>
          <ac:spMkLst>
            <pc:docMk/>
            <pc:sldMk cId="1462458068" sldId="271"/>
            <ac:spMk id="2" creationId="{380FB122-35F7-30B8-ABAD-DC5631CDF45B}"/>
          </ac:spMkLst>
        </pc:spChg>
        <pc:spChg chg="mod ord">
          <ac:chgData name="Mateo ." userId="7789c162e660c939" providerId="Windows Live" clId="Web-{E91CC3F5-BC74-4DC4-B8A1-F6CDF0F75181}" dt="2025-06-23T02:42:07.848" v="1357" actId="20577"/>
          <ac:spMkLst>
            <pc:docMk/>
            <pc:sldMk cId="1462458068" sldId="271"/>
            <ac:spMk id="3" creationId="{D4BC67C1-A439-A66F-381E-538FABAF7BA5}"/>
          </ac:spMkLst>
        </pc:spChg>
        <pc:spChg chg="add del">
          <ac:chgData name="Mateo ." userId="7789c162e660c939" providerId="Windows Live" clId="Web-{E91CC3F5-BC74-4DC4-B8A1-F6CDF0F75181}" dt="2025-06-23T02:38:28.828" v="1259"/>
          <ac:spMkLst>
            <pc:docMk/>
            <pc:sldMk cId="1462458068" sldId="271"/>
            <ac:spMk id="9" creationId="{4065D9BE-A58D-6E8A-D4A2-5056F3C5E9CA}"/>
          </ac:spMkLst>
        </pc:spChg>
        <pc:spChg chg="add del">
          <ac:chgData name="Mateo ." userId="7789c162e660c939" providerId="Windows Live" clId="Web-{E91CC3F5-BC74-4DC4-B8A1-F6CDF0F75181}" dt="2025-06-23T02:38:28.828" v="1259"/>
          <ac:spMkLst>
            <pc:docMk/>
            <pc:sldMk cId="1462458068" sldId="271"/>
            <ac:spMk id="11" creationId="{A745E793-BC99-8991-71CD-53FFBB6A8F69}"/>
          </ac:spMkLst>
        </pc:spChg>
        <pc:spChg chg="add">
          <ac:chgData name="Mateo ." userId="7789c162e660c939" providerId="Windows Live" clId="Web-{E91CC3F5-BC74-4DC4-B8A1-F6CDF0F75181}" dt="2025-06-23T02:38:28.843" v="1260"/>
          <ac:spMkLst>
            <pc:docMk/>
            <pc:sldMk cId="1462458068" sldId="271"/>
            <ac:spMk id="13" creationId="{4065D9BE-A58D-6E8A-D4A2-5056F3C5E9CA}"/>
          </ac:spMkLst>
        </pc:spChg>
        <pc:spChg chg="add">
          <ac:chgData name="Mateo ." userId="7789c162e660c939" providerId="Windows Live" clId="Web-{E91CC3F5-BC74-4DC4-B8A1-F6CDF0F75181}" dt="2025-06-23T02:38:28.843" v="1260"/>
          <ac:spMkLst>
            <pc:docMk/>
            <pc:sldMk cId="1462458068" sldId="271"/>
            <ac:spMk id="14" creationId="{A745E793-BC99-8991-71CD-53FFBB6A8F69}"/>
          </ac:spMkLst>
        </pc:spChg>
        <pc:picChg chg="add mod">
          <ac:chgData name="Mateo ." userId="7789c162e660c939" providerId="Windows Live" clId="Web-{E91CC3F5-BC74-4DC4-B8A1-F6CDF0F75181}" dt="2025-06-23T02:38:28.843" v="1260"/>
          <ac:picMkLst>
            <pc:docMk/>
            <pc:sldMk cId="1462458068" sldId="271"/>
            <ac:picMk id="4" creationId="{C660C68A-2D79-DAC9-B606-73D38C777D9E}"/>
          </ac:picMkLst>
        </pc:picChg>
      </pc:sldChg>
      <pc:sldChg chg="addSp delSp modSp new">
        <pc:chgData name="Mateo ." userId="7789c162e660c939" providerId="Windows Live" clId="Web-{E91CC3F5-BC74-4DC4-B8A1-F6CDF0F75181}" dt="2025-06-23T02:49:13.671" v="1398" actId="20577"/>
        <pc:sldMkLst>
          <pc:docMk/>
          <pc:sldMk cId="3237584599" sldId="272"/>
        </pc:sldMkLst>
        <pc:spChg chg="mod">
          <ac:chgData name="Mateo ." userId="7789c162e660c939" providerId="Windows Live" clId="Web-{E91CC3F5-BC74-4DC4-B8A1-F6CDF0F75181}" dt="2025-06-23T02:49:13.671" v="1398" actId="20577"/>
          <ac:spMkLst>
            <pc:docMk/>
            <pc:sldMk cId="3237584599" sldId="272"/>
            <ac:spMk id="2" creationId="{1156D6F7-491D-EE08-38C0-88F45FA6FF47}"/>
          </ac:spMkLst>
        </pc:spChg>
        <pc:spChg chg="del">
          <ac:chgData name="Mateo ." userId="7789c162e660c939" providerId="Windows Live" clId="Web-{E91CC3F5-BC74-4DC4-B8A1-F6CDF0F75181}" dt="2025-06-23T02:48:27.123" v="1375"/>
          <ac:spMkLst>
            <pc:docMk/>
            <pc:sldMk cId="3237584599" sldId="272"/>
            <ac:spMk id="3" creationId="{41CCD995-45F0-2F89-944F-C44C2A54E69C}"/>
          </ac:spMkLst>
        </pc:spChg>
        <pc:picChg chg="add mod ord">
          <ac:chgData name="Mateo ." userId="7789c162e660c939" providerId="Windows Live" clId="Web-{E91CC3F5-BC74-4DC4-B8A1-F6CDF0F75181}" dt="2025-06-23T02:48:44.279" v="1385" actId="14100"/>
          <ac:picMkLst>
            <pc:docMk/>
            <pc:sldMk cId="3237584599" sldId="272"/>
            <ac:picMk id="4" creationId="{CF843C4E-440A-DA3D-C63D-303FB590508C}"/>
          </ac:picMkLst>
        </pc:picChg>
      </pc:sldChg>
      <pc:sldChg chg="addSp delSp modSp new">
        <pc:chgData name="Mateo ." userId="7789c162e660c939" providerId="Windows Live" clId="Web-{E91CC3F5-BC74-4DC4-B8A1-F6CDF0F75181}" dt="2025-06-23T02:52:08.550" v="1434" actId="1076"/>
        <pc:sldMkLst>
          <pc:docMk/>
          <pc:sldMk cId="3795489866" sldId="273"/>
        </pc:sldMkLst>
        <pc:spChg chg="mod">
          <ac:chgData name="Mateo ." userId="7789c162e660c939" providerId="Windows Live" clId="Web-{E91CC3F5-BC74-4DC4-B8A1-F6CDF0F75181}" dt="2025-06-23T02:51:42.487" v="1431" actId="1076"/>
          <ac:spMkLst>
            <pc:docMk/>
            <pc:sldMk cId="3795489866" sldId="273"/>
            <ac:spMk id="2" creationId="{EDB3330D-A45F-9528-7581-1056A611EB08}"/>
          </ac:spMkLst>
        </pc:spChg>
        <pc:spChg chg="del">
          <ac:chgData name="Mateo ." userId="7789c162e660c939" providerId="Windows Live" clId="Web-{E91CC3F5-BC74-4DC4-B8A1-F6CDF0F75181}" dt="2025-06-23T02:51:19.142" v="1416"/>
          <ac:spMkLst>
            <pc:docMk/>
            <pc:sldMk cId="3795489866" sldId="273"/>
            <ac:spMk id="3" creationId="{93294490-FC55-A926-4012-68F340B00058}"/>
          </ac:spMkLst>
        </pc:spChg>
        <pc:picChg chg="add mod ord">
          <ac:chgData name="Mateo ." userId="7789c162e660c939" providerId="Windows Live" clId="Web-{E91CC3F5-BC74-4DC4-B8A1-F6CDF0F75181}" dt="2025-06-23T02:52:08.550" v="1434" actId="1076"/>
          <ac:picMkLst>
            <pc:docMk/>
            <pc:sldMk cId="3795489866" sldId="273"/>
            <ac:picMk id="4" creationId="{DDA7AD62-3223-F90E-B9E9-92380A22B789}"/>
          </ac:picMkLst>
        </pc:picChg>
      </pc:sldChg>
      <pc:sldChg chg="modSp new">
        <pc:chgData name="Mateo ." userId="7789c162e660c939" providerId="Windows Live" clId="Web-{E91CC3F5-BC74-4DC4-B8A1-F6CDF0F75181}" dt="2025-06-23T03:18:26.309" v="2093" actId="20577"/>
        <pc:sldMkLst>
          <pc:docMk/>
          <pc:sldMk cId="2611554736" sldId="274"/>
        </pc:sldMkLst>
        <pc:spChg chg="mod">
          <ac:chgData name="Mateo ." userId="7789c162e660c939" providerId="Windows Live" clId="Web-{E91CC3F5-BC74-4DC4-B8A1-F6CDF0F75181}" dt="2025-06-23T02:53:29.974" v="1444" actId="20577"/>
          <ac:spMkLst>
            <pc:docMk/>
            <pc:sldMk cId="2611554736" sldId="274"/>
            <ac:spMk id="2" creationId="{C4A7B301-25EA-1811-98DB-13F05F2A1C90}"/>
          </ac:spMkLst>
        </pc:spChg>
        <pc:spChg chg="mod">
          <ac:chgData name="Mateo ." userId="7789c162e660c939" providerId="Windows Live" clId="Web-{E91CC3F5-BC74-4DC4-B8A1-F6CDF0F75181}" dt="2025-06-23T03:18:26.309" v="2093" actId="20577"/>
          <ac:spMkLst>
            <pc:docMk/>
            <pc:sldMk cId="2611554736" sldId="274"/>
            <ac:spMk id="3" creationId="{8963EE4A-07EC-1F65-7B2D-C0F8A2E9ABA0}"/>
          </ac:spMkLst>
        </pc:spChg>
      </pc:sldChg>
      <pc:sldChg chg="addSp modSp new">
        <pc:chgData name="Mateo ." userId="7789c162e660c939" providerId="Windows Live" clId="Web-{E91CC3F5-BC74-4DC4-B8A1-F6CDF0F75181}" dt="2025-06-23T03:13:59.865" v="2071" actId="1076"/>
        <pc:sldMkLst>
          <pc:docMk/>
          <pc:sldMk cId="374898890" sldId="275"/>
        </pc:sldMkLst>
        <pc:spChg chg="mod">
          <ac:chgData name="Mateo ." userId="7789c162e660c939" providerId="Windows Live" clId="Web-{E91CC3F5-BC74-4DC4-B8A1-F6CDF0F75181}" dt="2025-06-23T03:06:41.433" v="1892" actId="20577"/>
          <ac:spMkLst>
            <pc:docMk/>
            <pc:sldMk cId="374898890" sldId="275"/>
            <ac:spMk id="2" creationId="{865C10A1-B703-4176-6ACE-F70532A4BC6C}"/>
          </ac:spMkLst>
        </pc:spChg>
        <pc:spChg chg="mod">
          <ac:chgData name="Mateo ." userId="7789c162e660c939" providerId="Windows Live" clId="Web-{E91CC3F5-BC74-4DC4-B8A1-F6CDF0F75181}" dt="2025-06-23T03:09:06.796" v="2064" actId="20577"/>
          <ac:spMkLst>
            <pc:docMk/>
            <pc:sldMk cId="374898890" sldId="275"/>
            <ac:spMk id="3" creationId="{17E1DD46-10F8-B550-1BCB-20E67B99B681}"/>
          </ac:spMkLst>
        </pc:spChg>
        <pc:picChg chg="add mod">
          <ac:chgData name="Mateo ." userId="7789c162e660c939" providerId="Windows Live" clId="Web-{E91CC3F5-BC74-4DC4-B8A1-F6CDF0F75181}" dt="2025-06-23T03:13:59.865" v="2071" actId="1076"/>
          <ac:picMkLst>
            <pc:docMk/>
            <pc:sldMk cId="374898890" sldId="275"/>
            <ac:picMk id="4" creationId="{A46FFBF0-62EB-0431-88FB-A2F4D0DC1EB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9133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6499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14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16044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34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2300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3561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148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73930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3364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6/23/2025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4353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6/23/2025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113069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CF2551A-9BF2-8941-138F-1BC803007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517869" y="462838"/>
            <a:ext cx="8393218" cy="3727025"/>
          </a:xfrm>
        </p:spPr>
        <p:txBody>
          <a:bodyPr vert="horz" lIns="91440" tIns="45720" rIns="91440" bIns="45720" rtlCol="0" anchor="t">
            <a:normAutofit/>
          </a:bodyPr>
          <a:lstStyle/>
          <a:p>
            <a:pPr>
              <a:lnSpc>
                <a:spcPct val="90000"/>
              </a:lnSpc>
            </a:pPr>
            <a:endParaRPr lang="en-US" sz="3200" b="1">
              <a:latin typeface="PT Sans Narrow"/>
            </a:endParaRPr>
          </a:p>
          <a:p>
            <a:pPr>
              <a:lnSpc>
                <a:spcPct val="90000"/>
              </a:lnSpc>
            </a:pPr>
            <a:br>
              <a:rPr lang="en-US" sz="3200"/>
            </a:br>
            <a:r>
              <a:rPr lang="en-US" sz="3200" b="1">
                <a:latin typeface="PT Sans Narrow"/>
              </a:rPr>
              <a:t>Trabajo Práctico Integrador</a:t>
            </a:r>
          </a:p>
          <a:p>
            <a:pPr>
              <a:lnSpc>
                <a:spcPct val="90000"/>
              </a:lnSpc>
            </a:pPr>
            <a:r>
              <a:rPr lang="en-US" sz="3200" b="1">
                <a:latin typeface="Roboto"/>
                <a:ea typeface="Roboto"/>
                <a:cs typeface="Roboto"/>
              </a:rPr>
              <a:t>Modelos, Simulación y Teoría de la Decisión</a:t>
            </a:r>
            <a:endParaRPr lang="en-US" sz="3200"/>
          </a:p>
          <a:p>
            <a:pPr>
              <a:lnSpc>
                <a:spcPct val="90000"/>
              </a:lnSpc>
            </a:pPr>
            <a:br>
              <a:rPr lang="en-US" sz="3200"/>
            </a:br>
            <a:endParaRPr lang="en-US" sz="3200"/>
          </a:p>
          <a:p>
            <a:pPr>
              <a:lnSpc>
                <a:spcPct val="90000"/>
              </a:lnSpc>
            </a:pPr>
            <a:br>
              <a:rPr lang="en-US" sz="3200"/>
            </a:br>
            <a:endParaRPr lang="en-US" sz="3200"/>
          </a:p>
        </p:txBody>
      </p:sp>
      <p:sp>
        <p:nvSpPr>
          <p:cNvPr id="3" name="Subtítulo 2"/>
          <p:cNvSpPr>
            <a:spLocks noGrp="1"/>
          </p:cNvSpPr>
          <p:nvPr>
            <p:ph type="subTitle" idx="1"/>
          </p:nvPr>
        </p:nvSpPr>
        <p:spPr>
          <a:xfrm>
            <a:off x="517869" y="4614959"/>
            <a:ext cx="8555963" cy="1231658"/>
          </a:xfrm>
        </p:spPr>
        <p:txBody>
          <a:bodyPr vert="horz" lIns="91440" tIns="45720" rIns="91440" bIns="45720" rtlCol="0" anchor="b">
            <a:normAutofit/>
          </a:bodyPr>
          <a:lstStyle/>
          <a:p>
            <a:pPr>
              <a:lnSpc>
                <a:spcPct val="100000"/>
              </a:lnSpc>
              <a:spcBef>
                <a:spcPct val="0"/>
              </a:spcBef>
            </a:pPr>
            <a:endParaRPr lang="en-US" sz="1500">
              <a:latin typeface="Arial"/>
              <a:ea typeface="Open Sans"/>
              <a:cs typeface="Open Sans"/>
            </a:endParaRPr>
          </a:p>
          <a:p>
            <a:pPr>
              <a:lnSpc>
                <a:spcPct val="100000"/>
              </a:lnSpc>
              <a:spcBef>
                <a:spcPct val="0"/>
              </a:spcBef>
            </a:pPr>
            <a:r>
              <a:rPr lang="en-US" sz="1500" cap="all" err="1">
                <a:latin typeface="Arial"/>
                <a:ea typeface="Open Sans"/>
                <a:cs typeface="Open Sans"/>
              </a:rPr>
              <a:t>ALUmno</a:t>
            </a:r>
            <a:r>
              <a:rPr lang="en-US" sz="1500" cap="all">
                <a:latin typeface="Arial"/>
                <a:ea typeface="Open Sans"/>
                <a:cs typeface="Open Sans"/>
              </a:rPr>
              <a:t> : Ponti Mateo</a:t>
            </a:r>
            <a:endParaRPr lang="en-US">
              <a:latin typeface="Arial"/>
            </a:endParaRPr>
          </a:p>
          <a:p>
            <a:pPr>
              <a:lnSpc>
                <a:spcPct val="100000"/>
              </a:lnSpc>
            </a:pPr>
            <a:br>
              <a:rPr lang="en-US" sz="1500"/>
            </a:br>
            <a:endParaRPr lang="en-US" sz="1500"/>
          </a:p>
        </p:txBody>
      </p:sp>
      <p:sp>
        <p:nvSpPr>
          <p:cNvPr id="37" name="Freeform: Shape 36">
            <a:extLst>
              <a:ext uri="{FF2B5EF4-FFF2-40B4-BE49-F238E27FC236}">
                <a16:creationId xmlns:a16="http://schemas.microsoft.com/office/drawing/2014/main" id="{2CFEB66D-D958-4734-9DDE-0C683FD5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F3A75-CC9F-169A-8B26-093C618BB6DB}"/>
              </a:ext>
            </a:extLst>
          </p:cNvPr>
          <p:cNvSpPr>
            <a:spLocks noGrp="1"/>
          </p:cNvSpPr>
          <p:nvPr>
            <p:ph type="title"/>
          </p:nvPr>
        </p:nvSpPr>
        <p:spPr>
          <a:xfrm>
            <a:off x="385509" y="759203"/>
            <a:ext cx="8956875" cy="2128584"/>
          </a:xfrm>
        </p:spPr>
        <p:txBody>
          <a:bodyPr vert="horz" lIns="91440" tIns="45720" rIns="91440" bIns="45720" rtlCol="0" anchor="t">
            <a:noAutofit/>
          </a:bodyPr>
          <a:lstStyle/>
          <a:p>
            <a:pPr marL="571500" indent="-571500">
              <a:buFont typeface="Wingdings"/>
              <a:buChar char="§"/>
            </a:pPr>
            <a:r>
              <a:rPr lang="es-ES" sz="2000" b="0">
                <a:solidFill>
                  <a:schemeClr val="tx2"/>
                </a:solidFill>
              </a:rPr>
              <a:t>Los Semáforos tienen demora según si se encuentran en verde, rojo o amarillo:</a:t>
            </a:r>
            <a:br>
              <a:rPr lang="es-ES" sz="2000" b="0"/>
            </a:br>
            <a:r>
              <a:rPr lang="es-ES" sz="2000" b="0">
                <a:solidFill>
                  <a:schemeClr val="tx2"/>
                </a:solidFill>
              </a:rPr>
              <a:t>  * Verde :  No Hay Demora</a:t>
            </a:r>
            <a:br>
              <a:rPr lang="es-ES" sz="2000" b="0"/>
            </a:br>
            <a:r>
              <a:rPr lang="es-ES" sz="2000" b="0">
                <a:solidFill>
                  <a:schemeClr val="tx2"/>
                </a:solidFill>
              </a:rPr>
              <a:t>     * Rojo: Demora 1 minuto</a:t>
            </a:r>
            <a:br>
              <a:rPr lang="es-ES" sz="2000" b="0"/>
            </a:br>
            <a:r>
              <a:rPr lang="es-ES" sz="2000" b="0">
                <a:solidFill>
                  <a:schemeClr val="tx2"/>
                </a:solidFill>
              </a:rPr>
              <a:t>     * Amarillo : 50 % de Demora de 2 minutos y que no haya demora</a:t>
            </a:r>
            <a:br>
              <a:rPr lang="es-ES" sz="2000" b="0"/>
            </a:br>
            <a:endParaRPr lang="es-ES" b="0">
              <a:solidFill>
                <a:schemeClr val="tx2"/>
              </a:solidFill>
            </a:endParaRPr>
          </a:p>
        </p:txBody>
      </p:sp>
      <p:sp>
        <p:nvSpPr>
          <p:cNvPr id="12" name="Rectangle 11">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43B9D0B5-AC7C-71C6-9129-44E36ACB4132}"/>
              </a:ext>
            </a:extLst>
          </p:cNvPr>
          <p:cNvGraphicFramePr>
            <a:graphicFrameLocks noGrp="1"/>
          </p:cNvGraphicFramePr>
          <p:nvPr>
            <p:ph idx="1"/>
            <p:extLst>
              <p:ext uri="{D42A27DB-BD31-4B8C-83A1-F6EECF244321}">
                <p14:modId xmlns:p14="http://schemas.microsoft.com/office/powerpoint/2010/main" val="2533380687"/>
              </p:ext>
            </p:extLst>
          </p:nvPr>
        </p:nvGraphicFramePr>
        <p:xfrm>
          <a:off x="935620" y="2613949"/>
          <a:ext cx="10637628" cy="3898768"/>
        </p:xfrm>
        <a:graphic>
          <a:graphicData uri="http://schemas.openxmlformats.org/drawingml/2006/table">
            <a:tbl>
              <a:tblPr firstRow="1" bandRow="1">
                <a:tableStyleId>{5C22544A-7EE6-4342-B048-85BDC9FD1C3A}</a:tableStyleId>
              </a:tblPr>
              <a:tblGrid>
                <a:gridCol w="2659407">
                  <a:extLst>
                    <a:ext uri="{9D8B030D-6E8A-4147-A177-3AD203B41FA5}">
                      <a16:colId xmlns:a16="http://schemas.microsoft.com/office/drawing/2014/main" val="3220849342"/>
                    </a:ext>
                  </a:extLst>
                </a:gridCol>
                <a:gridCol w="2659407">
                  <a:extLst>
                    <a:ext uri="{9D8B030D-6E8A-4147-A177-3AD203B41FA5}">
                      <a16:colId xmlns:a16="http://schemas.microsoft.com/office/drawing/2014/main" val="3394752820"/>
                    </a:ext>
                  </a:extLst>
                </a:gridCol>
                <a:gridCol w="2659407">
                  <a:extLst>
                    <a:ext uri="{9D8B030D-6E8A-4147-A177-3AD203B41FA5}">
                      <a16:colId xmlns:a16="http://schemas.microsoft.com/office/drawing/2014/main" val="3476666907"/>
                    </a:ext>
                  </a:extLst>
                </a:gridCol>
                <a:gridCol w="2659407">
                  <a:extLst>
                    <a:ext uri="{9D8B030D-6E8A-4147-A177-3AD203B41FA5}">
                      <a16:colId xmlns:a16="http://schemas.microsoft.com/office/drawing/2014/main" val="3600188637"/>
                    </a:ext>
                  </a:extLst>
                </a:gridCol>
              </a:tblGrid>
              <a:tr h="1105912">
                <a:tc>
                  <a:txBody>
                    <a:bodyPr/>
                    <a:lstStyle/>
                    <a:p>
                      <a:endParaRPr lang="es-ES" sz="3300"/>
                    </a:p>
                  </a:txBody>
                  <a:tcPr marL="167640" marR="167640" marT="83820" marB="83820"/>
                </a:tc>
                <a:tc>
                  <a:txBody>
                    <a:bodyPr/>
                    <a:lstStyle/>
                    <a:p>
                      <a:r>
                        <a:rPr lang="es-ES" sz="3300"/>
                        <a:t>% Tiempo</a:t>
                      </a:r>
                      <a:endParaRPr lang="es-ES"/>
                    </a:p>
                    <a:p>
                      <a:pPr lvl="0">
                        <a:buNone/>
                      </a:pPr>
                      <a:r>
                        <a:rPr lang="es-ES" sz="3300"/>
                        <a:t>Verde</a:t>
                      </a:r>
                      <a:endParaRPr lang="es-ES" sz="3300" err="1"/>
                    </a:p>
                  </a:txBody>
                  <a:tcPr marL="167640" marR="167640" marT="83820" marB="83820"/>
                </a:tc>
                <a:tc>
                  <a:txBody>
                    <a:bodyPr/>
                    <a:lstStyle/>
                    <a:p>
                      <a:r>
                        <a:rPr lang="es-ES" sz="3300"/>
                        <a:t>% Tiempo</a:t>
                      </a:r>
                    </a:p>
                    <a:p>
                      <a:pPr lvl="0">
                        <a:buNone/>
                      </a:pPr>
                      <a:r>
                        <a:rPr lang="es-ES" sz="3300"/>
                        <a:t>Rojo</a:t>
                      </a:r>
                    </a:p>
                  </a:txBody>
                  <a:tcPr marL="167640" marR="167640" marT="83820" marB="83820"/>
                </a:tc>
                <a:tc>
                  <a:txBody>
                    <a:bodyPr/>
                    <a:lstStyle/>
                    <a:p>
                      <a:r>
                        <a:rPr lang="es-ES" sz="3300"/>
                        <a:t>% Tiempo</a:t>
                      </a:r>
                    </a:p>
                    <a:p>
                      <a:pPr lvl="0">
                        <a:buNone/>
                      </a:pPr>
                      <a:r>
                        <a:rPr lang="es-ES" sz="3300"/>
                        <a:t>Amarillo</a:t>
                      </a:r>
                    </a:p>
                  </a:txBody>
                  <a:tcPr marL="167640" marR="167640" marT="83820" marB="83820"/>
                </a:tc>
                <a:extLst>
                  <a:ext uri="{0D108BD9-81ED-4DB2-BD59-A6C34878D82A}">
                    <a16:rowId xmlns:a16="http://schemas.microsoft.com/office/drawing/2014/main" val="3714428168"/>
                  </a:ext>
                </a:extLst>
              </a:tr>
              <a:tr h="1184910">
                <a:tc>
                  <a:txBody>
                    <a:bodyPr/>
                    <a:lstStyle/>
                    <a:p>
                      <a:r>
                        <a:rPr lang="es-ES" sz="2800"/>
                        <a:t>A(1,2,3)</a:t>
                      </a:r>
                    </a:p>
                  </a:txBody>
                  <a:tcPr marL="167640" marR="167640" marT="83820" marB="83820"/>
                </a:tc>
                <a:tc>
                  <a:txBody>
                    <a:bodyPr/>
                    <a:lstStyle/>
                    <a:p>
                      <a:r>
                        <a:rPr lang="es-ES" sz="2800"/>
                        <a:t>40</a:t>
                      </a:r>
                    </a:p>
                  </a:txBody>
                  <a:tcPr marL="167640" marR="167640" marT="83820" marB="83820"/>
                </a:tc>
                <a:tc>
                  <a:txBody>
                    <a:bodyPr/>
                    <a:lstStyle/>
                    <a:p>
                      <a:r>
                        <a:rPr lang="es-ES" sz="2800"/>
                        <a:t>50</a:t>
                      </a:r>
                    </a:p>
                  </a:txBody>
                  <a:tcPr marL="167640" marR="167640" marT="83820" marB="83820"/>
                </a:tc>
                <a:tc>
                  <a:txBody>
                    <a:bodyPr/>
                    <a:lstStyle/>
                    <a:p>
                      <a:r>
                        <a:rPr lang="es-ES" sz="2800"/>
                        <a:t>10</a:t>
                      </a:r>
                    </a:p>
                  </a:txBody>
                  <a:tcPr marL="167640" marR="167640" marT="83820" marB="83820"/>
                </a:tc>
                <a:extLst>
                  <a:ext uri="{0D108BD9-81ED-4DB2-BD59-A6C34878D82A}">
                    <a16:rowId xmlns:a16="http://schemas.microsoft.com/office/drawing/2014/main" val="4149225116"/>
                  </a:ext>
                </a:extLst>
              </a:tr>
              <a:tr h="770189">
                <a:tc>
                  <a:txBody>
                    <a:bodyPr/>
                    <a:lstStyle/>
                    <a:p>
                      <a:pPr lvl="0">
                        <a:buNone/>
                      </a:pPr>
                      <a:r>
                        <a:rPr lang="es-ES" sz="2800"/>
                        <a:t>B(4,6,8)</a:t>
                      </a:r>
                    </a:p>
                  </a:txBody>
                  <a:tcPr marL="167640" marR="167640" marT="83820" marB="83820"/>
                </a:tc>
                <a:tc>
                  <a:txBody>
                    <a:bodyPr/>
                    <a:lstStyle/>
                    <a:p>
                      <a:r>
                        <a:rPr lang="es-ES" sz="2800"/>
                        <a:t>30</a:t>
                      </a:r>
                    </a:p>
                  </a:txBody>
                  <a:tcPr marL="167640" marR="167640" marT="83820" marB="83820"/>
                </a:tc>
                <a:tc>
                  <a:txBody>
                    <a:bodyPr/>
                    <a:lstStyle/>
                    <a:p>
                      <a:r>
                        <a:rPr lang="es-ES" sz="2800"/>
                        <a:t>60</a:t>
                      </a:r>
                    </a:p>
                  </a:txBody>
                  <a:tcPr marL="167640" marR="167640" marT="83820" marB="83820"/>
                </a:tc>
                <a:tc>
                  <a:txBody>
                    <a:bodyPr/>
                    <a:lstStyle/>
                    <a:p>
                      <a:r>
                        <a:rPr lang="es-ES" sz="2800"/>
                        <a:t>10</a:t>
                      </a:r>
                    </a:p>
                  </a:txBody>
                  <a:tcPr marL="167640" marR="167640" marT="83820" marB="83820"/>
                </a:tc>
                <a:extLst>
                  <a:ext uri="{0D108BD9-81ED-4DB2-BD59-A6C34878D82A}">
                    <a16:rowId xmlns:a16="http://schemas.microsoft.com/office/drawing/2014/main" val="983493777"/>
                  </a:ext>
                </a:extLst>
              </a:tr>
              <a:tr h="770189">
                <a:tc>
                  <a:txBody>
                    <a:bodyPr/>
                    <a:lstStyle/>
                    <a:p>
                      <a:pPr lvl="0">
                        <a:buNone/>
                      </a:pPr>
                      <a:r>
                        <a:rPr lang="es-ES" sz="2800"/>
                        <a:t>C(5,7)</a:t>
                      </a:r>
                    </a:p>
                  </a:txBody>
                  <a:tcPr marL="167640" marR="167640" marT="83820" marB="83820"/>
                </a:tc>
                <a:tc>
                  <a:txBody>
                    <a:bodyPr/>
                    <a:lstStyle/>
                    <a:p>
                      <a:pPr lvl="0">
                        <a:buNone/>
                      </a:pPr>
                      <a:r>
                        <a:rPr lang="es-ES" sz="2800"/>
                        <a:t>60</a:t>
                      </a:r>
                    </a:p>
                  </a:txBody>
                  <a:tcPr marL="167640" marR="167640" marT="83820" marB="83820"/>
                </a:tc>
                <a:tc>
                  <a:txBody>
                    <a:bodyPr/>
                    <a:lstStyle/>
                    <a:p>
                      <a:pPr lvl="0">
                        <a:buNone/>
                      </a:pPr>
                      <a:r>
                        <a:rPr lang="es-ES" sz="2800"/>
                        <a:t>30</a:t>
                      </a:r>
                    </a:p>
                  </a:txBody>
                  <a:tcPr marL="167640" marR="167640" marT="83820" marB="83820"/>
                </a:tc>
                <a:tc>
                  <a:txBody>
                    <a:bodyPr/>
                    <a:lstStyle/>
                    <a:p>
                      <a:pPr lvl="0">
                        <a:buNone/>
                      </a:pPr>
                      <a:r>
                        <a:rPr lang="es-ES" sz="2800"/>
                        <a:t>10</a:t>
                      </a:r>
                    </a:p>
                  </a:txBody>
                  <a:tcPr marL="167640" marR="167640" marT="83820" marB="83820"/>
                </a:tc>
                <a:extLst>
                  <a:ext uri="{0D108BD9-81ED-4DB2-BD59-A6C34878D82A}">
                    <a16:rowId xmlns:a16="http://schemas.microsoft.com/office/drawing/2014/main" val="2690717959"/>
                  </a:ext>
                </a:extLst>
              </a:tr>
            </a:tbl>
          </a:graphicData>
        </a:graphic>
      </p:graphicFrame>
    </p:spTree>
    <p:extLst>
      <p:ext uri="{BB962C8B-B14F-4D97-AF65-F5344CB8AC3E}">
        <p14:creationId xmlns:p14="http://schemas.microsoft.com/office/powerpoint/2010/main" val="159592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0CB6-4F9A-E284-FBE4-CB5C5E3965D3}"/>
              </a:ext>
            </a:extLst>
          </p:cNvPr>
          <p:cNvSpPr>
            <a:spLocks noGrp="1"/>
          </p:cNvSpPr>
          <p:nvPr>
            <p:ph type="title"/>
          </p:nvPr>
        </p:nvSpPr>
        <p:spPr/>
        <p:txBody>
          <a:bodyPr/>
          <a:lstStyle/>
          <a:p>
            <a:endParaRPr lang="es-ES"/>
          </a:p>
        </p:txBody>
      </p:sp>
      <p:pic>
        <p:nvPicPr>
          <p:cNvPr id="7" name="Content Placeholder 6" descr="Texto&#10;&#10;El contenido generado por IA puede ser incorrecto.">
            <a:extLst>
              <a:ext uri="{FF2B5EF4-FFF2-40B4-BE49-F238E27FC236}">
                <a16:creationId xmlns:a16="http://schemas.microsoft.com/office/drawing/2014/main" id="{795EBA6F-EE6D-1789-EC5E-899D9B1A91E0}"/>
              </a:ext>
            </a:extLst>
          </p:cNvPr>
          <p:cNvPicPr>
            <a:picLocks noGrp="1" noChangeAspect="1"/>
          </p:cNvPicPr>
          <p:nvPr>
            <p:ph idx="1"/>
          </p:nvPr>
        </p:nvPicPr>
        <p:blipFill>
          <a:blip r:embed="rId2"/>
          <a:stretch>
            <a:fillRect/>
          </a:stretch>
        </p:blipFill>
        <p:spPr>
          <a:xfrm>
            <a:off x="516735" y="481945"/>
            <a:ext cx="11165909" cy="593545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21764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9D9378C-32F5-C47D-819F-52AF9AEEDF9F}"/>
              </a:ext>
            </a:extLst>
          </p:cNvPr>
          <p:cNvSpPr>
            <a:spLocks noGrp="1"/>
          </p:cNvSpPr>
          <p:nvPr>
            <p:ph type="title"/>
          </p:nvPr>
        </p:nvSpPr>
        <p:spPr>
          <a:xfrm>
            <a:off x="521208" y="978408"/>
            <a:ext cx="4754880" cy="1463040"/>
          </a:xfrm>
        </p:spPr>
        <p:txBody>
          <a:bodyPr>
            <a:normAutofit/>
          </a:bodyPr>
          <a:lstStyle/>
          <a:p>
            <a:endParaRPr lang="es-ES" b="0"/>
          </a:p>
        </p:txBody>
      </p:sp>
      <p:sp>
        <p:nvSpPr>
          <p:cNvPr id="11"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B6A6EDE7-CE5A-A027-6000-851C5A27AFDD}"/>
              </a:ext>
            </a:extLst>
          </p:cNvPr>
          <p:cNvSpPr>
            <a:spLocks noGrp="1"/>
          </p:cNvSpPr>
          <p:nvPr>
            <p:ph idx="1"/>
          </p:nvPr>
        </p:nvSpPr>
        <p:spPr>
          <a:xfrm>
            <a:off x="521208" y="876014"/>
            <a:ext cx="4672584" cy="3767328"/>
          </a:xfrm>
        </p:spPr>
        <p:txBody>
          <a:bodyPr vert="horz" lIns="91440" tIns="45720" rIns="91440" bIns="45720" rtlCol="0" anchor="t">
            <a:noAutofit/>
          </a:bodyPr>
          <a:lstStyle/>
          <a:p>
            <a:r>
              <a:rPr lang="es-ES" sz="2800"/>
              <a:t>En el cruce de ferrocarril el conductor tiene una probabilidad del 20% de encontrar la barrera baja, y en ese caso los tiempos de espera son de 3 minutos el 60% de las veces, de 1,5 minutos el 30% de las veces y de 5 minutos el 10% de las veces</a:t>
            </a:r>
          </a:p>
          <a:p>
            <a:endParaRPr lang="es-ES"/>
          </a:p>
          <a:p>
            <a:pPr marL="0" indent="0">
              <a:buNone/>
            </a:pPr>
            <a:endParaRPr lang="es-ES"/>
          </a:p>
        </p:txBody>
      </p:sp>
      <p:pic>
        <p:nvPicPr>
          <p:cNvPr id="4" name="Imagen 3">
            <a:extLst>
              <a:ext uri="{FF2B5EF4-FFF2-40B4-BE49-F238E27FC236}">
                <a16:creationId xmlns:a16="http://schemas.microsoft.com/office/drawing/2014/main" id="{E3C2BC4E-B86C-C0BB-2E33-6B08F67DAECA}"/>
              </a:ext>
            </a:extLst>
          </p:cNvPr>
          <p:cNvPicPr>
            <a:picLocks noChangeAspect="1"/>
          </p:cNvPicPr>
          <p:nvPr/>
        </p:nvPicPr>
        <p:blipFill>
          <a:blip r:embed="rId2"/>
          <a:srcRect l="240" r="60699" b="1"/>
          <a:stretch>
            <a:fillRect/>
          </a:stretch>
        </p:blipFill>
        <p:spPr>
          <a:xfrm>
            <a:off x="5269808" y="511569"/>
            <a:ext cx="6903611" cy="6026072"/>
          </a:xfrm>
          <a:prstGeom prst="rect">
            <a:avLst/>
          </a:prstGeom>
        </p:spPr>
      </p:pic>
    </p:spTree>
    <p:extLst>
      <p:ext uri="{BB962C8B-B14F-4D97-AF65-F5344CB8AC3E}">
        <p14:creationId xmlns:p14="http://schemas.microsoft.com/office/powerpoint/2010/main" val="4250728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92DA-0CEE-0789-E2E1-E431E1F7D1CF}"/>
              </a:ext>
            </a:extLst>
          </p:cNvPr>
          <p:cNvSpPr>
            <a:spLocks noGrp="1"/>
          </p:cNvSpPr>
          <p:nvPr>
            <p:ph type="title"/>
          </p:nvPr>
        </p:nvSpPr>
        <p:spPr/>
        <p:txBody>
          <a:bodyPr>
            <a:normAutofit fontScale="90000"/>
          </a:bodyPr>
          <a:lstStyle/>
          <a:p>
            <a:r>
              <a:rPr lang="es-ES" sz="3200" b="0">
                <a:ea typeface="+mj-lt"/>
                <a:cs typeface="+mj-lt"/>
              </a:rPr>
              <a:t>Las paradas tienen las siguientes demoras, en función de la probabilidad de personas que estén esperando y/o que necesiten bajar en ese lugar: </a:t>
            </a:r>
            <a:endParaRPr lang="es-ES"/>
          </a:p>
        </p:txBody>
      </p:sp>
      <p:graphicFrame>
        <p:nvGraphicFramePr>
          <p:cNvPr id="4" name="Content Placeholder 3">
            <a:extLst>
              <a:ext uri="{FF2B5EF4-FFF2-40B4-BE49-F238E27FC236}">
                <a16:creationId xmlns:a16="http://schemas.microsoft.com/office/drawing/2014/main" id="{1ACD4F51-A91E-4DC8-C8A6-0FB28A810C0A}"/>
              </a:ext>
            </a:extLst>
          </p:cNvPr>
          <p:cNvGraphicFramePr>
            <a:graphicFrameLocks noGrp="1"/>
          </p:cNvGraphicFramePr>
          <p:nvPr>
            <p:ph idx="1"/>
            <p:extLst>
              <p:ext uri="{D42A27DB-BD31-4B8C-83A1-F6EECF244321}">
                <p14:modId xmlns:p14="http://schemas.microsoft.com/office/powerpoint/2010/main" val="3773713644"/>
              </p:ext>
            </p:extLst>
          </p:nvPr>
        </p:nvGraphicFramePr>
        <p:xfrm>
          <a:off x="1120416" y="2831720"/>
          <a:ext cx="9758185" cy="3360205"/>
        </p:xfrm>
        <a:graphic>
          <a:graphicData uri="http://schemas.openxmlformats.org/drawingml/2006/table">
            <a:tbl>
              <a:tblPr firstRow="1" bandRow="1">
                <a:tableStyleId>{5C22544A-7EE6-4342-B048-85BDC9FD1C3A}</a:tableStyleId>
              </a:tblPr>
              <a:tblGrid>
                <a:gridCol w="1951637">
                  <a:extLst>
                    <a:ext uri="{9D8B030D-6E8A-4147-A177-3AD203B41FA5}">
                      <a16:colId xmlns:a16="http://schemas.microsoft.com/office/drawing/2014/main" val="2482674210"/>
                    </a:ext>
                  </a:extLst>
                </a:gridCol>
                <a:gridCol w="1951637">
                  <a:extLst>
                    <a:ext uri="{9D8B030D-6E8A-4147-A177-3AD203B41FA5}">
                      <a16:colId xmlns:a16="http://schemas.microsoft.com/office/drawing/2014/main" val="3351035069"/>
                    </a:ext>
                  </a:extLst>
                </a:gridCol>
                <a:gridCol w="1951637">
                  <a:extLst>
                    <a:ext uri="{9D8B030D-6E8A-4147-A177-3AD203B41FA5}">
                      <a16:colId xmlns:a16="http://schemas.microsoft.com/office/drawing/2014/main" val="2304837499"/>
                    </a:ext>
                  </a:extLst>
                </a:gridCol>
                <a:gridCol w="1951637">
                  <a:extLst>
                    <a:ext uri="{9D8B030D-6E8A-4147-A177-3AD203B41FA5}">
                      <a16:colId xmlns:a16="http://schemas.microsoft.com/office/drawing/2014/main" val="2403411425"/>
                    </a:ext>
                  </a:extLst>
                </a:gridCol>
                <a:gridCol w="1951637">
                  <a:extLst>
                    <a:ext uri="{9D8B030D-6E8A-4147-A177-3AD203B41FA5}">
                      <a16:colId xmlns:a16="http://schemas.microsoft.com/office/drawing/2014/main" val="410763914"/>
                    </a:ext>
                  </a:extLst>
                </a:gridCol>
              </a:tblGrid>
              <a:tr h="672041">
                <a:tc>
                  <a:txBody>
                    <a:bodyPr/>
                    <a:lstStyle/>
                    <a:p>
                      <a:r>
                        <a:rPr lang="es-ES"/>
                        <a:t>Parada</a:t>
                      </a:r>
                    </a:p>
                  </a:txBody>
                  <a:tcPr/>
                </a:tc>
                <a:tc>
                  <a:txBody>
                    <a:bodyPr/>
                    <a:lstStyle/>
                    <a:p>
                      <a:r>
                        <a:rPr lang="es-ES"/>
                        <a:t>P = 0,4</a:t>
                      </a:r>
                    </a:p>
                  </a:txBody>
                  <a:tcPr/>
                </a:tc>
                <a:tc>
                  <a:txBody>
                    <a:bodyPr/>
                    <a:lstStyle/>
                    <a:p>
                      <a:r>
                        <a:rPr lang="es-ES"/>
                        <a:t>P = 0,3</a:t>
                      </a:r>
                    </a:p>
                  </a:txBody>
                  <a:tcPr/>
                </a:tc>
                <a:tc>
                  <a:txBody>
                    <a:bodyPr/>
                    <a:lstStyle/>
                    <a:p>
                      <a:r>
                        <a:rPr lang="es-ES"/>
                        <a:t>P = 0,2</a:t>
                      </a:r>
                    </a:p>
                  </a:txBody>
                  <a:tcPr/>
                </a:tc>
                <a:tc>
                  <a:txBody>
                    <a:bodyPr/>
                    <a:lstStyle/>
                    <a:p>
                      <a:pPr lvl="0">
                        <a:buNone/>
                      </a:pPr>
                      <a:r>
                        <a:rPr lang="es-ES"/>
                        <a:t>P = 0,2</a:t>
                      </a:r>
                    </a:p>
                  </a:txBody>
                  <a:tcPr/>
                </a:tc>
                <a:extLst>
                  <a:ext uri="{0D108BD9-81ED-4DB2-BD59-A6C34878D82A}">
                    <a16:rowId xmlns:a16="http://schemas.microsoft.com/office/drawing/2014/main" val="751790182"/>
                  </a:ext>
                </a:extLst>
              </a:tr>
              <a:tr h="672041">
                <a:tc>
                  <a:txBody>
                    <a:bodyPr/>
                    <a:lstStyle/>
                    <a:p>
                      <a:r>
                        <a:rPr lang="es-ES"/>
                        <a:t>1</a:t>
                      </a:r>
                    </a:p>
                  </a:txBody>
                  <a:tcPr/>
                </a:tc>
                <a:tc>
                  <a:txBody>
                    <a:bodyPr/>
                    <a:lstStyle/>
                    <a:p>
                      <a:r>
                        <a:rPr lang="es-ES"/>
                        <a:t>1 min </a:t>
                      </a:r>
                    </a:p>
                  </a:txBody>
                  <a:tcPr/>
                </a:tc>
                <a:tc>
                  <a:txBody>
                    <a:bodyPr/>
                    <a:lstStyle/>
                    <a:p>
                      <a:r>
                        <a:rPr lang="es-ES"/>
                        <a:t>2 min</a:t>
                      </a:r>
                    </a:p>
                  </a:txBody>
                  <a:tcPr/>
                </a:tc>
                <a:tc>
                  <a:txBody>
                    <a:bodyPr/>
                    <a:lstStyle/>
                    <a:p>
                      <a:r>
                        <a:rPr lang="es-ES"/>
                        <a:t>3 min</a:t>
                      </a:r>
                    </a:p>
                  </a:txBody>
                  <a:tcPr/>
                </a:tc>
                <a:tc>
                  <a:txBody>
                    <a:bodyPr/>
                    <a:lstStyle/>
                    <a:p>
                      <a:pPr lvl="0">
                        <a:buNone/>
                      </a:pPr>
                      <a:r>
                        <a:rPr lang="es-ES"/>
                        <a:t>4 min</a:t>
                      </a:r>
                    </a:p>
                  </a:txBody>
                  <a:tcPr/>
                </a:tc>
                <a:extLst>
                  <a:ext uri="{0D108BD9-81ED-4DB2-BD59-A6C34878D82A}">
                    <a16:rowId xmlns:a16="http://schemas.microsoft.com/office/drawing/2014/main" val="3063692868"/>
                  </a:ext>
                </a:extLst>
              </a:tr>
              <a:tr h="672041">
                <a:tc>
                  <a:txBody>
                    <a:bodyPr/>
                    <a:lstStyle/>
                    <a:p>
                      <a:pPr lvl="0">
                        <a:buNone/>
                      </a:pPr>
                      <a:r>
                        <a:rPr lang="es-ES"/>
                        <a:t>2</a:t>
                      </a:r>
                    </a:p>
                  </a:txBody>
                  <a:tcPr/>
                </a:tc>
                <a:tc>
                  <a:txBody>
                    <a:bodyPr/>
                    <a:lstStyle/>
                    <a:p>
                      <a:r>
                        <a:rPr lang="es-ES"/>
                        <a:t>0,5 min</a:t>
                      </a:r>
                    </a:p>
                  </a:txBody>
                  <a:tcPr/>
                </a:tc>
                <a:tc>
                  <a:txBody>
                    <a:bodyPr/>
                    <a:lstStyle/>
                    <a:p>
                      <a:r>
                        <a:rPr lang="es-ES"/>
                        <a:t>2 min</a:t>
                      </a:r>
                    </a:p>
                  </a:txBody>
                  <a:tcPr/>
                </a:tc>
                <a:tc>
                  <a:txBody>
                    <a:bodyPr/>
                    <a:lstStyle/>
                    <a:p>
                      <a:r>
                        <a:rPr lang="es-ES"/>
                        <a:t>3 min</a:t>
                      </a:r>
                    </a:p>
                  </a:txBody>
                  <a:tcPr/>
                </a:tc>
                <a:tc>
                  <a:txBody>
                    <a:bodyPr/>
                    <a:lstStyle/>
                    <a:p>
                      <a:pPr lvl="0">
                        <a:buNone/>
                      </a:pPr>
                      <a:r>
                        <a:rPr lang="es-ES"/>
                        <a:t>4 min</a:t>
                      </a:r>
                    </a:p>
                  </a:txBody>
                  <a:tcPr/>
                </a:tc>
                <a:extLst>
                  <a:ext uri="{0D108BD9-81ED-4DB2-BD59-A6C34878D82A}">
                    <a16:rowId xmlns:a16="http://schemas.microsoft.com/office/drawing/2014/main" val="568106116"/>
                  </a:ext>
                </a:extLst>
              </a:tr>
              <a:tr h="672041">
                <a:tc>
                  <a:txBody>
                    <a:bodyPr/>
                    <a:lstStyle/>
                    <a:p>
                      <a:r>
                        <a:rPr lang="es-ES"/>
                        <a:t>3</a:t>
                      </a:r>
                    </a:p>
                  </a:txBody>
                  <a:tcPr/>
                </a:tc>
                <a:tc>
                  <a:txBody>
                    <a:bodyPr/>
                    <a:lstStyle/>
                    <a:p>
                      <a:r>
                        <a:rPr lang="es-ES"/>
                        <a:t>0 min</a:t>
                      </a:r>
                    </a:p>
                  </a:txBody>
                  <a:tcPr/>
                </a:tc>
                <a:tc>
                  <a:txBody>
                    <a:bodyPr/>
                    <a:lstStyle/>
                    <a:p>
                      <a:r>
                        <a:rPr lang="es-ES"/>
                        <a:t>1 min</a:t>
                      </a:r>
                    </a:p>
                  </a:txBody>
                  <a:tcPr/>
                </a:tc>
                <a:tc>
                  <a:txBody>
                    <a:bodyPr/>
                    <a:lstStyle/>
                    <a:p>
                      <a:r>
                        <a:rPr lang="es-ES"/>
                        <a:t>2 min</a:t>
                      </a:r>
                    </a:p>
                  </a:txBody>
                  <a:tcPr/>
                </a:tc>
                <a:tc>
                  <a:txBody>
                    <a:bodyPr/>
                    <a:lstStyle/>
                    <a:p>
                      <a:pPr lvl="0">
                        <a:buNone/>
                      </a:pPr>
                      <a:r>
                        <a:rPr lang="es-ES"/>
                        <a:t>3 min</a:t>
                      </a:r>
                    </a:p>
                  </a:txBody>
                  <a:tcPr/>
                </a:tc>
                <a:extLst>
                  <a:ext uri="{0D108BD9-81ED-4DB2-BD59-A6C34878D82A}">
                    <a16:rowId xmlns:a16="http://schemas.microsoft.com/office/drawing/2014/main" val="1823243010"/>
                  </a:ext>
                </a:extLst>
              </a:tr>
              <a:tr h="672041">
                <a:tc>
                  <a:txBody>
                    <a:bodyPr/>
                    <a:lstStyle/>
                    <a:p>
                      <a:pPr lvl="0">
                        <a:buNone/>
                      </a:pPr>
                      <a:r>
                        <a:rPr lang="es-ES"/>
                        <a:t>4</a:t>
                      </a:r>
                      <a:endParaRPr lang="es-ES" u="sng"/>
                    </a:p>
                  </a:txBody>
                  <a:tcPr/>
                </a:tc>
                <a:tc>
                  <a:txBody>
                    <a:bodyPr/>
                    <a:lstStyle/>
                    <a:p>
                      <a:pPr lvl="0">
                        <a:buNone/>
                      </a:pPr>
                      <a:r>
                        <a:rPr lang="es-ES"/>
                        <a:t>3 min</a:t>
                      </a:r>
                    </a:p>
                  </a:txBody>
                  <a:tcPr/>
                </a:tc>
                <a:tc>
                  <a:txBody>
                    <a:bodyPr/>
                    <a:lstStyle/>
                    <a:p>
                      <a:pPr lvl="0">
                        <a:buNone/>
                      </a:pPr>
                      <a:r>
                        <a:rPr lang="es-ES"/>
                        <a:t>4 min</a:t>
                      </a:r>
                    </a:p>
                  </a:txBody>
                  <a:tcPr/>
                </a:tc>
                <a:tc>
                  <a:txBody>
                    <a:bodyPr/>
                    <a:lstStyle/>
                    <a:p>
                      <a:pPr lvl="0">
                        <a:buNone/>
                      </a:pPr>
                      <a:r>
                        <a:rPr lang="es-ES"/>
                        <a:t>5 min</a:t>
                      </a:r>
                    </a:p>
                  </a:txBody>
                  <a:tcPr/>
                </a:tc>
                <a:tc>
                  <a:txBody>
                    <a:bodyPr/>
                    <a:lstStyle/>
                    <a:p>
                      <a:pPr lvl="0">
                        <a:buNone/>
                      </a:pPr>
                      <a:r>
                        <a:rPr lang="es-ES"/>
                        <a:t>6 min</a:t>
                      </a:r>
                    </a:p>
                  </a:txBody>
                  <a:tcPr/>
                </a:tc>
                <a:extLst>
                  <a:ext uri="{0D108BD9-81ED-4DB2-BD59-A6C34878D82A}">
                    <a16:rowId xmlns:a16="http://schemas.microsoft.com/office/drawing/2014/main" val="2347861861"/>
                  </a:ext>
                </a:extLst>
              </a:tr>
            </a:tbl>
          </a:graphicData>
        </a:graphic>
      </p:graphicFrame>
    </p:spTree>
    <p:extLst>
      <p:ext uri="{BB962C8B-B14F-4D97-AF65-F5344CB8AC3E}">
        <p14:creationId xmlns:p14="http://schemas.microsoft.com/office/powerpoint/2010/main" val="105417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2DA1-687C-4557-AC3A-4DD2EF3B3C06}"/>
              </a:ext>
            </a:extLst>
          </p:cNvPr>
          <p:cNvSpPr>
            <a:spLocks noGrp="1"/>
          </p:cNvSpPr>
          <p:nvPr>
            <p:ph type="title"/>
          </p:nvPr>
        </p:nvSpPr>
        <p:spPr/>
        <p:txBody>
          <a:bodyPr>
            <a:normAutofit/>
          </a:bodyPr>
          <a:lstStyle/>
          <a:p>
            <a:r>
              <a:rPr lang="es-ES"/>
              <a:t> </a:t>
            </a:r>
          </a:p>
        </p:txBody>
      </p:sp>
      <p:sp>
        <p:nvSpPr>
          <p:cNvPr id="3" name="Content Placeholder 2">
            <a:extLst>
              <a:ext uri="{FF2B5EF4-FFF2-40B4-BE49-F238E27FC236}">
                <a16:creationId xmlns:a16="http://schemas.microsoft.com/office/drawing/2014/main" id="{55DF04AA-B499-3266-B9E2-46E24231C9FF}"/>
              </a:ext>
            </a:extLst>
          </p:cNvPr>
          <p:cNvSpPr>
            <a:spLocks noGrp="1"/>
          </p:cNvSpPr>
          <p:nvPr>
            <p:ph idx="1"/>
          </p:nvPr>
        </p:nvSpPr>
        <p:spPr>
          <a:xfrm>
            <a:off x="521208" y="877156"/>
            <a:ext cx="11155680" cy="3767328"/>
          </a:xfrm>
        </p:spPr>
        <p:txBody>
          <a:bodyPr vert="horz" lIns="91440" tIns="45720" rIns="91440" bIns="45720" rtlCol="0" anchor="t">
            <a:noAutofit/>
          </a:bodyPr>
          <a:lstStyle/>
          <a:p>
            <a:pPr marL="0" indent="0">
              <a:buNone/>
            </a:pPr>
            <a:r>
              <a:rPr lang="es-ES" sz="2800" dirty="0"/>
              <a:t>Dado que:</a:t>
            </a:r>
          </a:p>
          <a:p>
            <a:pPr marL="971550" lvl="1" indent="-514350">
              <a:buAutoNum type="alphaLcPeriod"/>
            </a:pPr>
            <a:r>
              <a:rPr lang="es-ES" sz="2600" dirty="0">
                <a:solidFill>
                  <a:srgbClr val="FF0000"/>
                </a:solidFill>
              </a:rPr>
              <a:t> No hay un evento asociado a cada probabilidad.</a:t>
            </a:r>
            <a:endParaRPr lang="es-ES" dirty="0">
              <a:solidFill>
                <a:srgbClr val="FF0000"/>
              </a:solidFill>
            </a:endParaRPr>
          </a:p>
          <a:p>
            <a:pPr marL="800100" lvl="1" indent="-342900">
              <a:buAutoNum type="alphaLcPeriod"/>
            </a:pPr>
            <a:r>
              <a:rPr lang="es-ES" sz="2600" dirty="0">
                <a:solidFill>
                  <a:srgbClr val="FF0000"/>
                </a:solidFill>
              </a:rPr>
              <a:t>  La Suma de las probabilidades no da 1 .</a:t>
            </a:r>
          </a:p>
          <a:p>
            <a:pPr marL="457200" lvl="1" indent="0">
              <a:buNone/>
            </a:pPr>
            <a:r>
              <a:rPr lang="es-ES" sz="2600" i="1" dirty="0">
                <a:solidFill>
                  <a:schemeClr val="accent6"/>
                </a:solidFill>
              </a:rPr>
              <a:t> Intentamos  asignar un significado a los eventos</a:t>
            </a:r>
          </a:p>
          <a:p>
            <a:pPr marL="0" indent="0">
              <a:buNone/>
            </a:pPr>
            <a:r>
              <a:rPr lang="es-ES" sz="2800" dirty="0"/>
              <a:t>Los tiempos van incrementando de izquierda a derecha. </a:t>
            </a:r>
          </a:p>
          <a:p>
            <a:pPr marL="0" indent="0">
              <a:buNone/>
            </a:pPr>
            <a:r>
              <a:rPr lang="es-ES" sz="2800" dirty="0"/>
              <a:t>Suponiendo que el tiempo que una Persona tarda en bajar es menor al tiempo que tarda en subir ( comprobar boleto , asignar espacio , </a:t>
            </a:r>
            <a:r>
              <a:rPr lang="es-ES" sz="2800"/>
              <a:t>etc.</a:t>
            </a:r>
            <a:r>
              <a:rPr lang="es-ES" sz="2800" dirty="0"/>
              <a:t>) .</a:t>
            </a:r>
          </a:p>
          <a:p>
            <a:pPr marL="0" indent="0">
              <a:buNone/>
            </a:pPr>
            <a:endParaRPr lang="es-ES" sz="2800"/>
          </a:p>
          <a:p>
            <a:pPr marL="0" indent="0">
              <a:buNone/>
            </a:pPr>
            <a:r>
              <a:rPr lang="es-ES" sz="2800"/>
              <a:t>Y Teniendo en cuenta que queremos los horarios  finales mínimos y </a:t>
            </a:r>
            <a:r>
              <a:rPr lang="es-ES" sz="2800" dirty="0"/>
              <a:t>máximos se estableció la </a:t>
            </a:r>
            <a:r>
              <a:rPr lang="es-ES" sz="2800" b="1" dirty="0"/>
              <a:t>siguiente conclusión</a:t>
            </a:r>
            <a:r>
              <a:rPr lang="es-ES" sz="2800" dirty="0"/>
              <a:t> </a:t>
            </a:r>
            <a:endParaRPr lang="es-ES" dirty="0"/>
          </a:p>
        </p:txBody>
      </p:sp>
    </p:spTree>
    <p:extLst>
      <p:ext uri="{BB962C8B-B14F-4D97-AF65-F5344CB8AC3E}">
        <p14:creationId xmlns:p14="http://schemas.microsoft.com/office/powerpoint/2010/main" val="2416103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88D0-EC4F-EFEC-242D-171199E29BCE}"/>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B6C4B4EC-0638-94DD-5526-15C2E9629180}"/>
              </a:ext>
            </a:extLst>
          </p:cNvPr>
          <p:cNvSpPr>
            <a:spLocks noGrp="1"/>
          </p:cNvSpPr>
          <p:nvPr>
            <p:ph idx="1"/>
          </p:nvPr>
        </p:nvSpPr>
        <p:spPr>
          <a:xfrm>
            <a:off x="521208" y="981540"/>
            <a:ext cx="9934393" cy="5072122"/>
          </a:xfrm>
        </p:spPr>
        <p:txBody>
          <a:bodyPr vert="horz" lIns="91440" tIns="45720" rIns="91440" bIns="45720" rtlCol="0" anchor="t">
            <a:noAutofit/>
          </a:bodyPr>
          <a:lstStyle/>
          <a:p>
            <a:pPr marL="0" indent="0">
              <a:buNone/>
            </a:pPr>
            <a:r>
              <a:rPr lang="es-ES" sz="2400"/>
              <a:t>La tabla hace referencia a </a:t>
            </a:r>
            <a:r>
              <a:rPr lang="es-ES" sz="2400" b="1"/>
              <a:t>Cuatros eventos</a:t>
            </a:r>
            <a:r>
              <a:rPr lang="es-ES" sz="2400"/>
              <a:t> , </a:t>
            </a:r>
            <a:r>
              <a:rPr lang="es-ES" sz="2400" b="1"/>
              <a:t>Dos Pares</a:t>
            </a:r>
            <a:r>
              <a:rPr lang="es-ES" sz="2400"/>
              <a:t> son eventos </a:t>
            </a:r>
            <a:r>
              <a:rPr lang="es-ES" sz="2400" b="1"/>
              <a:t>mutuamente excluyentes</a:t>
            </a:r>
            <a:r>
              <a:rPr lang="es-ES" sz="2400"/>
              <a:t>.</a:t>
            </a:r>
          </a:p>
          <a:p>
            <a:pPr marL="0" indent="0">
              <a:buNone/>
            </a:pPr>
            <a:r>
              <a:rPr lang="es-ES" sz="2400"/>
              <a:t>Los eventos son :</a:t>
            </a:r>
          </a:p>
          <a:p>
            <a:pPr marL="457200" indent="-457200">
              <a:buAutoNum type="romanUcPeriod"/>
            </a:pPr>
            <a:r>
              <a:rPr lang="es-ES" sz="2400"/>
              <a:t> La Probabilidad de que haya un flujo Bajo de gente que suba (Pocas personas bajan)</a:t>
            </a:r>
          </a:p>
          <a:p>
            <a:pPr marL="342900" indent="-342900">
              <a:buAutoNum type="romanUcPeriod"/>
            </a:pPr>
            <a:r>
              <a:rPr lang="es-ES" sz="2400"/>
              <a:t>La Probabilidad de que haya un flujo Bajo de gente que suba (Pocas personas suben)</a:t>
            </a:r>
          </a:p>
          <a:p>
            <a:pPr marL="342900" indent="-342900">
              <a:buAutoNum type="romanUcPeriod"/>
            </a:pPr>
            <a:r>
              <a:rPr lang="es-ES" sz="2400"/>
              <a:t>La Probabilidad de que haya un flujo Alto de gente que suba (Muchas personas bajan)</a:t>
            </a:r>
            <a:endParaRPr lang="en-US" sz="2400"/>
          </a:p>
          <a:p>
            <a:pPr marL="342900" indent="-342900">
              <a:buAutoNum type="romanUcPeriod"/>
            </a:pPr>
            <a:r>
              <a:rPr lang="es-ES" sz="2400"/>
              <a:t>La Probabilidad de que haya un flujo Alto de gente que suba (Muchas personas suben)</a:t>
            </a:r>
          </a:p>
          <a:p>
            <a:pPr marL="0" indent="0">
              <a:buNone/>
            </a:pPr>
            <a:endParaRPr lang="es-ES" sz="2400"/>
          </a:p>
          <a:p>
            <a:pPr marL="342900" indent="-342900">
              <a:buAutoNum type="romanUcPeriod"/>
            </a:pPr>
            <a:endParaRPr lang="es-ES" sz="2400"/>
          </a:p>
          <a:p>
            <a:pPr marL="0" indent="0">
              <a:buNone/>
            </a:pPr>
            <a:endParaRPr lang="es-ES"/>
          </a:p>
        </p:txBody>
      </p:sp>
    </p:spTree>
    <p:extLst>
      <p:ext uri="{BB962C8B-B14F-4D97-AF65-F5344CB8AC3E}">
        <p14:creationId xmlns:p14="http://schemas.microsoft.com/office/powerpoint/2010/main" val="519836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FB122-35F7-30B8-ABAD-DC5631CDF45B}"/>
              </a:ext>
            </a:extLst>
          </p:cNvPr>
          <p:cNvSpPr>
            <a:spLocks noGrp="1"/>
          </p:cNvSpPr>
          <p:nvPr>
            <p:ph type="title"/>
          </p:nvPr>
        </p:nvSpPr>
        <p:spPr>
          <a:xfrm>
            <a:off x="5138928" y="978408"/>
            <a:ext cx="6537960" cy="1463040"/>
          </a:xfrm>
        </p:spPr>
        <p:txBody>
          <a:bodyPr>
            <a:normAutofit/>
          </a:bodyPr>
          <a:lstStyle/>
          <a:p>
            <a:endParaRPr lang="es-ES"/>
          </a:p>
        </p:txBody>
      </p:sp>
      <p:sp>
        <p:nvSpPr>
          <p:cNvPr id="14" name="Freeform: Shape 10">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3" descr="Vectores de Persona Pensando Png - Descarga vectores gratis de gran calidad  de Freepik | Freepik">
            <a:extLst>
              <a:ext uri="{FF2B5EF4-FFF2-40B4-BE49-F238E27FC236}">
                <a16:creationId xmlns:a16="http://schemas.microsoft.com/office/drawing/2014/main" id="{C660C68A-2D79-DAC9-B606-73D38C777D9E}"/>
              </a:ext>
            </a:extLst>
          </p:cNvPr>
          <p:cNvPicPr>
            <a:picLocks noChangeAspect="1"/>
          </p:cNvPicPr>
          <p:nvPr/>
        </p:nvPicPr>
        <p:blipFill>
          <a:blip r:embed="rId2"/>
          <a:srcRect t="1459" r="3" b="3"/>
          <a:stretch>
            <a:fillRect/>
          </a:stretch>
        </p:blipFill>
        <p:spPr>
          <a:xfrm>
            <a:off x="517870" y="970928"/>
            <a:ext cx="3996980" cy="5377029"/>
          </a:xfrm>
          <a:prstGeom prst="rect">
            <a:avLst/>
          </a:prstGeom>
        </p:spPr>
      </p:pic>
      <p:sp>
        <p:nvSpPr>
          <p:cNvPr id="3" name="Content Placeholder 2">
            <a:extLst>
              <a:ext uri="{FF2B5EF4-FFF2-40B4-BE49-F238E27FC236}">
                <a16:creationId xmlns:a16="http://schemas.microsoft.com/office/drawing/2014/main" id="{D4BC67C1-A439-A66F-381E-538FABAF7BA5}"/>
              </a:ext>
            </a:extLst>
          </p:cNvPr>
          <p:cNvSpPr>
            <a:spLocks noGrp="1"/>
          </p:cNvSpPr>
          <p:nvPr>
            <p:ph idx="1"/>
          </p:nvPr>
        </p:nvSpPr>
        <p:spPr>
          <a:xfrm>
            <a:off x="5138928" y="1378197"/>
            <a:ext cx="6537960" cy="3767328"/>
          </a:xfrm>
        </p:spPr>
        <p:txBody>
          <a:bodyPr vert="horz" lIns="91440" tIns="45720" rIns="91440" bIns="45720" rtlCol="0" anchor="t">
            <a:normAutofit fontScale="92500" lnSpcReduction="20000"/>
          </a:bodyPr>
          <a:lstStyle/>
          <a:p>
            <a:endParaRPr lang="es-ES" sz="2400"/>
          </a:p>
          <a:p>
            <a:pPr marL="0" indent="0">
              <a:buNone/>
            </a:pPr>
            <a:r>
              <a:rPr lang="es-ES" sz="2400"/>
              <a:t>¿ Pero si Dos son mutuamente excluyentes </a:t>
            </a:r>
          </a:p>
          <a:p>
            <a:pPr marL="0" indent="0">
              <a:buNone/>
            </a:pPr>
            <a:r>
              <a:rPr lang="es-ES" sz="2400"/>
              <a:t>    no deberían sumar Uno?</a:t>
            </a:r>
          </a:p>
          <a:p>
            <a:endParaRPr lang="es-ES"/>
          </a:p>
          <a:p>
            <a:endParaRPr lang="es-ES"/>
          </a:p>
          <a:p>
            <a:endParaRPr lang="es-ES"/>
          </a:p>
          <a:p>
            <a:r>
              <a:rPr lang="es-ES" sz="2000"/>
              <a:t>La Razón por la que la suma no da uno , es que nosotros solo tomamos en cuenta el mejor y el peor de los casos (los flujos Altos y Bajos) , y no  se toma en cuenta los del Medios.</a:t>
            </a:r>
          </a:p>
        </p:txBody>
      </p:sp>
    </p:spTree>
    <p:extLst>
      <p:ext uri="{BB962C8B-B14F-4D97-AF65-F5344CB8AC3E}">
        <p14:creationId xmlns:p14="http://schemas.microsoft.com/office/powerpoint/2010/main" val="1462458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C350-4B84-E4C9-85F6-F75FFC62C768}"/>
              </a:ext>
            </a:extLst>
          </p:cNvPr>
          <p:cNvSpPr>
            <a:spLocks noGrp="1"/>
          </p:cNvSpPr>
          <p:nvPr>
            <p:ph type="title"/>
          </p:nvPr>
        </p:nvSpPr>
        <p:spPr/>
        <p:txBody>
          <a:bodyPr/>
          <a:lstStyle/>
          <a:p>
            <a:endParaRPr lang="es-ES"/>
          </a:p>
        </p:txBody>
      </p:sp>
      <p:pic>
        <p:nvPicPr>
          <p:cNvPr id="4" name="Content Placeholder 3" descr="Interfaz de usuario gráfica, Texto, Aplicación, Correo electrónico&#10;&#10;El contenido generado por IA puede ser incorrecto.">
            <a:extLst>
              <a:ext uri="{FF2B5EF4-FFF2-40B4-BE49-F238E27FC236}">
                <a16:creationId xmlns:a16="http://schemas.microsoft.com/office/drawing/2014/main" id="{AE46D1D2-92E0-B4BE-77C5-F563E81FD035}"/>
              </a:ext>
            </a:extLst>
          </p:cNvPr>
          <p:cNvPicPr>
            <a:picLocks noGrp="1" noChangeAspect="1"/>
          </p:cNvPicPr>
          <p:nvPr>
            <p:ph idx="1"/>
          </p:nvPr>
        </p:nvPicPr>
        <p:blipFill>
          <a:blip r:embed="rId2"/>
          <a:stretch>
            <a:fillRect/>
          </a:stretch>
        </p:blipFill>
        <p:spPr>
          <a:xfrm>
            <a:off x="740162" y="975342"/>
            <a:ext cx="10735385" cy="543420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0317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D6F7-491D-EE08-38C0-88F45FA6FF47}"/>
              </a:ext>
            </a:extLst>
          </p:cNvPr>
          <p:cNvSpPr>
            <a:spLocks noGrp="1"/>
          </p:cNvSpPr>
          <p:nvPr>
            <p:ph type="title"/>
          </p:nvPr>
        </p:nvSpPr>
        <p:spPr/>
        <p:txBody>
          <a:bodyPr>
            <a:normAutofit/>
          </a:bodyPr>
          <a:lstStyle/>
          <a:p>
            <a:r>
              <a:rPr lang="es-ES" sz="3600">
                <a:solidFill>
                  <a:schemeClr val="accent1"/>
                </a:solidFill>
              </a:rPr>
              <a:t>3. Iterar N veces</a:t>
            </a:r>
          </a:p>
        </p:txBody>
      </p:sp>
      <p:pic>
        <p:nvPicPr>
          <p:cNvPr id="4" name="Content Placeholder 3" descr="Interfaz de usuario gráfica, Texto, Aplicación&#10;&#10;El contenido generado por IA puede ser incorrecto.">
            <a:extLst>
              <a:ext uri="{FF2B5EF4-FFF2-40B4-BE49-F238E27FC236}">
                <a16:creationId xmlns:a16="http://schemas.microsoft.com/office/drawing/2014/main" id="{CF843C4E-440A-DA3D-C63D-303FB590508C}"/>
              </a:ext>
            </a:extLst>
          </p:cNvPr>
          <p:cNvPicPr>
            <a:picLocks noGrp="1" noChangeAspect="1"/>
          </p:cNvPicPr>
          <p:nvPr>
            <p:ph idx="1"/>
          </p:nvPr>
        </p:nvPicPr>
        <p:blipFill>
          <a:blip r:embed="rId2"/>
          <a:stretch>
            <a:fillRect/>
          </a:stretch>
        </p:blipFill>
        <p:spPr>
          <a:xfrm>
            <a:off x="728971" y="2231204"/>
            <a:ext cx="10725151" cy="336708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3758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330D-A45F-9528-7581-1056A611EB08}"/>
              </a:ext>
            </a:extLst>
          </p:cNvPr>
          <p:cNvSpPr>
            <a:spLocks noGrp="1"/>
          </p:cNvSpPr>
          <p:nvPr>
            <p:ph type="title"/>
          </p:nvPr>
        </p:nvSpPr>
        <p:spPr>
          <a:xfrm>
            <a:off x="521208" y="823627"/>
            <a:ext cx="11155680" cy="1463040"/>
          </a:xfrm>
        </p:spPr>
        <p:txBody>
          <a:bodyPr/>
          <a:lstStyle/>
          <a:p>
            <a:r>
              <a:rPr lang="es-ES" sz="3600">
                <a:solidFill>
                  <a:schemeClr val="accent1"/>
                </a:solidFill>
              </a:rPr>
              <a:t>4. Obtener Resultados </a:t>
            </a:r>
          </a:p>
          <a:p>
            <a:endParaRPr lang="es-ES"/>
          </a:p>
        </p:txBody>
      </p:sp>
      <p:pic>
        <p:nvPicPr>
          <p:cNvPr id="4" name="Content Placeholder 3" descr="Interfaz de usuario gráfica, Texto, Aplicación, Correo electrónico&#10;&#10;El contenido generado por IA puede ser incorrecto.">
            <a:extLst>
              <a:ext uri="{FF2B5EF4-FFF2-40B4-BE49-F238E27FC236}">
                <a16:creationId xmlns:a16="http://schemas.microsoft.com/office/drawing/2014/main" id="{DDA7AD62-3223-F90E-B9E9-92380A22B789}"/>
              </a:ext>
            </a:extLst>
          </p:cNvPr>
          <p:cNvPicPr>
            <a:picLocks noGrp="1" noChangeAspect="1"/>
          </p:cNvPicPr>
          <p:nvPr>
            <p:ph idx="1"/>
          </p:nvPr>
        </p:nvPicPr>
        <p:blipFill>
          <a:blip r:embed="rId2"/>
          <a:stretch>
            <a:fillRect/>
          </a:stretch>
        </p:blipFill>
        <p:spPr>
          <a:xfrm>
            <a:off x="682536" y="1712224"/>
            <a:ext cx="11156121" cy="463648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9548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16C4DE-5FF1-8D34-BBA1-FC43F3155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9B21414-F639-6AEB-D39B-27A1ADB2EC9C}"/>
              </a:ext>
            </a:extLst>
          </p:cNvPr>
          <p:cNvSpPr>
            <a:spLocks noGrp="1"/>
          </p:cNvSpPr>
          <p:nvPr>
            <p:ph type="title"/>
          </p:nvPr>
        </p:nvSpPr>
        <p:spPr>
          <a:xfrm>
            <a:off x="521208" y="978408"/>
            <a:ext cx="4800600" cy="1691640"/>
          </a:xfrm>
        </p:spPr>
        <p:txBody>
          <a:bodyPr>
            <a:normAutofit/>
          </a:bodyPr>
          <a:lstStyle/>
          <a:p>
            <a:pPr>
              <a:lnSpc>
                <a:spcPct val="90000"/>
              </a:lnSpc>
            </a:pPr>
            <a:r>
              <a:rPr lang="es-ES" sz="3700">
                <a:solidFill>
                  <a:schemeClr val="accent1"/>
                </a:solidFill>
                <a:latin typeface="PT Sans Narrow"/>
              </a:rPr>
              <a:t>Consigna “ Los ómnibus “</a:t>
            </a:r>
            <a:endParaRPr lang="es-ES" sz="3700">
              <a:solidFill>
                <a:schemeClr val="accent1"/>
              </a:solidFill>
            </a:endParaRPr>
          </a:p>
          <a:p>
            <a:pPr>
              <a:lnSpc>
                <a:spcPct val="90000"/>
              </a:lnSpc>
            </a:pPr>
            <a:br>
              <a:rPr lang="en-US" sz="3700"/>
            </a:br>
            <a:endParaRPr lang="en-US" sz="3700"/>
          </a:p>
        </p:txBody>
      </p:sp>
      <p:sp>
        <p:nvSpPr>
          <p:cNvPr id="16" name="Freeform: Shape 15">
            <a:extLst>
              <a:ext uri="{FF2B5EF4-FFF2-40B4-BE49-F238E27FC236}">
                <a16:creationId xmlns:a16="http://schemas.microsoft.com/office/drawing/2014/main" id="{B6914053-73D7-E377-E88C-94E35AAD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10">
            <a:extLst>
              <a:ext uri="{FF2B5EF4-FFF2-40B4-BE49-F238E27FC236}">
                <a16:creationId xmlns:a16="http://schemas.microsoft.com/office/drawing/2014/main" id="{0772BE51-284E-BB2F-E19D-554CBD471406}"/>
              </a:ext>
            </a:extLst>
          </p:cNvPr>
          <p:cNvSpPr>
            <a:spLocks noGrp="1"/>
          </p:cNvSpPr>
          <p:nvPr>
            <p:ph idx="1"/>
          </p:nvPr>
        </p:nvSpPr>
        <p:spPr>
          <a:xfrm>
            <a:off x="422206" y="1629793"/>
            <a:ext cx="5824728" cy="1627632"/>
          </a:xfrm>
        </p:spPr>
        <p:txBody>
          <a:bodyPr vert="horz" lIns="91440" tIns="45720" rIns="91440" bIns="45720" rtlCol="0" anchor="t">
            <a:normAutofit/>
          </a:bodyPr>
          <a:lstStyle/>
          <a:p>
            <a:r>
              <a:rPr lang="en-US">
                <a:ea typeface="+mn-lt"/>
                <a:cs typeface="+mn-lt"/>
              </a:rPr>
              <a:t>Una </a:t>
            </a:r>
            <a:r>
              <a:rPr lang="en-US" err="1">
                <a:ea typeface="+mn-lt"/>
                <a:cs typeface="+mn-lt"/>
              </a:rPr>
              <a:t>empresa</a:t>
            </a:r>
            <a:r>
              <a:rPr lang="en-US">
                <a:ea typeface="+mn-lt"/>
                <a:cs typeface="+mn-lt"/>
              </a:rPr>
              <a:t> de </a:t>
            </a:r>
            <a:r>
              <a:rPr lang="en-US" err="1">
                <a:ea typeface="+mn-lt"/>
                <a:cs typeface="+mn-lt"/>
              </a:rPr>
              <a:t>viajes</a:t>
            </a:r>
            <a:r>
              <a:rPr lang="en-US">
                <a:ea typeface="+mn-lt"/>
                <a:cs typeface="+mn-lt"/>
              </a:rPr>
              <a:t> </a:t>
            </a:r>
            <a:r>
              <a:rPr lang="en-US" err="1">
                <a:ea typeface="+mn-lt"/>
                <a:cs typeface="+mn-lt"/>
              </a:rPr>
              <a:t>interurbanos</a:t>
            </a:r>
            <a:r>
              <a:rPr lang="en-US">
                <a:ea typeface="+mn-lt"/>
                <a:cs typeface="+mn-lt"/>
              </a:rPr>
              <a:t> </a:t>
            </a:r>
            <a:r>
              <a:rPr lang="en-US" err="1">
                <a:ea typeface="+mn-lt"/>
                <a:cs typeface="+mn-lt"/>
              </a:rPr>
              <a:t>tiene</a:t>
            </a:r>
            <a:r>
              <a:rPr lang="en-US">
                <a:ea typeface="+mn-lt"/>
                <a:cs typeface="+mn-lt"/>
              </a:rPr>
              <a:t> un </a:t>
            </a:r>
            <a:r>
              <a:rPr lang="en-US" err="1">
                <a:ea typeface="+mn-lt"/>
                <a:cs typeface="+mn-lt"/>
              </a:rPr>
              <a:t>recorrido</a:t>
            </a:r>
            <a:r>
              <a:rPr lang="en-US">
                <a:ea typeface="+mn-lt"/>
                <a:cs typeface="+mn-lt"/>
              </a:rPr>
              <a:t> </a:t>
            </a:r>
            <a:r>
              <a:rPr lang="en-US" err="1">
                <a:ea typeface="+mn-lt"/>
                <a:cs typeface="+mn-lt"/>
              </a:rPr>
              <a:t>como</a:t>
            </a:r>
            <a:r>
              <a:rPr lang="en-US">
                <a:ea typeface="+mn-lt"/>
                <a:cs typeface="+mn-lt"/>
              </a:rPr>
              <a:t> </a:t>
            </a:r>
            <a:r>
              <a:rPr lang="en-US" err="1">
                <a:ea typeface="+mn-lt"/>
                <a:cs typeface="+mn-lt"/>
              </a:rPr>
              <a:t>el</a:t>
            </a:r>
            <a:r>
              <a:rPr lang="en-US">
                <a:ea typeface="+mn-lt"/>
                <a:cs typeface="+mn-lt"/>
              </a:rPr>
              <a:t> </a:t>
            </a:r>
            <a:r>
              <a:rPr lang="en-US" err="1">
                <a:ea typeface="+mn-lt"/>
                <a:cs typeface="+mn-lt"/>
              </a:rPr>
              <a:t>siguiente</a:t>
            </a:r>
            <a:r>
              <a:rPr lang="en-US">
                <a:ea typeface="+mn-lt"/>
                <a:cs typeface="+mn-lt"/>
              </a:rPr>
              <a:t>: </a:t>
            </a:r>
            <a:endParaRPr lang="en-US"/>
          </a:p>
        </p:txBody>
      </p:sp>
      <p:pic>
        <p:nvPicPr>
          <p:cNvPr id="7" name="Content Placeholder 6" descr="Escala de tiempo&#10;&#10;El contenido generado por IA puede ser incorrecto.">
            <a:extLst>
              <a:ext uri="{FF2B5EF4-FFF2-40B4-BE49-F238E27FC236}">
                <a16:creationId xmlns:a16="http://schemas.microsoft.com/office/drawing/2014/main" id="{A45CE6D6-C34B-4F9C-FC2A-83C6D21A9657}"/>
              </a:ext>
            </a:extLst>
          </p:cNvPr>
          <p:cNvPicPr>
            <a:picLocks noChangeAspect="1"/>
          </p:cNvPicPr>
          <p:nvPr/>
        </p:nvPicPr>
        <p:blipFill>
          <a:blip r:embed="rId2"/>
          <a:srcRect r="1" b="3250"/>
          <a:stretch>
            <a:fillRect/>
          </a:stretch>
        </p:blipFill>
        <p:spPr>
          <a:xfrm>
            <a:off x="517872" y="2804725"/>
            <a:ext cx="11139887" cy="3772176"/>
          </a:xfrm>
          <a:prstGeom prst="rect">
            <a:avLst/>
          </a:prstGeom>
        </p:spPr>
      </p:pic>
    </p:spTree>
    <p:extLst>
      <p:ext uri="{BB962C8B-B14F-4D97-AF65-F5344CB8AC3E}">
        <p14:creationId xmlns:p14="http://schemas.microsoft.com/office/powerpoint/2010/main" val="250930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B301-25EA-1811-98DB-13F05F2A1C90}"/>
              </a:ext>
            </a:extLst>
          </p:cNvPr>
          <p:cNvSpPr>
            <a:spLocks noGrp="1"/>
          </p:cNvSpPr>
          <p:nvPr>
            <p:ph type="title"/>
          </p:nvPr>
        </p:nvSpPr>
        <p:spPr>
          <a:xfrm>
            <a:off x="521208" y="835533"/>
            <a:ext cx="11155680" cy="1463040"/>
          </a:xfrm>
        </p:spPr>
        <p:txBody>
          <a:bodyPr/>
          <a:lstStyle/>
          <a:p>
            <a:r>
              <a:rPr lang="es-ES">
                <a:solidFill>
                  <a:schemeClr val="accent1"/>
                </a:solidFill>
              </a:rPr>
              <a:t>Conclusión </a:t>
            </a:r>
          </a:p>
        </p:txBody>
      </p:sp>
      <p:sp>
        <p:nvSpPr>
          <p:cNvPr id="3" name="Content Placeholder 2">
            <a:extLst>
              <a:ext uri="{FF2B5EF4-FFF2-40B4-BE49-F238E27FC236}">
                <a16:creationId xmlns:a16="http://schemas.microsoft.com/office/drawing/2014/main" id="{8963EE4A-07EC-1F65-7B2D-C0F8A2E9ABA0}"/>
              </a:ext>
            </a:extLst>
          </p:cNvPr>
          <p:cNvSpPr>
            <a:spLocks noGrp="1"/>
          </p:cNvSpPr>
          <p:nvPr>
            <p:ph idx="1"/>
          </p:nvPr>
        </p:nvSpPr>
        <p:spPr>
          <a:xfrm>
            <a:off x="428568" y="1951980"/>
            <a:ext cx="11155680" cy="3767328"/>
          </a:xfrm>
        </p:spPr>
        <p:txBody>
          <a:bodyPr vert="horz" lIns="91440" tIns="45720" rIns="91440" bIns="45720" rtlCol="0" anchor="t">
            <a:normAutofit/>
          </a:bodyPr>
          <a:lstStyle/>
          <a:p>
            <a:r>
              <a:rPr lang="es-ES" sz="2400"/>
              <a:t>A modo de conclusión queremos aclarar  como ya se ha dicho que los tiempos máximos y mínimos se han calculado en base a un Alfa = 5% , el cual representa el porcentaje de error que aceptamos . Ya que a la hora de simular no solo obtuvimos datos aleatorios los cuales no son determinísticos, sino que también al calcular los tiempo de parada se asumieron solo los tiempos de los flujos altos y bajos (el peor y mejor de los casos respectivamente).</a:t>
            </a:r>
          </a:p>
          <a:p>
            <a:endParaRPr lang="es-ES" sz="1400"/>
          </a:p>
        </p:txBody>
      </p:sp>
    </p:spTree>
    <p:extLst>
      <p:ext uri="{BB962C8B-B14F-4D97-AF65-F5344CB8AC3E}">
        <p14:creationId xmlns:p14="http://schemas.microsoft.com/office/powerpoint/2010/main" val="261155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3814-1CBE-6F47-7191-3179E4AFF9A4}"/>
              </a:ext>
            </a:extLst>
          </p:cNvPr>
          <p:cNvSpPr>
            <a:spLocks noGrp="1"/>
          </p:cNvSpPr>
          <p:nvPr>
            <p:ph type="title"/>
          </p:nvPr>
        </p:nvSpPr>
        <p:spPr/>
        <p:txBody>
          <a:bodyPr>
            <a:normAutofit/>
          </a:bodyPr>
          <a:lstStyle/>
          <a:p>
            <a:endParaRPr lang="es-ES" sz="3600" b="0">
              <a:solidFill>
                <a:srgbClr val="695D46"/>
              </a:solidFill>
              <a:latin typeface="Open Sans"/>
              <a:ea typeface="Open Sans"/>
              <a:cs typeface="Open Sans"/>
            </a:endParaRPr>
          </a:p>
        </p:txBody>
      </p:sp>
      <p:sp>
        <p:nvSpPr>
          <p:cNvPr id="3" name="Content Placeholder 2">
            <a:extLst>
              <a:ext uri="{FF2B5EF4-FFF2-40B4-BE49-F238E27FC236}">
                <a16:creationId xmlns:a16="http://schemas.microsoft.com/office/drawing/2014/main" id="{D6D3C74F-6E8C-2B6F-7EA1-AB3D68B16480}"/>
              </a:ext>
            </a:extLst>
          </p:cNvPr>
          <p:cNvSpPr>
            <a:spLocks noGrp="1"/>
          </p:cNvSpPr>
          <p:nvPr>
            <p:ph idx="1"/>
          </p:nvPr>
        </p:nvSpPr>
        <p:spPr>
          <a:xfrm>
            <a:off x="521207" y="1160709"/>
            <a:ext cx="11059225" cy="4567910"/>
          </a:xfrm>
        </p:spPr>
        <p:txBody>
          <a:bodyPr vert="horz" lIns="91440" tIns="45720" rIns="91440" bIns="45720" rtlCol="0" anchor="t">
            <a:normAutofit/>
          </a:bodyPr>
          <a:lstStyle/>
          <a:p>
            <a:r>
              <a:rPr lang="es-ES" sz="2800">
                <a:solidFill>
                  <a:srgbClr val="695D46"/>
                </a:solidFill>
                <a:latin typeface="Open Sans"/>
                <a:ea typeface="Open Sans"/>
                <a:cs typeface="Open Sans"/>
              </a:rPr>
              <a:t>Un Viaje está definido por una serie de eventos , los cuales pueden o no suceder.</a:t>
            </a:r>
          </a:p>
          <a:p>
            <a:endParaRPr lang="es-ES" sz="2800">
              <a:solidFill>
                <a:srgbClr val="695D46"/>
              </a:solidFill>
              <a:latin typeface="Open Sans"/>
              <a:ea typeface="Open Sans"/>
              <a:cs typeface="Open Sans"/>
            </a:endParaRPr>
          </a:p>
          <a:p>
            <a:r>
              <a:rPr lang="es-ES" sz="2800">
                <a:solidFill>
                  <a:srgbClr val="695D46"/>
                </a:solidFill>
                <a:latin typeface="Open Sans"/>
                <a:ea typeface="Open Sans"/>
                <a:cs typeface="Open Sans"/>
              </a:rPr>
              <a:t>Simulando 1000 viajes estableciendo un horario inicial para el servicio determinar con un alfa de 0,05  los tiempos más cortos y más largos del trayecto.</a:t>
            </a:r>
            <a:r>
              <a:rPr lang="es-ES" sz="3600">
                <a:solidFill>
                  <a:srgbClr val="695D46"/>
                </a:solidFill>
                <a:latin typeface="Open Sans"/>
                <a:ea typeface="Open Sans"/>
                <a:cs typeface="Open Sans"/>
              </a:rPr>
              <a:t> </a:t>
            </a:r>
            <a:br>
              <a:rPr lang="en-US" sz="3600"/>
            </a:br>
            <a:endParaRPr lang="en-US"/>
          </a:p>
        </p:txBody>
      </p:sp>
    </p:spTree>
    <p:extLst>
      <p:ext uri="{BB962C8B-B14F-4D97-AF65-F5344CB8AC3E}">
        <p14:creationId xmlns:p14="http://schemas.microsoft.com/office/powerpoint/2010/main" val="3343178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7F5F-3B1C-5445-C57C-BE2241CE01CC}"/>
              </a:ext>
            </a:extLst>
          </p:cNvPr>
          <p:cNvSpPr>
            <a:spLocks noGrp="1"/>
          </p:cNvSpPr>
          <p:nvPr>
            <p:ph type="title"/>
          </p:nvPr>
        </p:nvSpPr>
        <p:spPr/>
        <p:txBody>
          <a:bodyPr/>
          <a:lstStyle/>
          <a:p>
            <a:r>
              <a:rPr lang="es-ES" sz="2400">
                <a:solidFill>
                  <a:schemeClr val="accent1"/>
                </a:solidFill>
              </a:rPr>
              <a:t>0 . Creación del Modelo</a:t>
            </a:r>
          </a:p>
        </p:txBody>
      </p:sp>
      <p:pic>
        <p:nvPicPr>
          <p:cNvPr id="8" name="Imagen 7" descr="Texto, Carta&#10;&#10;El contenido generado por IA puede ser incorrecto.">
            <a:extLst>
              <a:ext uri="{FF2B5EF4-FFF2-40B4-BE49-F238E27FC236}">
                <a16:creationId xmlns:a16="http://schemas.microsoft.com/office/drawing/2014/main" id="{82A0D49A-BA79-68CF-25DC-733F4EB77A11}"/>
              </a:ext>
            </a:extLst>
          </p:cNvPr>
          <p:cNvPicPr>
            <a:picLocks noChangeAspect="1"/>
          </p:cNvPicPr>
          <p:nvPr/>
        </p:nvPicPr>
        <p:blipFill>
          <a:blip r:embed="rId2"/>
          <a:stretch>
            <a:fillRect/>
          </a:stretch>
        </p:blipFill>
        <p:spPr>
          <a:xfrm>
            <a:off x="9645" y="1558537"/>
            <a:ext cx="12192000" cy="4994849"/>
          </a:xfrm>
          <a:prstGeom prst="rect">
            <a:avLst/>
          </a:prstGeom>
        </p:spPr>
      </p:pic>
      <p:sp>
        <p:nvSpPr>
          <p:cNvPr id="12" name="Content Placeholder 11">
            <a:extLst>
              <a:ext uri="{FF2B5EF4-FFF2-40B4-BE49-F238E27FC236}">
                <a16:creationId xmlns:a16="http://schemas.microsoft.com/office/drawing/2014/main" id="{5DCA9FDB-345E-1564-B4AC-459DB666F51F}"/>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2518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4FC6368-7439-814E-1B74-451E98216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9E0858CC-D277-3B92-39DA-1679AC150E14}"/>
              </a:ext>
            </a:extLst>
          </p:cNvPr>
          <p:cNvPicPr>
            <a:picLocks noChangeAspect="1"/>
          </p:cNvPicPr>
          <p:nvPr/>
        </p:nvPicPr>
        <p:blipFill>
          <a:blip r:embed="rId2"/>
          <a:stretch>
            <a:fillRect/>
          </a:stretch>
        </p:blipFill>
        <p:spPr>
          <a:xfrm>
            <a:off x="638907" y="1444137"/>
            <a:ext cx="10539046" cy="4848957"/>
          </a:xfrm>
          <a:prstGeom prst="rect">
            <a:avLst/>
          </a:prstGeom>
          <a:ln w="228600" cap="sq" cmpd="thickThin">
            <a:solidFill>
              <a:srgbClr val="000000"/>
            </a:solidFill>
            <a:prstDash val="solid"/>
            <a:miter lim="800000"/>
          </a:ln>
          <a:effectLst>
            <a:innerShdw blurRad="76200">
              <a:srgbClr val="000000"/>
            </a:innerShdw>
          </a:effectLst>
        </p:spPr>
      </p:pic>
      <p:sp>
        <p:nvSpPr>
          <p:cNvPr id="12" name="CuadroTexto 11">
            <a:extLst>
              <a:ext uri="{FF2B5EF4-FFF2-40B4-BE49-F238E27FC236}">
                <a16:creationId xmlns:a16="http://schemas.microsoft.com/office/drawing/2014/main" id="{6FA00EA8-6D59-F07B-7D9E-70883A4B8477}"/>
              </a:ext>
            </a:extLst>
          </p:cNvPr>
          <p:cNvSpPr txBox="1"/>
          <p:nvPr/>
        </p:nvSpPr>
        <p:spPr>
          <a:xfrm>
            <a:off x="4537886" y="44762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i="1">
                <a:solidFill>
                  <a:schemeClr val="accent6">
                    <a:lumMod val="40000"/>
                    <a:lumOff val="60000"/>
                  </a:schemeClr>
                </a:solidFill>
              </a:rPr>
              <a:t>Minutos del Viaje</a:t>
            </a:r>
          </a:p>
        </p:txBody>
      </p:sp>
      <p:sp>
        <p:nvSpPr>
          <p:cNvPr id="15" name="CuadroTexto 14">
            <a:extLst>
              <a:ext uri="{FF2B5EF4-FFF2-40B4-BE49-F238E27FC236}">
                <a16:creationId xmlns:a16="http://schemas.microsoft.com/office/drawing/2014/main" id="{33D083A5-12D3-0D53-C394-C9E611B5EB17}"/>
              </a:ext>
            </a:extLst>
          </p:cNvPr>
          <p:cNvSpPr txBox="1"/>
          <p:nvPr/>
        </p:nvSpPr>
        <p:spPr>
          <a:xfrm>
            <a:off x="7778814" y="483558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FFC000"/>
                </a:solidFill>
              </a:rPr>
              <a:t>Hora Final</a:t>
            </a:r>
          </a:p>
        </p:txBody>
      </p:sp>
    </p:spTree>
    <p:extLst>
      <p:ext uri="{BB962C8B-B14F-4D97-AF65-F5344CB8AC3E}">
        <p14:creationId xmlns:p14="http://schemas.microsoft.com/office/powerpoint/2010/main" val="21683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008A-3718-42BC-DD42-E2AF7F36C5F6}"/>
              </a:ext>
            </a:extLst>
          </p:cNvPr>
          <p:cNvSpPr>
            <a:spLocks noGrp="1"/>
          </p:cNvSpPr>
          <p:nvPr>
            <p:ph type="title"/>
          </p:nvPr>
        </p:nvSpPr>
        <p:spPr/>
        <p:txBody>
          <a:bodyPr>
            <a:normAutofit fontScale="90000"/>
          </a:bodyPr>
          <a:lstStyle/>
          <a:p>
            <a:r>
              <a:rPr lang="es-ES" sz="3600">
                <a:solidFill>
                  <a:srgbClr val="EF6C00"/>
                </a:solidFill>
                <a:latin typeface="PT Sans Narrow"/>
              </a:rPr>
              <a:t> 1. Generación de los Números aleatorios  y la</a:t>
            </a:r>
            <a:br>
              <a:rPr lang="es-ES" sz="3600">
                <a:solidFill>
                  <a:srgbClr val="EF6C00"/>
                </a:solidFill>
                <a:latin typeface="PT Sans Narrow"/>
              </a:rPr>
            </a:br>
            <a:r>
              <a:rPr lang="es-ES" sz="3600">
                <a:solidFill>
                  <a:srgbClr val="EF6C00"/>
                </a:solidFill>
                <a:latin typeface="PT Sans Narrow"/>
              </a:rPr>
              <a:t> 2. Conversión en una entrada Válida para el Sistema</a:t>
            </a:r>
            <a:endParaRPr lang="es-ES"/>
          </a:p>
          <a:p>
            <a:br>
              <a:rPr lang="en-US"/>
            </a:br>
            <a:endParaRPr lang="en-US"/>
          </a:p>
        </p:txBody>
      </p:sp>
      <p:sp>
        <p:nvSpPr>
          <p:cNvPr id="3" name="Content Placeholder 2">
            <a:extLst>
              <a:ext uri="{FF2B5EF4-FFF2-40B4-BE49-F238E27FC236}">
                <a16:creationId xmlns:a16="http://schemas.microsoft.com/office/drawing/2014/main" id="{BAA89118-DB52-A21D-0BF3-53DEBBF30619}"/>
              </a:ext>
            </a:extLst>
          </p:cNvPr>
          <p:cNvSpPr>
            <a:spLocks noGrp="1"/>
          </p:cNvSpPr>
          <p:nvPr>
            <p:ph idx="1"/>
          </p:nvPr>
        </p:nvSpPr>
        <p:spPr/>
        <p:txBody>
          <a:bodyPr vert="horz" lIns="91440" tIns="45720" rIns="91440" bIns="45720" rtlCol="0" anchor="t">
            <a:normAutofit fontScale="92500" lnSpcReduction="20000"/>
          </a:bodyPr>
          <a:lstStyle/>
          <a:p>
            <a:r>
              <a:rPr lang="en-US" sz="2400" err="1">
                <a:solidFill>
                  <a:schemeClr val="accent1"/>
                </a:solidFill>
              </a:rPr>
              <a:t>Tramos</a:t>
            </a:r>
            <a:endParaRPr lang="en-US" sz="2400">
              <a:solidFill>
                <a:schemeClr val="accent1"/>
              </a:solidFill>
            </a:endParaRPr>
          </a:p>
          <a:p>
            <a:pPr marL="0" indent="0">
              <a:buNone/>
            </a:pPr>
            <a:endParaRPr lang="en-US" sz="2400">
              <a:solidFill>
                <a:schemeClr val="accent1"/>
              </a:solidFill>
            </a:endParaRPr>
          </a:p>
          <a:p>
            <a:r>
              <a:rPr lang="en-US" sz="2400" err="1">
                <a:solidFill>
                  <a:schemeClr val="accent1"/>
                </a:solidFill>
              </a:rPr>
              <a:t>Semáforos</a:t>
            </a:r>
            <a:endParaRPr lang="en-US" sz="2400">
              <a:solidFill>
                <a:schemeClr val="accent1"/>
              </a:solidFill>
            </a:endParaRPr>
          </a:p>
          <a:p>
            <a:endParaRPr lang="en-US" sz="2400">
              <a:solidFill>
                <a:schemeClr val="accent1"/>
              </a:solidFill>
            </a:endParaRPr>
          </a:p>
          <a:p>
            <a:r>
              <a:rPr lang="en-US" sz="2400">
                <a:solidFill>
                  <a:schemeClr val="accent1"/>
                </a:solidFill>
              </a:rPr>
              <a:t>Ferrocarriles</a:t>
            </a:r>
          </a:p>
          <a:p>
            <a:endParaRPr lang="en-US" sz="2400">
              <a:solidFill>
                <a:schemeClr val="accent1"/>
              </a:solidFill>
            </a:endParaRPr>
          </a:p>
          <a:p>
            <a:r>
              <a:rPr lang="en-US" sz="2400">
                <a:solidFill>
                  <a:schemeClr val="accent1"/>
                </a:solidFill>
              </a:rPr>
              <a:t>Paradas</a:t>
            </a:r>
          </a:p>
          <a:p>
            <a:pPr marL="0" indent="0">
              <a:buNone/>
            </a:pPr>
            <a:br>
              <a:rPr lang="en-US"/>
            </a:br>
            <a:endParaRPr lang="en-US"/>
          </a:p>
        </p:txBody>
      </p:sp>
    </p:spTree>
    <p:extLst>
      <p:ext uri="{BB962C8B-B14F-4D97-AF65-F5344CB8AC3E}">
        <p14:creationId xmlns:p14="http://schemas.microsoft.com/office/powerpoint/2010/main" val="197131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10A1-B703-4176-6ACE-F70532A4BC6C}"/>
              </a:ext>
            </a:extLst>
          </p:cNvPr>
          <p:cNvSpPr>
            <a:spLocks noGrp="1"/>
          </p:cNvSpPr>
          <p:nvPr>
            <p:ph type="title"/>
          </p:nvPr>
        </p:nvSpPr>
        <p:spPr/>
        <p:txBody>
          <a:bodyPr>
            <a:normAutofit/>
          </a:bodyPr>
          <a:lstStyle/>
          <a:p>
            <a:r>
              <a:rPr lang="es-ES" sz="2400" b="0">
                <a:solidFill>
                  <a:schemeClr val="accent1"/>
                </a:solidFill>
              </a:rPr>
              <a:t>Tramos</a:t>
            </a:r>
          </a:p>
        </p:txBody>
      </p:sp>
      <p:sp>
        <p:nvSpPr>
          <p:cNvPr id="3" name="Content Placeholder 2">
            <a:extLst>
              <a:ext uri="{FF2B5EF4-FFF2-40B4-BE49-F238E27FC236}">
                <a16:creationId xmlns:a16="http://schemas.microsoft.com/office/drawing/2014/main" id="{17E1DD46-10F8-B550-1BCB-20E67B99B681}"/>
              </a:ext>
            </a:extLst>
          </p:cNvPr>
          <p:cNvSpPr>
            <a:spLocks noGrp="1"/>
          </p:cNvSpPr>
          <p:nvPr>
            <p:ph idx="1"/>
          </p:nvPr>
        </p:nvSpPr>
        <p:spPr>
          <a:xfrm>
            <a:off x="521208" y="1628718"/>
            <a:ext cx="11155680" cy="4498012"/>
          </a:xfrm>
        </p:spPr>
        <p:txBody>
          <a:bodyPr vert="horz" lIns="91440" tIns="45720" rIns="91440" bIns="45720" rtlCol="0" anchor="t">
            <a:normAutofit/>
          </a:bodyPr>
          <a:lstStyle/>
          <a:p>
            <a:pPr marL="0" indent="0">
              <a:buNone/>
            </a:pPr>
            <a:r>
              <a:rPr lang="es-ES" sz="2800"/>
              <a:t>Cada Tramo está Definido por :</a:t>
            </a:r>
          </a:p>
          <a:p>
            <a:pPr marL="342900" indent="-342900">
              <a:buAutoNum type="arabicPeriod"/>
            </a:pPr>
            <a:r>
              <a:rPr lang="es-ES" sz="2800"/>
              <a:t>Distancia del Tramo.</a:t>
            </a:r>
          </a:p>
          <a:p>
            <a:pPr marL="342900" indent="-342900">
              <a:buAutoNum type="arabicPeriod"/>
            </a:pPr>
            <a:r>
              <a:rPr lang="es-ES" sz="2800"/>
              <a:t>La velocidad Esperada en el Tramo y su Probabilidad.</a:t>
            </a:r>
          </a:p>
          <a:p>
            <a:pPr marL="342900" indent="-342900">
              <a:buAutoNum type="arabicPeriod"/>
            </a:pPr>
            <a:r>
              <a:rPr lang="es-ES" sz="2800"/>
              <a:t>La velocidad Máxima Esperada y su Probabilidad.</a:t>
            </a:r>
          </a:p>
          <a:p>
            <a:pPr marL="342900" indent="-342900">
              <a:buAutoNum type="arabicPeriod"/>
            </a:pPr>
            <a:r>
              <a:rPr lang="es-ES" sz="2800"/>
              <a:t>La velocidad Mínima Esperada y su Probabilidad.</a:t>
            </a:r>
          </a:p>
          <a:p>
            <a:pPr marL="0" indent="0">
              <a:buNone/>
            </a:pPr>
            <a:endParaRPr lang="es-ES" sz="2800"/>
          </a:p>
          <a:p>
            <a:pPr marL="0" indent="0">
              <a:buNone/>
            </a:pPr>
            <a:endParaRPr lang="es-ES" sz="2800"/>
          </a:p>
          <a:p>
            <a:pPr marL="0" indent="0">
              <a:buNone/>
            </a:pPr>
            <a:endParaRPr lang="es-ES" sz="2800"/>
          </a:p>
        </p:txBody>
      </p:sp>
      <p:pic>
        <p:nvPicPr>
          <p:cNvPr id="4" name="Imagen 3" descr="Imagen que contiene Texto&#10;&#10;El contenido generado por IA puede ser incorrecto.">
            <a:extLst>
              <a:ext uri="{FF2B5EF4-FFF2-40B4-BE49-F238E27FC236}">
                <a16:creationId xmlns:a16="http://schemas.microsoft.com/office/drawing/2014/main" id="{A46FFBF0-62EB-0431-88FB-A2F4D0DC1EB2}"/>
              </a:ext>
            </a:extLst>
          </p:cNvPr>
          <p:cNvPicPr>
            <a:picLocks noChangeAspect="1"/>
          </p:cNvPicPr>
          <p:nvPr/>
        </p:nvPicPr>
        <p:blipFill>
          <a:blip r:embed="rId2"/>
          <a:stretch>
            <a:fillRect/>
          </a:stretch>
        </p:blipFill>
        <p:spPr>
          <a:xfrm>
            <a:off x="2022431" y="4816649"/>
            <a:ext cx="6236917" cy="1567058"/>
          </a:xfrm>
          <a:prstGeom prst="rect">
            <a:avLst/>
          </a:prstGeom>
        </p:spPr>
      </p:pic>
    </p:spTree>
    <p:extLst>
      <p:ext uri="{BB962C8B-B14F-4D97-AF65-F5344CB8AC3E}">
        <p14:creationId xmlns:p14="http://schemas.microsoft.com/office/powerpoint/2010/main" val="37489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0D6E-3F3F-D6AF-5869-FD3CE50C9D98}"/>
              </a:ext>
            </a:extLst>
          </p:cNvPr>
          <p:cNvSpPr>
            <a:spLocks noGrp="1"/>
          </p:cNvSpPr>
          <p:nvPr>
            <p:ph type="title"/>
          </p:nvPr>
        </p:nvSpPr>
        <p:spPr>
          <a:xfrm flipH="1">
            <a:off x="372149" y="1636025"/>
            <a:ext cx="2007087" cy="701040"/>
          </a:xfrm>
        </p:spPr>
        <p:txBody>
          <a:bodyPr>
            <a:normAutofit fontScale="90000"/>
          </a:bodyPr>
          <a:lstStyle/>
          <a:p>
            <a:endParaRPr lang="es-ES"/>
          </a:p>
        </p:txBody>
      </p:sp>
      <p:graphicFrame>
        <p:nvGraphicFramePr>
          <p:cNvPr id="4" name="Content Placeholder 3">
            <a:extLst>
              <a:ext uri="{FF2B5EF4-FFF2-40B4-BE49-F238E27FC236}">
                <a16:creationId xmlns:a16="http://schemas.microsoft.com/office/drawing/2014/main" id="{BD11D0FE-44A6-49EC-D8FA-C865978E869E}"/>
              </a:ext>
            </a:extLst>
          </p:cNvPr>
          <p:cNvGraphicFramePr>
            <a:graphicFrameLocks noGrp="1"/>
          </p:cNvGraphicFramePr>
          <p:nvPr>
            <p:ph idx="1"/>
            <p:extLst>
              <p:ext uri="{D42A27DB-BD31-4B8C-83A1-F6EECF244321}">
                <p14:modId xmlns:p14="http://schemas.microsoft.com/office/powerpoint/2010/main" val="2102562732"/>
              </p:ext>
            </p:extLst>
          </p:nvPr>
        </p:nvGraphicFramePr>
        <p:xfrm>
          <a:off x="563670" y="803753"/>
          <a:ext cx="11065545" cy="5943600"/>
        </p:xfrm>
        <a:graphic>
          <a:graphicData uri="http://schemas.openxmlformats.org/drawingml/2006/table">
            <a:tbl>
              <a:tblPr firstRow="1" bandRow="1">
                <a:tableStyleId>{5C22544A-7EE6-4342-B048-85BDC9FD1C3A}</a:tableStyleId>
              </a:tblPr>
              <a:tblGrid>
                <a:gridCol w="2219707">
                  <a:extLst>
                    <a:ext uri="{9D8B030D-6E8A-4147-A177-3AD203B41FA5}">
                      <a16:colId xmlns:a16="http://schemas.microsoft.com/office/drawing/2014/main" val="451574519"/>
                    </a:ext>
                  </a:extLst>
                </a:gridCol>
                <a:gridCol w="2270929">
                  <a:extLst>
                    <a:ext uri="{9D8B030D-6E8A-4147-A177-3AD203B41FA5}">
                      <a16:colId xmlns:a16="http://schemas.microsoft.com/office/drawing/2014/main" val="1154309808"/>
                    </a:ext>
                  </a:extLst>
                </a:gridCol>
                <a:gridCol w="2151991">
                  <a:extLst>
                    <a:ext uri="{9D8B030D-6E8A-4147-A177-3AD203B41FA5}">
                      <a16:colId xmlns:a16="http://schemas.microsoft.com/office/drawing/2014/main" val="3022359126"/>
                    </a:ext>
                  </a:extLst>
                </a:gridCol>
                <a:gridCol w="2211459">
                  <a:extLst>
                    <a:ext uri="{9D8B030D-6E8A-4147-A177-3AD203B41FA5}">
                      <a16:colId xmlns:a16="http://schemas.microsoft.com/office/drawing/2014/main" val="1444456761"/>
                    </a:ext>
                  </a:extLst>
                </a:gridCol>
                <a:gridCol w="2211459">
                  <a:extLst>
                    <a:ext uri="{9D8B030D-6E8A-4147-A177-3AD203B41FA5}">
                      <a16:colId xmlns:a16="http://schemas.microsoft.com/office/drawing/2014/main" val="2445166536"/>
                    </a:ext>
                  </a:extLst>
                </a:gridCol>
              </a:tblGrid>
              <a:tr h="1150296">
                <a:tc>
                  <a:txBody>
                    <a:bodyPr/>
                    <a:lstStyle/>
                    <a:p>
                      <a:r>
                        <a:rPr lang="es-ES"/>
                        <a:t>Tramo</a:t>
                      </a:r>
                    </a:p>
                  </a:txBody>
                  <a:tcPr/>
                </a:tc>
                <a:tc>
                  <a:txBody>
                    <a:bodyPr/>
                    <a:lstStyle/>
                    <a:p>
                      <a:r>
                        <a:rPr lang="es-ES"/>
                        <a:t>Distancia</a:t>
                      </a:r>
                    </a:p>
                    <a:p>
                      <a:pPr lvl="0">
                        <a:buNone/>
                      </a:pPr>
                      <a:r>
                        <a:rPr lang="es-ES"/>
                        <a:t>(Km)</a:t>
                      </a:r>
                    </a:p>
                  </a:txBody>
                  <a:tcPr/>
                </a:tc>
                <a:tc>
                  <a:txBody>
                    <a:bodyPr/>
                    <a:lstStyle/>
                    <a:p>
                      <a:r>
                        <a:rPr lang="es-ES"/>
                        <a:t>Velocidad</a:t>
                      </a:r>
                      <a:endParaRPr lang="es-ES" err="1"/>
                    </a:p>
                    <a:p>
                      <a:pPr lvl="0">
                        <a:buNone/>
                      </a:pPr>
                      <a:r>
                        <a:rPr lang="es-ES"/>
                        <a:t>Esperada</a:t>
                      </a:r>
                    </a:p>
                    <a:p>
                      <a:pPr lvl="0">
                        <a:buNone/>
                      </a:pPr>
                      <a:r>
                        <a:rPr lang="es-ES"/>
                        <a:t>(Km/H)</a:t>
                      </a:r>
                    </a:p>
                  </a:txBody>
                  <a:tcPr/>
                </a:tc>
                <a:tc>
                  <a:txBody>
                    <a:bodyPr/>
                    <a:lstStyle/>
                    <a:p>
                      <a:pPr lvl="0">
                        <a:buNone/>
                      </a:pPr>
                      <a:r>
                        <a:rPr lang="es-ES" sz="1800" b="1" i="0" u="none" strike="noStrike" noProof="0">
                          <a:solidFill>
                            <a:srgbClr val="FFFFFF"/>
                          </a:solidFill>
                          <a:latin typeface="Bierstadt"/>
                        </a:rPr>
                        <a:t>Velocidad</a:t>
                      </a:r>
                    </a:p>
                    <a:p>
                      <a:pPr lvl="0">
                        <a:buNone/>
                      </a:pPr>
                      <a:r>
                        <a:rPr lang="es-ES" sz="1800" b="1" i="0" u="none" strike="noStrike" noProof="0">
                          <a:solidFill>
                            <a:srgbClr val="FFFFFF"/>
                          </a:solidFill>
                          <a:latin typeface="Bierstadt"/>
                        </a:rPr>
                        <a:t>Esperada</a:t>
                      </a:r>
                    </a:p>
                    <a:p>
                      <a:pPr lvl="0">
                        <a:buNone/>
                      </a:pPr>
                      <a:r>
                        <a:rPr lang="es-ES" sz="1800" b="1" i="0" u="none" strike="noStrike" noProof="0">
                          <a:solidFill>
                            <a:srgbClr val="FFFFFF"/>
                          </a:solidFill>
                          <a:latin typeface="Bierstadt"/>
                        </a:rPr>
                        <a:t>Máxima</a:t>
                      </a:r>
                      <a:endParaRPr lang="en-US" sz="1800" b="1" i="0" u="none" strike="noStrike" noProof="0" err="1">
                        <a:solidFill>
                          <a:srgbClr val="FFFFFF"/>
                        </a:solidFill>
                        <a:latin typeface="Bierstadt"/>
                      </a:endParaRPr>
                    </a:p>
                    <a:p>
                      <a:pPr lvl="0">
                        <a:buNone/>
                      </a:pPr>
                      <a:r>
                        <a:rPr lang="es-ES" sz="1800" b="1" i="0" u="none" strike="noStrike" noProof="0" err="1">
                          <a:solidFill>
                            <a:srgbClr val="FFFFFF"/>
                          </a:solidFill>
                          <a:latin typeface="Bierstadt"/>
                        </a:rPr>
                        <a:t>Prob</a:t>
                      </a:r>
                      <a:r>
                        <a:rPr lang="es-ES" sz="1800" b="1" i="0" u="none" strike="noStrike" noProof="0">
                          <a:solidFill>
                            <a:srgbClr val="FFFFFF"/>
                          </a:solidFill>
                          <a:latin typeface="Bierstadt"/>
                        </a:rPr>
                        <a:t>=0.2</a:t>
                      </a:r>
                    </a:p>
                  </a:txBody>
                  <a:tcPr/>
                </a:tc>
                <a:tc>
                  <a:txBody>
                    <a:bodyPr/>
                    <a:lstStyle/>
                    <a:p>
                      <a:pPr lvl="0">
                        <a:buNone/>
                      </a:pPr>
                      <a:r>
                        <a:rPr lang="es-ES" sz="1800" b="1" i="0" u="none" strike="noStrike" noProof="0">
                          <a:solidFill>
                            <a:srgbClr val="FFFFFF"/>
                          </a:solidFill>
                          <a:latin typeface="Bierstadt"/>
                        </a:rPr>
                        <a:t>Velocidad</a:t>
                      </a:r>
                    </a:p>
                    <a:p>
                      <a:pPr lvl="0">
                        <a:buNone/>
                      </a:pPr>
                      <a:r>
                        <a:rPr lang="es-ES" sz="1800" b="1" i="0" u="none" strike="noStrike" noProof="0">
                          <a:solidFill>
                            <a:srgbClr val="FFFFFF"/>
                          </a:solidFill>
                          <a:latin typeface="Bierstadt"/>
                        </a:rPr>
                        <a:t>Esperada Min</a:t>
                      </a:r>
                      <a:endParaRPr lang="en-US" sz="1800" b="1" i="0" u="none" strike="noStrike" noProof="0">
                        <a:solidFill>
                          <a:srgbClr val="FFFFFF"/>
                        </a:solidFill>
                        <a:latin typeface="Bierstadt"/>
                      </a:endParaRPr>
                    </a:p>
                    <a:p>
                      <a:pPr lvl="0">
                        <a:buNone/>
                      </a:pPr>
                      <a:r>
                        <a:rPr lang="es-ES" sz="1800" b="1" i="0" u="none" strike="noStrike" noProof="0" err="1">
                          <a:solidFill>
                            <a:srgbClr val="FFFFFF"/>
                          </a:solidFill>
                          <a:latin typeface="Bierstadt"/>
                        </a:rPr>
                        <a:t>Prob</a:t>
                      </a:r>
                      <a:r>
                        <a:rPr lang="es-ES" sz="1800" b="1" i="0" u="none" strike="noStrike" noProof="0">
                          <a:solidFill>
                            <a:srgbClr val="FFFFFF"/>
                          </a:solidFill>
                          <a:latin typeface="Bierstadt"/>
                        </a:rPr>
                        <a:t>=0.1</a:t>
                      </a:r>
                    </a:p>
                  </a:txBody>
                  <a:tcPr/>
                </a:tc>
                <a:extLst>
                  <a:ext uri="{0D108BD9-81ED-4DB2-BD59-A6C34878D82A}">
                    <a16:rowId xmlns:a16="http://schemas.microsoft.com/office/drawing/2014/main" val="3984353318"/>
                  </a:ext>
                </a:extLst>
              </a:tr>
              <a:tr h="356285">
                <a:tc>
                  <a:txBody>
                    <a:bodyPr/>
                    <a:lstStyle/>
                    <a:p>
                      <a:r>
                        <a:rPr lang="es-ES"/>
                        <a:t>1</a:t>
                      </a:r>
                    </a:p>
                  </a:txBody>
                  <a:tcPr/>
                </a:tc>
                <a:tc>
                  <a:txBody>
                    <a:bodyPr/>
                    <a:lstStyle/>
                    <a:p>
                      <a:r>
                        <a:rPr lang="es-ES"/>
                        <a:t>3</a:t>
                      </a:r>
                    </a:p>
                  </a:txBody>
                  <a:tcPr/>
                </a:tc>
                <a:tc>
                  <a:txBody>
                    <a:bodyPr/>
                    <a:lstStyle/>
                    <a:p>
                      <a:r>
                        <a:rPr lang="es-ES"/>
                        <a:t>30</a:t>
                      </a:r>
                    </a:p>
                  </a:txBody>
                  <a:tcPr/>
                </a:tc>
                <a:tc>
                  <a:txBody>
                    <a:bodyPr/>
                    <a:lstStyle/>
                    <a:p>
                      <a:r>
                        <a:rPr lang="es-ES"/>
                        <a:t>40</a:t>
                      </a:r>
                    </a:p>
                  </a:txBody>
                  <a:tcPr/>
                </a:tc>
                <a:tc>
                  <a:txBody>
                    <a:bodyPr/>
                    <a:lstStyle/>
                    <a:p>
                      <a:r>
                        <a:rPr lang="es-ES"/>
                        <a:t>20</a:t>
                      </a:r>
                    </a:p>
                  </a:txBody>
                  <a:tcPr/>
                </a:tc>
                <a:extLst>
                  <a:ext uri="{0D108BD9-81ED-4DB2-BD59-A6C34878D82A}">
                    <a16:rowId xmlns:a16="http://schemas.microsoft.com/office/drawing/2014/main" val="2916458137"/>
                  </a:ext>
                </a:extLst>
              </a:tr>
              <a:tr h="356285">
                <a:tc>
                  <a:txBody>
                    <a:bodyPr/>
                    <a:lstStyle/>
                    <a:p>
                      <a:r>
                        <a:rPr lang="es-ES"/>
                        <a:t>2</a:t>
                      </a:r>
                    </a:p>
                  </a:txBody>
                  <a:tcPr/>
                </a:tc>
                <a:tc>
                  <a:txBody>
                    <a:bodyPr/>
                    <a:lstStyle/>
                    <a:p>
                      <a:r>
                        <a:rPr lang="es-ES"/>
                        <a:t>5</a:t>
                      </a:r>
                    </a:p>
                  </a:txBody>
                  <a:tcPr/>
                </a:tc>
                <a:tc>
                  <a:txBody>
                    <a:bodyPr/>
                    <a:lstStyle/>
                    <a:p>
                      <a:r>
                        <a:rPr lang="es-ES"/>
                        <a:t>40</a:t>
                      </a:r>
                    </a:p>
                  </a:txBody>
                  <a:tcPr/>
                </a:tc>
                <a:tc>
                  <a:txBody>
                    <a:bodyPr/>
                    <a:lstStyle/>
                    <a:p>
                      <a:r>
                        <a:rPr lang="es-ES"/>
                        <a:t>45</a:t>
                      </a:r>
                    </a:p>
                  </a:txBody>
                  <a:tcPr/>
                </a:tc>
                <a:tc>
                  <a:txBody>
                    <a:bodyPr/>
                    <a:lstStyle/>
                    <a:p>
                      <a:r>
                        <a:rPr lang="es-ES"/>
                        <a:t>30</a:t>
                      </a:r>
                    </a:p>
                  </a:txBody>
                  <a:tcPr/>
                </a:tc>
                <a:extLst>
                  <a:ext uri="{0D108BD9-81ED-4DB2-BD59-A6C34878D82A}">
                    <a16:rowId xmlns:a16="http://schemas.microsoft.com/office/drawing/2014/main" val="2976514622"/>
                  </a:ext>
                </a:extLst>
              </a:tr>
              <a:tr h="356285">
                <a:tc>
                  <a:txBody>
                    <a:bodyPr/>
                    <a:lstStyle/>
                    <a:p>
                      <a:r>
                        <a:rPr lang="es-ES"/>
                        <a:t>3</a:t>
                      </a:r>
                    </a:p>
                  </a:txBody>
                  <a:tcPr/>
                </a:tc>
                <a:tc>
                  <a:txBody>
                    <a:bodyPr/>
                    <a:lstStyle/>
                    <a:p>
                      <a:r>
                        <a:rPr lang="es-ES"/>
                        <a:t>5</a:t>
                      </a:r>
                    </a:p>
                  </a:txBody>
                  <a:tcPr/>
                </a:tc>
                <a:tc>
                  <a:txBody>
                    <a:bodyPr/>
                    <a:lstStyle/>
                    <a:p>
                      <a:r>
                        <a:rPr lang="es-ES"/>
                        <a:t>40</a:t>
                      </a:r>
                    </a:p>
                  </a:txBody>
                  <a:tcPr/>
                </a:tc>
                <a:tc>
                  <a:txBody>
                    <a:bodyPr/>
                    <a:lstStyle/>
                    <a:p>
                      <a:r>
                        <a:rPr lang="es-ES"/>
                        <a:t>50</a:t>
                      </a:r>
                    </a:p>
                  </a:txBody>
                  <a:tcPr/>
                </a:tc>
                <a:tc>
                  <a:txBody>
                    <a:bodyPr/>
                    <a:lstStyle/>
                    <a:p>
                      <a:r>
                        <a:rPr lang="es-ES"/>
                        <a:t>40</a:t>
                      </a:r>
                    </a:p>
                  </a:txBody>
                  <a:tcPr/>
                </a:tc>
                <a:extLst>
                  <a:ext uri="{0D108BD9-81ED-4DB2-BD59-A6C34878D82A}">
                    <a16:rowId xmlns:a16="http://schemas.microsoft.com/office/drawing/2014/main" val="3487330945"/>
                  </a:ext>
                </a:extLst>
              </a:tr>
              <a:tr h="356285">
                <a:tc>
                  <a:txBody>
                    <a:bodyPr/>
                    <a:lstStyle/>
                    <a:p>
                      <a:r>
                        <a:rPr lang="es-ES"/>
                        <a:t>4</a:t>
                      </a:r>
                    </a:p>
                  </a:txBody>
                  <a:tcPr/>
                </a:tc>
                <a:tc>
                  <a:txBody>
                    <a:bodyPr/>
                    <a:lstStyle/>
                    <a:p>
                      <a:pPr lvl="0">
                        <a:buNone/>
                      </a:pPr>
                      <a:r>
                        <a:rPr lang="es-ES"/>
                        <a:t>1</a:t>
                      </a:r>
                    </a:p>
                  </a:txBody>
                  <a:tcPr/>
                </a:tc>
                <a:tc>
                  <a:txBody>
                    <a:bodyPr/>
                    <a:lstStyle/>
                    <a:p>
                      <a:pPr lvl="0">
                        <a:buNone/>
                      </a:pPr>
                      <a:r>
                        <a:rPr lang="es-ES"/>
                        <a:t>30</a:t>
                      </a:r>
                    </a:p>
                  </a:txBody>
                  <a:tcPr/>
                </a:tc>
                <a:tc>
                  <a:txBody>
                    <a:bodyPr/>
                    <a:lstStyle/>
                    <a:p>
                      <a:r>
                        <a:rPr lang="es-ES"/>
                        <a:t>40</a:t>
                      </a:r>
                    </a:p>
                  </a:txBody>
                  <a:tcPr/>
                </a:tc>
                <a:tc>
                  <a:txBody>
                    <a:bodyPr/>
                    <a:lstStyle/>
                    <a:p>
                      <a:r>
                        <a:rPr lang="es-ES"/>
                        <a:t>10</a:t>
                      </a:r>
                    </a:p>
                  </a:txBody>
                  <a:tcPr/>
                </a:tc>
                <a:extLst>
                  <a:ext uri="{0D108BD9-81ED-4DB2-BD59-A6C34878D82A}">
                    <a16:rowId xmlns:a16="http://schemas.microsoft.com/office/drawing/2014/main" val="2472057184"/>
                  </a:ext>
                </a:extLst>
              </a:tr>
              <a:tr h="356285">
                <a:tc>
                  <a:txBody>
                    <a:bodyPr/>
                    <a:lstStyle/>
                    <a:p>
                      <a:pPr lvl="0">
                        <a:buNone/>
                      </a:pPr>
                      <a:r>
                        <a:rPr lang="es-ES"/>
                        <a:t>5</a:t>
                      </a:r>
                    </a:p>
                  </a:txBody>
                  <a:tcPr/>
                </a:tc>
                <a:tc>
                  <a:txBody>
                    <a:bodyPr/>
                    <a:lstStyle/>
                    <a:p>
                      <a:pPr lvl="0">
                        <a:buNone/>
                      </a:pPr>
                      <a:r>
                        <a:rPr lang="es-ES"/>
                        <a:t>4</a:t>
                      </a:r>
                    </a:p>
                  </a:txBody>
                  <a:tcPr/>
                </a:tc>
                <a:tc>
                  <a:txBody>
                    <a:bodyPr/>
                    <a:lstStyle/>
                    <a:p>
                      <a:pPr lvl="0">
                        <a:buNone/>
                      </a:pPr>
                      <a:r>
                        <a:rPr lang="es-ES"/>
                        <a:t>40</a:t>
                      </a:r>
                    </a:p>
                  </a:txBody>
                  <a:tcPr/>
                </a:tc>
                <a:tc>
                  <a:txBody>
                    <a:bodyPr/>
                    <a:lstStyle/>
                    <a:p>
                      <a:pPr lvl="0">
                        <a:buNone/>
                      </a:pPr>
                      <a:r>
                        <a:rPr lang="es-ES"/>
                        <a:t>40</a:t>
                      </a:r>
                    </a:p>
                  </a:txBody>
                  <a:tcPr/>
                </a:tc>
                <a:tc>
                  <a:txBody>
                    <a:bodyPr/>
                    <a:lstStyle/>
                    <a:p>
                      <a:pPr lvl="0">
                        <a:buNone/>
                      </a:pPr>
                      <a:r>
                        <a:rPr lang="es-ES"/>
                        <a:t>40</a:t>
                      </a:r>
                    </a:p>
                  </a:txBody>
                  <a:tcPr/>
                </a:tc>
                <a:extLst>
                  <a:ext uri="{0D108BD9-81ED-4DB2-BD59-A6C34878D82A}">
                    <a16:rowId xmlns:a16="http://schemas.microsoft.com/office/drawing/2014/main" val="774982555"/>
                  </a:ext>
                </a:extLst>
              </a:tr>
              <a:tr h="356285">
                <a:tc>
                  <a:txBody>
                    <a:bodyPr/>
                    <a:lstStyle/>
                    <a:p>
                      <a:pPr lvl="0">
                        <a:buNone/>
                      </a:pPr>
                      <a:r>
                        <a:rPr lang="es-ES"/>
                        <a:t>6</a:t>
                      </a:r>
                    </a:p>
                  </a:txBody>
                  <a:tcPr/>
                </a:tc>
                <a:tc>
                  <a:txBody>
                    <a:bodyPr/>
                    <a:lstStyle/>
                    <a:p>
                      <a:pPr lvl="0">
                        <a:buNone/>
                      </a:pPr>
                      <a:r>
                        <a:rPr lang="es-ES"/>
                        <a:t>2</a:t>
                      </a:r>
                    </a:p>
                  </a:txBody>
                  <a:tcPr/>
                </a:tc>
                <a:tc>
                  <a:txBody>
                    <a:bodyPr/>
                    <a:lstStyle/>
                    <a:p>
                      <a:pPr lvl="0">
                        <a:buNone/>
                      </a:pPr>
                      <a:r>
                        <a:rPr lang="es-ES"/>
                        <a:t>10</a:t>
                      </a:r>
                    </a:p>
                  </a:txBody>
                  <a:tcPr/>
                </a:tc>
                <a:tc>
                  <a:txBody>
                    <a:bodyPr/>
                    <a:lstStyle/>
                    <a:p>
                      <a:pPr lvl="0">
                        <a:buNone/>
                      </a:pPr>
                      <a:r>
                        <a:rPr lang="es-ES"/>
                        <a:t>30</a:t>
                      </a:r>
                    </a:p>
                  </a:txBody>
                  <a:tcPr/>
                </a:tc>
                <a:tc>
                  <a:txBody>
                    <a:bodyPr/>
                    <a:lstStyle/>
                    <a:p>
                      <a:pPr lvl="0">
                        <a:buNone/>
                      </a:pPr>
                      <a:r>
                        <a:rPr lang="es-ES"/>
                        <a:t>40</a:t>
                      </a:r>
                    </a:p>
                  </a:txBody>
                  <a:tcPr/>
                </a:tc>
                <a:extLst>
                  <a:ext uri="{0D108BD9-81ED-4DB2-BD59-A6C34878D82A}">
                    <a16:rowId xmlns:a16="http://schemas.microsoft.com/office/drawing/2014/main" val="1098002104"/>
                  </a:ext>
                </a:extLst>
              </a:tr>
              <a:tr h="356285">
                <a:tc>
                  <a:txBody>
                    <a:bodyPr/>
                    <a:lstStyle/>
                    <a:p>
                      <a:pPr lvl="0">
                        <a:buNone/>
                      </a:pPr>
                      <a:r>
                        <a:rPr lang="es-ES"/>
                        <a:t>7</a:t>
                      </a:r>
                    </a:p>
                  </a:txBody>
                  <a:tcPr/>
                </a:tc>
                <a:tc>
                  <a:txBody>
                    <a:bodyPr/>
                    <a:lstStyle/>
                    <a:p>
                      <a:pPr lvl="0">
                        <a:buNone/>
                      </a:pPr>
                      <a:r>
                        <a:rPr lang="es-ES"/>
                        <a:t>5</a:t>
                      </a:r>
                    </a:p>
                  </a:txBody>
                  <a:tcPr/>
                </a:tc>
                <a:tc>
                  <a:txBody>
                    <a:bodyPr/>
                    <a:lstStyle/>
                    <a:p>
                      <a:pPr lvl="0">
                        <a:buNone/>
                      </a:pPr>
                      <a:r>
                        <a:rPr lang="es-ES"/>
                        <a:t>40</a:t>
                      </a:r>
                    </a:p>
                  </a:txBody>
                  <a:tcPr/>
                </a:tc>
                <a:tc>
                  <a:txBody>
                    <a:bodyPr/>
                    <a:lstStyle/>
                    <a:p>
                      <a:pPr lvl="0">
                        <a:buNone/>
                      </a:pPr>
                      <a:r>
                        <a:rPr lang="es-ES"/>
                        <a:t>45</a:t>
                      </a:r>
                    </a:p>
                  </a:txBody>
                  <a:tcPr/>
                </a:tc>
                <a:tc>
                  <a:txBody>
                    <a:bodyPr/>
                    <a:lstStyle/>
                    <a:p>
                      <a:pPr lvl="0">
                        <a:buNone/>
                      </a:pPr>
                      <a:r>
                        <a:rPr lang="es-ES"/>
                        <a:t>30</a:t>
                      </a:r>
                    </a:p>
                  </a:txBody>
                  <a:tcPr/>
                </a:tc>
                <a:extLst>
                  <a:ext uri="{0D108BD9-81ED-4DB2-BD59-A6C34878D82A}">
                    <a16:rowId xmlns:a16="http://schemas.microsoft.com/office/drawing/2014/main" val="214297738"/>
                  </a:ext>
                </a:extLst>
              </a:tr>
              <a:tr h="356285">
                <a:tc>
                  <a:txBody>
                    <a:bodyPr/>
                    <a:lstStyle/>
                    <a:p>
                      <a:r>
                        <a:rPr lang="es-ES"/>
                        <a:t>8</a:t>
                      </a:r>
                    </a:p>
                  </a:txBody>
                  <a:tcPr/>
                </a:tc>
                <a:tc>
                  <a:txBody>
                    <a:bodyPr/>
                    <a:lstStyle/>
                    <a:p>
                      <a:r>
                        <a:rPr lang="es-ES"/>
                        <a:t>10</a:t>
                      </a:r>
                    </a:p>
                  </a:txBody>
                  <a:tcPr/>
                </a:tc>
                <a:tc>
                  <a:txBody>
                    <a:bodyPr/>
                    <a:lstStyle/>
                    <a:p>
                      <a:r>
                        <a:rPr lang="es-ES"/>
                        <a:t>30</a:t>
                      </a:r>
                    </a:p>
                  </a:txBody>
                  <a:tcPr/>
                </a:tc>
                <a:tc>
                  <a:txBody>
                    <a:bodyPr/>
                    <a:lstStyle/>
                    <a:p>
                      <a:r>
                        <a:rPr lang="es-ES"/>
                        <a:t>40</a:t>
                      </a:r>
                    </a:p>
                  </a:txBody>
                  <a:tcPr/>
                </a:tc>
                <a:tc>
                  <a:txBody>
                    <a:bodyPr/>
                    <a:lstStyle/>
                    <a:p>
                      <a:r>
                        <a:rPr lang="es-ES"/>
                        <a:t>60</a:t>
                      </a:r>
                    </a:p>
                  </a:txBody>
                  <a:tcPr/>
                </a:tc>
                <a:extLst>
                  <a:ext uri="{0D108BD9-81ED-4DB2-BD59-A6C34878D82A}">
                    <a16:rowId xmlns:a16="http://schemas.microsoft.com/office/drawing/2014/main" val="2686471944"/>
                  </a:ext>
                </a:extLst>
              </a:tr>
              <a:tr h="356285">
                <a:tc>
                  <a:txBody>
                    <a:bodyPr/>
                    <a:lstStyle/>
                    <a:p>
                      <a:r>
                        <a:rPr lang="es-ES"/>
                        <a:t>9</a:t>
                      </a:r>
                    </a:p>
                  </a:txBody>
                  <a:tcPr/>
                </a:tc>
                <a:tc>
                  <a:txBody>
                    <a:bodyPr/>
                    <a:lstStyle/>
                    <a:p>
                      <a:r>
                        <a:rPr lang="es-ES"/>
                        <a:t>20</a:t>
                      </a:r>
                    </a:p>
                  </a:txBody>
                  <a:tcPr/>
                </a:tc>
                <a:tc>
                  <a:txBody>
                    <a:bodyPr/>
                    <a:lstStyle/>
                    <a:p>
                      <a:r>
                        <a:rPr lang="es-ES"/>
                        <a:t>50</a:t>
                      </a:r>
                    </a:p>
                  </a:txBody>
                  <a:tcPr/>
                </a:tc>
                <a:tc>
                  <a:txBody>
                    <a:bodyPr/>
                    <a:lstStyle/>
                    <a:p>
                      <a:r>
                        <a:rPr lang="es-ES"/>
                        <a:t>55</a:t>
                      </a:r>
                    </a:p>
                  </a:txBody>
                  <a:tcPr/>
                </a:tc>
                <a:tc>
                  <a:txBody>
                    <a:bodyPr/>
                    <a:lstStyle/>
                    <a:p>
                      <a:r>
                        <a:rPr lang="es-ES"/>
                        <a:t>40</a:t>
                      </a:r>
                    </a:p>
                  </a:txBody>
                  <a:tcPr/>
                </a:tc>
                <a:extLst>
                  <a:ext uri="{0D108BD9-81ED-4DB2-BD59-A6C34878D82A}">
                    <a16:rowId xmlns:a16="http://schemas.microsoft.com/office/drawing/2014/main" val="1032151809"/>
                  </a:ext>
                </a:extLst>
              </a:tr>
              <a:tr h="356285">
                <a:tc>
                  <a:txBody>
                    <a:bodyPr/>
                    <a:lstStyle/>
                    <a:p>
                      <a:r>
                        <a:rPr lang="es-ES"/>
                        <a:t>10</a:t>
                      </a:r>
                    </a:p>
                  </a:txBody>
                  <a:tcPr/>
                </a:tc>
                <a:tc>
                  <a:txBody>
                    <a:bodyPr/>
                    <a:lstStyle/>
                    <a:p>
                      <a:r>
                        <a:rPr lang="es-ES"/>
                        <a:t>5</a:t>
                      </a:r>
                    </a:p>
                  </a:txBody>
                  <a:tcPr/>
                </a:tc>
                <a:tc>
                  <a:txBody>
                    <a:bodyPr/>
                    <a:lstStyle/>
                    <a:p>
                      <a:r>
                        <a:rPr lang="es-ES"/>
                        <a:t>30</a:t>
                      </a:r>
                    </a:p>
                  </a:txBody>
                  <a:tcPr/>
                </a:tc>
                <a:tc>
                  <a:txBody>
                    <a:bodyPr/>
                    <a:lstStyle/>
                    <a:p>
                      <a:r>
                        <a:rPr lang="es-ES"/>
                        <a:t>30</a:t>
                      </a:r>
                    </a:p>
                  </a:txBody>
                  <a:tcPr/>
                </a:tc>
                <a:tc>
                  <a:txBody>
                    <a:bodyPr/>
                    <a:lstStyle/>
                    <a:p>
                      <a:r>
                        <a:rPr lang="es-ES"/>
                        <a:t>30</a:t>
                      </a:r>
                    </a:p>
                  </a:txBody>
                  <a:tcPr/>
                </a:tc>
                <a:extLst>
                  <a:ext uri="{0D108BD9-81ED-4DB2-BD59-A6C34878D82A}">
                    <a16:rowId xmlns:a16="http://schemas.microsoft.com/office/drawing/2014/main" val="1000168141"/>
                  </a:ext>
                </a:extLst>
              </a:tr>
              <a:tr h="356285">
                <a:tc>
                  <a:txBody>
                    <a:bodyPr/>
                    <a:lstStyle/>
                    <a:p>
                      <a:pPr lvl="0">
                        <a:buNone/>
                      </a:pPr>
                      <a:r>
                        <a:rPr lang="es-ES"/>
                        <a:t>11</a:t>
                      </a:r>
                    </a:p>
                  </a:txBody>
                  <a:tcPr/>
                </a:tc>
                <a:tc>
                  <a:txBody>
                    <a:bodyPr/>
                    <a:lstStyle/>
                    <a:p>
                      <a:pPr lvl="0">
                        <a:buNone/>
                      </a:pPr>
                      <a:r>
                        <a:rPr lang="es-ES"/>
                        <a:t>1</a:t>
                      </a:r>
                    </a:p>
                  </a:txBody>
                  <a:tcPr/>
                </a:tc>
                <a:tc>
                  <a:txBody>
                    <a:bodyPr/>
                    <a:lstStyle/>
                    <a:p>
                      <a:pPr lvl="0">
                        <a:buNone/>
                      </a:pPr>
                      <a:r>
                        <a:rPr lang="es-ES"/>
                        <a:t>30</a:t>
                      </a:r>
                    </a:p>
                  </a:txBody>
                  <a:tcPr/>
                </a:tc>
                <a:tc>
                  <a:txBody>
                    <a:bodyPr/>
                    <a:lstStyle/>
                    <a:p>
                      <a:pPr lvl="0">
                        <a:buNone/>
                      </a:pPr>
                      <a:r>
                        <a:rPr lang="es-ES"/>
                        <a:t>35</a:t>
                      </a:r>
                    </a:p>
                  </a:txBody>
                  <a:tcPr/>
                </a:tc>
                <a:tc>
                  <a:txBody>
                    <a:bodyPr/>
                    <a:lstStyle/>
                    <a:p>
                      <a:pPr lvl="0">
                        <a:buNone/>
                      </a:pPr>
                      <a:r>
                        <a:rPr lang="es-ES"/>
                        <a:t>30</a:t>
                      </a:r>
                    </a:p>
                  </a:txBody>
                  <a:tcPr/>
                </a:tc>
                <a:extLst>
                  <a:ext uri="{0D108BD9-81ED-4DB2-BD59-A6C34878D82A}">
                    <a16:rowId xmlns:a16="http://schemas.microsoft.com/office/drawing/2014/main" val="3349789117"/>
                  </a:ext>
                </a:extLst>
              </a:tr>
              <a:tr h="356285">
                <a:tc>
                  <a:txBody>
                    <a:bodyPr/>
                    <a:lstStyle/>
                    <a:p>
                      <a:pPr lvl="0">
                        <a:buNone/>
                      </a:pPr>
                      <a:r>
                        <a:rPr lang="es-ES"/>
                        <a:t>12</a:t>
                      </a:r>
                    </a:p>
                  </a:txBody>
                  <a:tcPr/>
                </a:tc>
                <a:tc>
                  <a:txBody>
                    <a:bodyPr/>
                    <a:lstStyle/>
                    <a:p>
                      <a:pPr lvl="0">
                        <a:buNone/>
                      </a:pPr>
                      <a:r>
                        <a:rPr lang="es-ES"/>
                        <a:t>1</a:t>
                      </a:r>
                    </a:p>
                  </a:txBody>
                  <a:tcPr/>
                </a:tc>
                <a:tc>
                  <a:txBody>
                    <a:bodyPr/>
                    <a:lstStyle/>
                    <a:p>
                      <a:pPr lvl="0">
                        <a:buNone/>
                      </a:pPr>
                      <a:r>
                        <a:rPr lang="es-ES"/>
                        <a:t>30</a:t>
                      </a:r>
                    </a:p>
                  </a:txBody>
                  <a:tcPr/>
                </a:tc>
                <a:tc>
                  <a:txBody>
                    <a:bodyPr/>
                    <a:lstStyle/>
                    <a:p>
                      <a:pPr lvl="0">
                        <a:buNone/>
                      </a:pPr>
                      <a:r>
                        <a:rPr lang="es-ES"/>
                        <a:t>35</a:t>
                      </a:r>
                    </a:p>
                  </a:txBody>
                  <a:tcPr/>
                </a:tc>
                <a:tc>
                  <a:txBody>
                    <a:bodyPr/>
                    <a:lstStyle/>
                    <a:p>
                      <a:pPr lvl="0">
                        <a:buNone/>
                      </a:pPr>
                      <a:r>
                        <a:rPr lang="es-ES"/>
                        <a:t>20</a:t>
                      </a:r>
                    </a:p>
                  </a:txBody>
                  <a:tcPr/>
                </a:tc>
                <a:extLst>
                  <a:ext uri="{0D108BD9-81ED-4DB2-BD59-A6C34878D82A}">
                    <a16:rowId xmlns:a16="http://schemas.microsoft.com/office/drawing/2014/main" val="4096640932"/>
                  </a:ext>
                </a:extLst>
              </a:tr>
              <a:tr h="356285">
                <a:tc>
                  <a:txBody>
                    <a:bodyPr/>
                    <a:lstStyle/>
                    <a:p>
                      <a:pPr lvl="0">
                        <a:buNone/>
                      </a:pPr>
                      <a:r>
                        <a:rPr lang="es-ES"/>
                        <a:t>13</a:t>
                      </a:r>
                    </a:p>
                  </a:txBody>
                  <a:tcPr/>
                </a:tc>
                <a:tc>
                  <a:txBody>
                    <a:bodyPr/>
                    <a:lstStyle/>
                    <a:p>
                      <a:pPr lvl="0">
                        <a:buNone/>
                      </a:pPr>
                      <a:r>
                        <a:rPr lang="es-ES"/>
                        <a:t>1</a:t>
                      </a:r>
                    </a:p>
                  </a:txBody>
                  <a:tcPr/>
                </a:tc>
                <a:tc>
                  <a:txBody>
                    <a:bodyPr/>
                    <a:lstStyle/>
                    <a:p>
                      <a:pPr lvl="0">
                        <a:buNone/>
                      </a:pPr>
                      <a:r>
                        <a:rPr lang="es-ES"/>
                        <a:t>30</a:t>
                      </a:r>
                    </a:p>
                  </a:txBody>
                  <a:tcPr/>
                </a:tc>
                <a:tc>
                  <a:txBody>
                    <a:bodyPr/>
                    <a:lstStyle/>
                    <a:p>
                      <a:pPr lvl="0">
                        <a:buNone/>
                      </a:pPr>
                      <a:r>
                        <a:rPr lang="es-ES"/>
                        <a:t>35</a:t>
                      </a:r>
                    </a:p>
                  </a:txBody>
                  <a:tcPr/>
                </a:tc>
                <a:tc>
                  <a:txBody>
                    <a:bodyPr/>
                    <a:lstStyle/>
                    <a:p>
                      <a:pPr lvl="0">
                        <a:buNone/>
                      </a:pPr>
                      <a:r>
                        <a:rPr lang="es-ES"/>
                        <a:t>10</a:t>
                      </a:r>
                    </a:p>
                  </a:txBody>
                  <a:tcPr/>
                </a:tc>
                <a:extLst>
                  <a:ext uri="{0D108BD9-81ED-4DB2-BD59-A6C34878D82A}">
                    <a16:rowId xmlns:a16="http://schemas.microsoft.com/office/drawing/2014/main" val="3194100504"/>
                  </a:ext>
                </a:extLst>
              </a:tr>
            </a:tbl>
          </a:graphicData>
        </a:graphic>
      </p:graphicFrame>
    </p:spTree>
    <p:extLst>
      <p:ext uri="{BB962C8B-B14F-4D97-AF65-F5344CB8AC3E}">
        <p14:creationId xmlns:p14="http://schemas.microsoft.com/office/powerpoint/2010/main" val="366916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C54E5-EA54-E8C4-E6F2-3022A5E18237}"/>
              </a:ext>
            </a:extLst>
          </p:cNvPr>
          <p:cNvSpPr>
            <a:spLocks noGrp="1"/>
          </p:cNvSpPr>
          <p:nvPr>
            <p:ph type="title"/>
          </p:nvPr>
        </p:nvSpPr>
        <p:spPr>
          <a:xfrm>
            <a:off x="521208" y="978408"/>
            <a:ext cx="6300216" cy="1325880"/>
          </a:xfrm>
        </p:spPr>
        <p:txBody>
          <a:bodyPr>
            <a:normAutofit/>
          </a:bodyPr>
          <a:lstStyle/>
          <a:p>
            <a:endParaRPr lang="es-ES"/>
          </a:p>
        </p:txBody>
      </p:sp>
      <p:sp>
        <p:nvSpPr>
          <p:cNvPr id="13" name="Rectangle 1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Interfaz de usuario gráfica, Texto, Aplicación&#10;&#10;El contenido generado por IA puede ser incorrecto.">
            <a:extLst>
              <a:ext uri="{FF2B5EF4-FFF2-40B4-BE49-F238E27FC236}">
                <a16:creationId xmlns:a16="http://schemas.microsoft.com/office/drawing/2014/main" id="{062F8AA4-143D-FA3C-A7D5-89CCE7C79426}"/>
              </a:ext>
            </a:extLst>
          </p:cNvPr>
          <p:cNvPicPr>
            <a:picLocks noGrp="1" noChangeAspect="1"/>
          </p:cNvPicPr>
          <p:nvPr>
            <p:ph idx="1"/>
          </p:nvPr>
        </p:nvPicPr>
        <p:blipFill>
          <a:blip r:embed="rId2"/>
          <a:stretch>
            <a:fillRect/>
          </a:stretch>
        </p:blipFill>
        <p:spPr>
          <a:xfrm>
            <a:off x="745588" y="1173430"/>
            <a:ext cx="10711140" cy="451653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93212384"/>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0">
    <wetp:webextensionref xmlns:r="http://schemas.openxmlformats.org/officeDocument/2006/relationships" r:id="rId1"/>
  </wetp:taskpane>
  <wetp:taskpane dockstate="right" visibility="1"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9D6736C-31D0-4B81-820E-300B473BFA3C}">
  <we:reference id="WA200007130" version="1.0.0.1" store="en-US" storeType="omex"/>
  <we:alternateReferences>
    <we:reference id="WA200007130" version="1.0.0.1" store="omex"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2AB49A34-36F2-46B4-BB1F-1366B98D092B}">
  <we:reference id="WA200005566" version="3.0.0.3" store="en-US" storeType="omex"/>
  <we:alternateReferences>
    <we:reference id="WA200005566" version="3.0.0.3" store="omex"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GestaltVTI</vt:lpstr>
      <vt:lpstr>  Trabajo Práctico Integrador Modelos, Simulación y Teoría de la Decisión    </vt:lpstr>
      <vt:lpstr>Consigna “ Los ómnibus “  </vt:lpstr>
      <vt:lpstr>PowerPoint Presentation</vt:lpstr>
      <vt:lpstr>0 . Creación del Modelo</vt:lpstr>
      <vt:lpstr>PowerPoint Presentation</vt:lpstr>
      <vt:lpstr> 1. Generación de los Números aleatorios  y la  2. Conversión en una entrada Válida para el Sistema  </vt:lpstr>
      <vt:lpstr>Tramos</vt:lpstr>
      <vt:lpstr>PowerPoint Presentation</vt:lpstr>
      <vt:lpstr>PowerPoint Presentation</vt:lpstr>
      <vt:lpstr>Los Semáforos tienen demora según si se encuentran en verde, rojo o amarillo:   * Verde :  No Hay Demora      * Rojo: Demora 1 minuto      * Amarillo : 50 % de Demora de 2 minutos y que no haya demora </vt:lpstr>
      <vt:lpstr>PowerPoint Presentation</vt:lpstr>
      <vt:lpstr>PowerPoint Presentation</vt:lpstr>
      <vt:lpstr>Las paradas tienen las siguientes demoras, en función de la probabilidad de personas que estén esperando y/o que necesiten bajar en ese lugar: </vt:lpstr>
      <vt:lpstr> </vt:lpstr>
      <vt:lpstr>PowerPoint Presentation</vt:lpstr>
      <vt:lpstr>PowerPoint Presentation</vt:lpstr>
      <vt:lpstr>PowerPoint Presentation</vt:lpstr>
      <vt:lpstr>3. Iterar N veces</vt:lpstr>
      <vt:lpstr>4. Obtener Resultados  </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14</cp:revision>
  <dcterms:created xsi:type="dcterms:W3CDTF">2025-06-22T23:28:42Z</dcterms:created>
  <dcterms:modified xsi:type="dcterms:W3CDTF">2025-06-23T12:57:52Z</dcterms:modified>
</cp:coreProperties>
</file>