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5"/>
  </p:notesMasterIdLst>
  <p:sldIdLst>
    <p:sldId id="256" r:id="rId2"/>
    <p:sldId id="257" r:id="rId3"/>
    <p:sldId id="295" r:id="rId4"/>
  </p:sldIdLst>
  <p:sldSz cx="12192000" cy="6858000"/>
  <p:notesSz cx="9144000" cy="6858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0B816-E7B8-438A-A03E-64001C215FFB}">
  <a:tblStyle styleId="{15F0B816-E7B8-438A-A03E-64001C215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bg>
      <p:bgPr>
        <a:solidFill>
          <a:schemeClr val="lt1">
            <a:alpha val="91764"/>
          </a:schemeClr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905615" y="2803310"/>
            <a:ext cx="6380769" cy="81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922254" y="3756274"/>
            <a:ext cx="634749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  <a:defRPr sz="1200" b="0" i="0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-  Text - Light">
  <p:cSld name="Title &amp; Subtitle -  Text - Ligh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06643" y="1645247"/>
            <a:ext cx="1100013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14E"/>
              </a:buClr>
              <a:buSzPts val="1600"/>
              <a:buFont typeface="Lato"/>
              <a:buNone/>
              <a:defRPr sz="1600" b="1" i="0" u="none" strike="noStrike" cap="none">
                <a:solidFill>
                  <a:srgbClr val="32414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7105" y="386459"/>
            <a:ext cx="10997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Font typeface="Lato"/>
              <a:buNone/>
              <a:defRPr sz="2400" b="1" i="0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9" name="Google Shape;19;p3"/>
          <p:cNvCxnSpPr/>
          <p:nvPr/>
        </p:nvCxnSpPr>
        <p:spPr>
          <a:xfrm>
            <a:off x="11549579" y="6649095"/>
            <a:ext cx="0" cy="120144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11510648" y="6600434"/>
            <a:ext cx="2981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8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‹Nº›</a:t>
            </a:fld>
            <a:endParaRPr sz="800" b="0" i="0" u="none" strike="noStrike" cap="none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5598098" y="6286036"/>
            <a:ext cx="431576" cy="62549"/>
            <a:chOff x="218280" y="6290996"/>
            <a:chExt cx="5718605" cy="464153"/>
          </a:xfrm>
        </p:grpSpPr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218280" y="6304016"/>
              <a:ext cx="4368524" cy="438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 rotWithShape="1">
            <a:blip r:embed="rId3">
              <a:alphaModFix amt="50000"/>
            </a:blip>
            <a:srcRect t="14832" b="14838"/>
            <a:stretch/>
          </p:blipFill>
          <p:spPr>
            <a:xfrm>
              <a:off x="4625735" y="6290996"/>
              <a:ext cx="1311150" cy="4641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06643" y="2543389"/>
            <a:ext cx="109975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ato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Lato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60"/>
              <a:buFont typeface="Lato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40"/>
              <a:buFont typeface="Lato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5" name="Google Shape;25;p3"/>
          <p:cNvCxnSpPr/>
          <p:nvPr/>
        </p:nvCxnSpPr>
        <p:spPr>
          <a:xfrm>
            <a:off x="0" y="6286036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DEE8F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 descr="https://lh7-us.googleusercontent.com/jOoJP0kTEsA4DwcdW5h1fEWnIzV7fbxb-d8-Jr5lEhT2ItIi60q2vqsJbNsRJ588meyIS38SH8WGhuNStIQE1fjbxPlBsGJtOG7SuQeNMSIJY2rhjrxY4e9syaurtK8ORHnr8dGB-GoR7pA=s204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98" y="6286036"/>
            <a:ext cx="1609403" cy="3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Abstract background with network pattern"/>
          <p:cNvPicPr preferRelativeResize="0"/>
          <p:nvPr/>
        </p:nvPicPr>
        <p:blipFill rotWithShape="1">
          <a:blip r:embed="rId2">
            <a:alphaModFix/>
          </a:blip>
          <a:srcRect t="7738" b="7738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874713" y="2022961"/>
            <a:ext cx="10442575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</a:pPr>
            <a:r>
              <a:rPr lang="es" sz="2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74713" y="1665288"/>
            <a:ext cx="10442576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543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861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819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840"/>
              <a:buFont typeface="Noto Sans Symbols"/>
              <a:buChar char="❖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>
          <p15:clr>
            <a:srgbClr val="F26B43"/>
          </p15:clr>
        </p15:guide>
        <p15:guide id="2" orient="horz" pos="3861">
          <p15:clr>
            <a:srgbClr val="F26B43"/>
          </p15:clr>
        </p15:guide>
        <p15:guide id="3" pos="731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12738" y="2706474"/>
            <a:ext cx="96231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lvl="0">
              <a:buSzPts val="2800"/>
            </a:pPr>
            <a:r>
              <a:rPr lang="es-ES" b="0" dirty="0" err="1"/>
              <a:t>Introducció</a:t>
            </a:r>
            <a:r>
              <a:rPr lang="es-ES" b="0" dirty="0"/>
              <a:t> al Machine </a:t>
            </a:r>
            <a:r>
              <a:rPr lang="es-ES" b="0" dirty="0" err="1"/>
              <a:t>Learning</a:t>
            </a:r>
            <a:endParaRPr sz="3000"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812800" y="3959474"/>
            <a:ext cx="96229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04490" y="809830"/>
            <a:ext cx="11000135" cy="31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14E"/>
              </a:buClr>
              <a:buSzPts val="1600"/>
              <a:buFont typeface="Lato"/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07105" y="386459"/>
            <a:ext cx="1099752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</a:pPr>
            <a:r>
              <a:rPr lang="es" dirty="0" smtClean="0"/>
              <a:t>Titul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Lato"/>
              <a:buNone/>
            </a:pPr>
            <a:endParaRPr u="sng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04028" y="1436965"/>
            <a:ext cx="1099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125" y="3429000"/>
            <a:ext cx="2598350" cy="6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150" y="3429675"/>
            <a:ext cx="2931661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788" y="3429675"/>
            <a:ext cx="2192340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6476" y="3429678"/>
            <a:ext cx="1621379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2020">
      <a:dk1>
        <a:srgbClr val="32414F"/>
      </a:dk1>
      <a:lt1>
        <a:srgbClr val="FFFFFF"/>
      </a:lt1>
      <a:dk2>
        <a:srgbClr val="154464"/>
      </a:dk2>
      <a:lt2>
        <a:srgbClr val="F8F8F8"/>
      </a:lt2>
      <a:accent1>
        <a:srgbClr val="2F6E9A"/>
      </a:accent1>
      <a:accent2>
        <a:srgbClr val="5E93BD"/>
      </a:accent2>
      <a:accent3>
        <a:srgbClr val="C3D8DB"/>
      </a:accent3>
      <a:accent4>
        <a:srgbClr val="EAEBED"/>
      </a:accent4>
      <a:accent5>
        <a:srgbClr val="00AFB1"/>
      </a:accent5>
      <a:accent6>
        <a:srgbClr val="6CCACD"/>
      </a:accent6>
      <a:hlink>
        <a:srgbClr val="00AFB1"/>
      </a:hlink>
      <a:folHlink>
        <a:srgbClr val="2F6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Panorámica</PresentationFormat>
  <Paragraphs>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Lato</vt:lpstr>
      <vt:lpstr>Calibri</vt:lpstr>
      <vt:lpstr>Noto Sans Symbols</vt:lpstr>
      <vt:lpstr>Lato Light</vt:lpstr>
      <vt:lpstr>Arial</vt:lpstr>
      <vt:lpstr>Courier New</vt:lpstr>
      <vt:lpstr>Office Theme</vt:lpstr>
      <vt:lpstr>Introducció al Machine Learning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DIAGN OF SYMPTOMATIC AND ASYMPTOMATIC ACHILLES TENDON RUPTURES USING CT IMAGES</dc:title>
  <dc:creator>Ramon Mateo</dc:creator>
  <cp:lastModifiedBy>Ramon Mateo</cp:lastModifiedBy>
  <cp:revision>3</cp:revision>
  <dcterms:modified xsi:type="dcterms:W3CDTF">2024-02-04T11:12:21Z</dcterms:modified>
</cp:coreProperties>
</file>