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ato"/>
      <p:regular r:id="rId16"/>
      <p:bold r:id="rId17"/>
      <p:italic r:id="rId18"/>
      <p:boldItalic r:id="rId19"/>
    </p:embeddedFont>
    <p:embeddedFont>
      <p:font typeface="Lato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Light-regular.fntdata"/><Relationship Id="rId11" Type="http://schemas.openxmlformats.org/officeDocument/2006/relationships/slide" Target="slides/slide6.xml"/><Relationship Id="rId22" Type="http://schemas.openxmlformats.org/officeDocument/2006/relationships/font" Target="fonts/LatoLight-italic.fntdata"/><Relationship Id="rId10" Type="http://schemas.openxmlformats.org/officeDocument/2006/relationships/slide" Target="slides/slide5.xml"/><Relationship Id="rId21" Type="http://schemas.openxmlformats.org/officeDocument/2006/relationships/font" Target="fonts/Lato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ba5a3dbb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2ba5a3dbb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a5a3dbb2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a5a3dbb2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ba5a3dbb2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ba5a3dbb2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ba5a3dbb2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ba5a3dbb2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a5a3dbb2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a5a3dbb2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a5a3dbb2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a5a3dbb2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a5a3dbb2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a5a3dbb2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a5a3dbb2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a5a3dbb2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a5a3dbb2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a5a3dbb2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a5a3dbb2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a5a3dbb2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Title and subtitle Slide">
    <p:bg>
      <p:bgPr>
        <a:solidFill>
          <a:srgbClr val="810131">
            <a:alpha val="40784"/>
          </a:srgbClr>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 l="0" r="0" t="41443"/>
          <a:stretch/>
        </p:blipFill>
        <p:spPr>
          <a:xfrm>
            <a:off x="0" y="-14592"/>
            <a:ext cx="9143998" cy="5376964"/>
          </a:xfrm>
          <a:prstGeom prst="rect">
            <a:avLst/>
          </a:prstGeom>
          <a:noFill/>
          <a:ln>
            <a:noFill/>
          </a:ln>
          <a:effectLst>
            <a:outerShdw blurRad="50800" sx="1000" rotWithShape="0" algn="ctr" dir="5400000" dist="50800" sy="1000">
              <a:srgbClr val="000000"/>
            </a:outerShdw>
          </a:effectLst>
        </p:spPr>
      </p:pic>
      <p:sp>
        <p:nvSpPr>
          <p:cNvPr id="10" name="Google Shape;10;p2"/>
          <p:cNvSpPr txBox="1"/>
          <p:nvPr>
            <p:ph type="title"/>
          </p:nvPr>
        </p:nvSpPr>
        <p:spPr>
          <a:xfrm>
            <a:off x="1070043" y="2006648"/>
            <a:ext cx="7004100" cy="6927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2"/>
          <p:cNvSpPr txBox="1"/>
          <p:nvPr/>
        </p:nvSpPr>
        <p:spPr>
          <a:xfrm>
            <a:off x="328061" y="3987477"/>
            <a:ext cx="7217400" cy="715800"/>
          </a:xfrm>
          <a:prstGeom prst="rect">
            <a:avLst/>
          </a:prstGeom>
          <a:noFill/>
          <a:ln>
            <a:noFill/>
          </a:ln>
        </p:spPr>
        <p:txBody>
          <a:bodyPr anchorCtr="0" anchor="t" bIns="0" lIns="0" spcFirstLastPara="1" rIns="0" wrap="square" tIns="0">
            <a:spAutoFit/>
          </a:bodyPr>
          <a:lstStyle/>
          <a:p>
            <a:pPr indent="0" lvl="0" marL="76200" marR="0" rtl="0" algn="l">
              <a:lnSpc>
                <a:spcPct val="100000"/>
              </a:lnSpc>
              <a:spcBef>
                <a:spcPts val="900"/>
              </a:spcBef>
              <a:spcAft>
                <a:spcPts val="0"/>
              </a:spcAft>
              <a:buClr>
                <a:schemeClr val="dk2"/>
              </a:buClr>
              <a:buSzPts val="1500"/>
              <a:buFont typeface="Arial"/>
              <a:buNone/>
            </a:pPr>
            <a:r>
              <a:rPr b="0" i="0" lang="es" sz="1100" u="none" cap="none" strike="noStrike">
                <a:solidFill>
                  <a:srgbClr val="810131"/>
                </a:solidFill>
                <a:latin typeface="Lato"/>
                <a:ea typeface="Lato"/>
                <a:cs typeface="Lato"/>
                <a:sym typeface="Lato"/>
              </a:rPr>
              <a:t>Assignatura: Sistemes de Big Data </a:t>
            </a:r>
            <a:endParaRPr b="0" i="0" sz="1100" u="none" cap="none" strike="noStrike">
              <a:solidFill>
                <a:srgbClr val="810131"/>
              </a:solidFill>
              <a:latin typeface="Lato"/>
              <a:ea typeface="Lato"/>
              <a:cs typeface="Lato"/>
              <a:sym typeface="Lato"/>
            </a:endParaRPr>
          </a:p>
          <a:p>
            <a:pPr indent="0" lvl="0" marL="76200" marR="0" rtl="0" algn="l">
              <a:lnSpc>
                <a:spcPct val="100000"/>
              </a:lnSpc>
              <a:spcBef>
                <a:spcPts val="900"/>
              </a:spcBef>
              <a:spcAft>
                <a:spcPts val="0"/>
              </a:spcAft>
              <a:buClr>
                <a:schemeClr val="dk2"/>
              </a:buClr>
              <a:buSzPts val="1500"/>
              <a:buFont typeface="Arial"/>
              <a:buNone/>
            </a:pPr>
            <a:r>
              <a:rPr b="0" i="0" lang="es" sz="1100" u="none" cap="none" strike="noStrike">
                <a:solidFill>
                  <a:srgbClr val="810131"/>
                </a:solidFill>
                <a:latin typeface="Lato"/>
                <a:ea typeface="Lato"/>
                <a:cs typeface="Lato"/>
                <a:sym typeface="Lato"/>
              </a:rPr>
              <a:t>Professor: Ramon Mateo Navarro</a:t>
            </a:r>
            <a:br>
              <a:rPr b="0" i="0" lang="es" sz="1700" u="none" cap="none" strike="noStrike">
                <a:solidFill>
                  <a:schemeClr val="dk1"/>
                </a:solidFill>
                <a:latin typeface="Lato"/>
                <a:ea typeface="Lato"/>
                <a:cs typeface="Lato"/>
                <a:sym typeface="Lato"/>
              </a:rPr>
            </a:br>
            <a:endParaRPr b="0" i="0" sz="1700" u="none" cap="none" strike="noStrike">
              <a:solidFill>
                <a:schemeClr val="dk1"/>
              </a:solidFill>
              <a:latin typeface="Lato"/>
              <a:ea typeface="Lato"/>
              <a:cs typeface="Lato"/>
              <a:sym typeface="Lato"/>
            </a:endParaRPr>
          </a:p>
        </p:txBody>
      </p:sp>
      <p:pic>
        <p:nvPicPr>
          <p:cNvPr id="12" name="Google Shape;12;p2"/>
          <p:cNvPicPr preferRelativeResize="0"/>
          <p:nvPr/>
        </p:nvPicPr>
        <p:blipFill>
          <a:blip r:embed="rId3">
            <a:alphaModFix/>
          </a:blip>
          <a:stretch>
            <a:fillRect/>
          </a:stretch>
        </p:blipFill>
        <p:spPr>
          <a:xfrm>
            <a:off x="3922445" y="4450791"/>
            <a:ext cx="1299130" cy="69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p:cSld name="Title &amp; Subtitle -  Text - Light">
    <p:spTree>
      <p:nvGrpSpPr>
        <p:cNvPr id="13" name="Shape 13"/>
        <p:cNvGrpSpPr/>
        <p:nvPr/>
      </p:nvGrpSpPr>
      <p:grpSpPr>
        <a:xfrm>
          <a:off x="0" y="0"/>
          <a:ext cx="0" cy="0"/>
          <a:chOff x="0" y="0"/>
          <a:chExt cx="0" cy="0"/>
        </a:xfrm>
      </p:grpSpPr>
      <p:sp>
        <p:nvSpPr>
          <p:cNvPr id="14" name="Google Shape;14;p3"/>
          <p:cNvSpPr txBox="1"/>
          <p:nvPr>
            <p:ph idx="1" type="body"/>
          </p:nvPr>
        </p:nvSpPr>
        <p:spPr>
          <a:xfrm>
            <a:off x="455329" y="289844"/>
            <a:ext cx="8247900" cy="506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Font typeface="Lato"/>
              <a:buNone/>
              <a:defRPr b="1" i="0" sz="2700" cap="none">
                <a:solidFill>
                  <a:srgbClr val="810131"/>
                </a:solidFill>
                <a:latin typeface="Lato"/>
                <a:ea typeface="Lato"/>
                <a:cs typeface="Lato"/>
                <a:sym typeface="Lato"/>
              </a:defRPr>
            </a:lvl1pPr>
            <a:lvl2pPr indent="-228600" lvl="1" marL="914400" algn="l">
              <a:lnSpc>
                <a:spcPct val="100000"/>
              </a:lnSpc>
              <a:spcBef>
                <a:spcPts val="900"/>
              </a:spcBef>
              <a:spcAft>
                <a:spcPts val="0"/>
              </a:spcAft>
              <a:buSzPts val="1200"/>
              <a:buFont typeface="Lato"/>
              <a:buNone/>
              <a:defRPr/>
            </a:lvl2pPr>
            <a:lvl3pPr indent="-228600" lvl="2" marL="1371600" algn="l">
              <a:lnSpc>
                <a:spcPct val="100000"/>
              </a:lnSpc>
              <a:spcBef>
                <a:spcPts val="900"/>
              </a:spcBef>
              <a:spcAft>
                <a:spcPts val="0"/>
              </a:spcAft>
              <a:buSzPts val="900"/>
              <a:buFont typeface="Lato"/>
              <a:buNone/>
              <a:defRPr/>
            </a:lvl3pPr>
            <a:lvl4pPr indent="-228600" lvl="3" marL="1828800" algn="l">
              <a:lnSpc>
                <a:spcPct val="100000"/>
              </a:lnSpc>
              <a:spcBef>
                <a:spcPts val="900"/>
              </a:spcBef>
              <a:spcAft>
                <a:spcPts val="0"/>
              </a:spcAft>
              <a:buSzPts val="700"/>
              <a:buFont typeface="Lato"/>
              <a:buNone/>
              <a:defRPr/>
            </a:lvl4pPr>
            <a:lvl5pPr indent="-228600" lvl="4" marL="2286000" algn="l">
              <a:lnSpc>
                <a:spcPct val="100000"/>
              </a:lnSpc>
              <a:spcBef>
                <a:spcPts val="900"/>
              </a:spcBef>
              <a:spcAft>
                <a:spcPts val="0"/>
              </a:spcAft>
              <a:buSzPts val="600"/>
              <a:buFont typeface="Lato"/>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5" name="Google Shape;15;p3"/>
          <p:cNvCxnSpPr/>
          <p:nvPr/>
        </p:nvCxnSpPr>
        <p:spPr>
          <a:xfrm>
            <a:off x="8662184" y="4986821"/>
            <a:ext cx="0" cy="90000"/>
          </a:xfrm>
          <a:prstGeom prst="straightConnector1">
            <a:avLst/>
          </a:prstGeom>
          <a:noFill/>
          <a:ln cap="flat" cmpd="sng" w="9525">
            <a:solidFill>
              <a:srgbClr val="D8D8D8"/>
            </a:solidFill>
            <a:prstDash val="solid"/>
            <a:miter lim="800000"/>
            <a:headEnd len="sm" w="sm" type="none"/>
            <a:tailEnd len="sm" w="sm" type="none"/>
          </a:ln>
        </p:spPr>
      </p:cxnSp>
      <p:sp>
        <p:nvSpPr>
          <p:cNvPr id="16" name="Google Shape;16;p3"/>
          <p:cNvSpPr txBox="1"/>
          <p:nvPr/>
        </p:nvSpPr>
        <p:spPr>
          <a:xfrm>
            <a:off x="8632986" y="4950326"/>
            <a:ext cx="223800" cy="273900"/>
          </a:xfrm>
          <a:prstGeom prst="rect">
            <a:avLst/>
          </a:prstGeom>
          <a:noFill/>
          <a:ln>
            <a:noFill/>
          </a:ln>
        </p:spPr>
        <p:txBody>
          <a:bodyPr anchorCtr="0" anchor="t" bIns="34275" lIns="0" spcFirstLastPara="1" rIns="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s" sz="600" u="none" cap="none" strike="noStrike">
                <a:solidFill>
                  <a:srgbClr val="810131"/>
                </a:solidFill>
                <a:latin typeface="Lato Light"/>
                <a:ea typeface="Lato Light"/>
                <a:cs typeface="Lato Light"/>
                <a:sym typeface="Lato Light"/>
              </a:rPr>
              <a:t>‹#›</a:t>
            </a:fld>
            <a:endParaRPr b="0" i="0" sz="600" u="none" cap="none" strike="noStrike">
              <a:solidFill>
                <a:srgbClr val="810131"/>
              </a:solidFill>
              <a:latin typeface="Lato Light"/>
              <a:ea typeface="Lato Light"/>
              <a:cs typeface="Lato Light"/>
              <a:sym typeface="Lato Light"/>
            </a:endParaRPr>
          </a:p>
        </p:txBody>
      </p:sp>
      <p:sp>
        <p:nvSpPr>
          <p:cNvPr id="17" name="Google Shape;17;p3"/>
          <p:cNvSpPr txBox="1"/>
          <p:nvPr>
            <p:ph idx="2" type="body"/>
          </p:nvPr>
        </p:nvSpPr>
        <p:spPr>
          <a:xfrm>
            <a:off x="454982" y="1031575"/>
            <a:ext cx="8247900" cy="3447300"/>
          </a:xfrm>
          <a:prstGeom prst="rect">
            <a:avLst/>
          </a:prstGeom>
          <a:noFill/>
          <a:ln>
            <a:noFill/>
          </a:ln>
        </p:spPr>
        <p:txBody>
          <a:bodyPr anchorCtr="0" anchor="t" bIns="0" lIns="0" spcFirstLastPara="1" rIns="0" wrap="square" tIns="0">
            <a:noAutofit/>
          </a:bodyPr>
          <a:lstStyle>
            <a:lvl1pPr indent="-228600" lvl="0" marL="457200" algn="just">
              <a:lnSpc>
                <a:spcPct val="150000"/>
              </a:lnSpc>
              <a:spcBef>
                <a:spcPts val="0"/>
              </a:spcBef>
              <a:spcAft>
                <a:spcPts val="0"/>
              </a:spcAft>
              <a:buSzPts val="900"/>
              <a:buFont typeface="Arial"/>
              <a:buNone/>
              <a:defRPr sz="1500">
                <a:solidFill>
                  <a:srgbClr val="000000"/>
                </a:solidFill>
                <a:latin typeface="Lato"/>
                <a:ea typeface="Lato"/>
                <a:cs typeface="Lato"/>
                <a:sym typeface="Lato"/>
              </a:defRPr>
            </a:lvl1pPr>
            <a:lvl2pPr indent="-228600" lvl="1" marL="914400" algn="l">
              <a:lnSpc>
                <a:spcPct val="100000"/>
              </a:lnSpc>
              <a:spcBef>
                <a:spcPts val="900"/>
              </a:spcBef>
              <a:spcAft>
                <a:spcPts val="0"/>
              </a:spcAft>
              <a:buSzPts val="1200"/>
              <a:buFont typeface="Lato"/>
              <a:buNone/>
              <a:defRPr/>
            </a:lvl2pPr>
            <a:lvl3pPr indent="-228600" lvl="2" marL="1371600" algn="l">
              <a:lnSpc>
                <a:spcPct val="100000"/>
              </a:lnSpc>
              <a:spcBef>
                <a:spcPts val="900"/>
              </a:spcBef>
              <a:spcAft>
                <a:spcPts val="0"/>
              </a:spcAft>
              <a:buSzPts val="900"/>
              <a:buFont typeface="Lato"/>
              <a:buNone/>
              <a:defRPr/>
            </a:lvl3pPr>
            <a:lvl4pPr indent="-228600" lvl="3" marL="1828800" algn="l">
              <a:lnSpc>
                <a:spcPct val="100000"/>
              </a:lnSpc>
              <a:spcBef>
                <a:spcPts val="900"/>
              </a:spcBef>
              <a:spcAft>
                <a:spcPts val="0"/>
              </a:spcAft>
              <a:buSzPts val="700"/>
              <a:buFont typeface="Lato"/>
              <a:buNone/>
              <a:defRPr/>
            </a:lvl4pPr>
            <a:lvl5pPr indent="-228600" lvl="4" marL="2286000" algn="l">
              <a:lnSpc>
                <a:spcPct val="100000"/>
              </a:lnSpc>
              <a:spcBef>
                <a:spcPts val="900"/>
              </a:spcBef>
              <a:spcAft>
                <a:spcPts val="0"/>
              </a:spcAft>
              <a:buSzPts val="600"/>
              <a:buFont typeface="Lato"/>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8" name="Google Shape;18;p3"/>
          <p:cNvCxnSpPr/>
          <p:nvPr/>
        </p:nvCxnSpPr>
        <p:spPr>
          <a:xfrm>
            <a:off x="0" y="4449127"/>
            <a:ext cx="9144000" cy="0"/>
          </a:xfrm>
          <a:prstGeom prst="straightConnector1">
            <a:avLst/>
          </a:prstGeom>
          <a:noFill/>
          <a:ln cap="flat" cmpd="sng" w="19050">
            <a:solidFill>
              <a:srgbClr val="810131"/>
            </a:solidFill>
            <a:prstDash val="solid"/>
            <a:miter lim="800000"/>
            <a:headEnd len="sm" w="sm" type="none"/>
            <a:tailEnd len="sm" w="sm" type="none"/>
          </a:ln>
        </p:spPr>
      </p:cxnSp>
      <p:pic>
        <p:nvPicPr>
          <p:cNvPr id="19" name="Google Shape;19;p3"/>
          <p:cNvPicPr preferRelativeResize="0"/>
          <p:nvPr/>
        </p:nvPicPr>
        <p:blipFill>
          <a:blip r:embed="rId2">
            <a:alphaModFix/>
          </a:blip>
          <a:stretch>
            <a:fillRect/>
          </a:stretch>
        </p:blipFill>
        <p:spPr>
          <a:xfrm>
            <a:off x="3920878" y="4449124"/>
            <a:ext cx="1302248" cy="694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1_Title and subtitle Slide">
    <p:bg>
      <p:bgPr>
        <a:solidFill>
          <a:srgbClr val="810131">
            <a:alpha val="40784"/>
          </a:srgbClr>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1" l="0" r="0" t="41443"/>
          <a:stretch/>
        </p:blipFill>
        <p:spPr>
          <a:xfrm>
            <a:off x="0" y="-14592"/>
            <a:ext cx="9143998" cy="5376964"/>
          </a:xfrm>
          <a:prstGeom prst="rect">
            <a:avLst/>
          </a:prstGeom>
          <a:noFill/>
          <a:ln>
            <a:noFill/>
          </a:ln>
          <a:effectLst>
            <a:outerShdw blurRad="50800" sx="1000" rotWithShape="0" algn="ctr" dir="5400000" dist="50800" sy="1000">
              <a:srgbClr val="000000"/>
            </a:outerShdw>
          </a:effectLst>
        </p:spPr>
      </p:pic>
      <p:sp>
        <p:nvSpPr>
          <p:cNvPr id="22" name="Google Shape;22;p4"/>
          <p:cNvSpPr txBox="1"/>
          <p:nvPr>
            <p:ph type="title"/>
          </p:nvPr>
        </p:nvSpPr>
        <p:spPr>
          <a:xfrm>
            <a:off x="1070043" y="2006648"/>
            <a:ext cx="7004100" cy="6927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descr="https://lh7-us.googleusercontent.com/wHvF5NMz5_mviUXJC3mOdLh7Xqyv_jo4h1YtLBF_nDuqYwT0vjWq8EUQH9Z8kM4uo8w6qLjmnD1h8kOA4V_3W_E6Lxy3v6hO6bcVZeo4wjMmqbPkoHi6eVLHLaQfmHHvfsdmVEyekl9MAjSzUsB-OxG1Xw=s2048" id="23" name="Google Shape;23;p4"/>
          <p:cNvPicPr preferRelativeResize="0"/>
          <p:nvPr/>
        </p:nvPicPr>
        <p:blipFill rotWithShape="1">
          <a:blip r:embed="rId3">
            <a:alphaModFix/>
          </a:blip>
          <a:srcRect b="0" l="0" r="0" t="0"/>
          <a:stretch/>
        </p:blipFill>
        <p:spPr>
          <a:xfrm>
            <a:off x="3195108" y="3004044"/>
            <a:ext cx="2753782" cy="1550553"/>
          </a:xfrm>
          <a:prstGeom prst="rect">
            <a:avLst/>
          </a:prstGeom>
          <a:noFill/>
          <a:ln>
            <a:noFill/>
          </a:ln>
        </p:spPr>
      </p:pic>
      <p:pic>
        <p:nvPicPr>
          <p:cNvPr id="24" name="Google Shape;24;p4"/>
          <p:cNvPicPr preferRelativeResize="0"/>
          <p:nvPr/>
        </p:nvPicPr>
        <p:blipFill>
          <a:blip r:embed="rId4">
            <a:alphaModFix/>
          </a:blip>
          <a:stretch>
            <a:fillRect/>
          </a:stretch>
        </p:blipFill>
        <p:spPr>
          <a:xfrm>
            <a:off x="4008875" y="4597022"/>
            <a:ext cx="1126426" cy="6006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1">
  <p:cSld name="Title &amp; Subtitle -  Text - Light_1">
    <p:spTree>
      <p:nvGrpSpPr>
        <p:cNvPr id="25" name="Shape 25"/>
        <p:cNvGrpSpPr/>
        <p:nvPr/>
      </p:nvGrpSpPr>
      <p:grpSpPr>
        <a:xfrm>
          <a:off x="0" y="0"/>
          <a:ext cx="0" cy="0"/>
          <a:chOff x="0" y="0"/>
          <a:chExt cx="0" cy="0"/>
        </a:xfrm>
      </p:grpSpPr>
      <p:sp>
        <p:nvSpPr>
          <p:cNvPr id="26" name="Google Shape;26;p5"/>
          <p:cNvSpPr txBox="1"/>
          <p:nvPr>
            <p:ph type="title"/>
          </p:nvPr>
        </p:nvSpPr>
        <p:spPr>
          <a:xfrm>
            <a:off x="446949" y="1436295"/>
            <a:ext cx="8250000" cy="235200"/>
          </a:xfrm>
          <a:prstGeom prst="rect">
            <a:avLst/>
          </a:prstGeom>
          <a:noFill/>
          <a:ln>
            <a:noFill/>
          </a:ln>
        </p:spPr>
        <p:txBody>
          <a:bodyPr anchorCtr="0" anchor="t" bIns="34275" lIns="0" spcFirstLastPara="1" rIns="0" wrap="square" tIns="34275">
            <a:spAutoFit/>
          </a:bodyPr>
          <a:lstStyle>
            <a:lvl1pPr lvl="0" marR="0" rtl="0" algn="l">
              <a:lnSpc>
                <a:spcPct val="90000"/>
              </a:lnSpc>
              <a:spcBef>
                <a:spcPts val="0"/>
              </a:spcBef>
              <a:spcAft>
                <a:spcPts val="0"/>
              </a:spcAft>
              <a:buClr>
                <a:srgbClr val="32414E"/>
              </a:buClr>
              <a:buSzPts val="1200"/>
              <a:buFont typeface="Lato"/>
              <a:buNone/>
              <a:defRPr b="1" i="0" sz="1200" u="none" cap="none" strike="noStrike">
                <a:solidFill>
                  <a:srgbClr val="32414E"/>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 type="body"/>
          </p:nvPr>
        </p:nvSpPr>
        <p:spPr>
          <a:xfrm>
            <a:off x="455329" y="289844"/>
            <a:ext cx="8247900" cy="392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900"/>
              </a:spcBef>
              <a:spcAft>
                <a:spcPts val="0"/>
              </a:spcAft>
              <a:buSzPts val="1600"/>
              <a:buFont typeface="Lato"/>
              <a:buNone/>
              <a:defRPr b="1" i="0" sz="1800" cap="none">
                <a:solidFill>
                  <a:schemeClr val="accent1"/>
                </a:solidFill>
                <a:latin typeface="Lato"/>
                <a:ea typeface="Lato"/>
                <a:cs typeface="Lato"/>
                <a:sym typeface="Lato"/>
              </a:defRPr>
            </a:lvl1pPr>
            <a:lvl2pPr indent="-228600" lvl="1" marL="914400" rtl="0" algn="l">
              <a:lnSpc>
                <a:spcPct val="100000"/>
              </a:lnSpc>
              <a:spcBef>
                <a:spcPts val="900"/>
              </a:spcBef>
              <a:spcAft>
                <a:spcPts val="0"/>
              </a:spcAft>
              <a:buSzPts val="1200"/>
              <a:buFont typeface="Lato"/>
              <a:buNone/>
              <a:defRPr/>
            </a:lvl2pPr>
            <a:lvl3pPr indent="-228600" lvl="2" marL="1371600" rtl="0" algn="l">
              <a:lnSpc>
                <a:spcPct val="100000"/>
              </a:lnSpc>
              <a:spcBef>
                <a:spcPts val="900"/>
              </a:spcBef>
              <a:spcAft>
                <a:spcPts val="0"/>
              </a:spcAft>
              <a:buSzPts val="900"/>
              <a:buFont typeface="Lato"/>
              <a:buNone/>
              <a:defRPr/>
            </a:lvl3pPr>
            <a:lvl4pPr indent="-228600" lvl="3" marL="1828800" rtl="0" algn="l">
              <a:lnSpc>
                <a:spcPct val="100000"/>
              </a:lnSpc>
              <a:spcBef>
                <a:spcPts val="900"/>
              </a:spcBef>
              <a:spcAft>
                <a:spcPts val="0"/>
              </a:spcAft>
              <a:buSzPts val="700"/>
              <a:buFont typeface="Lato"/>
              <a:buNone/>
              <a:defRPr/>
            </a:lvl4pPr>
            <a:lvl5pPr indent="-228600" lvl="4" marL="2286000" rtl="0" algn="l">
              <a:lnSpc>
                <a:spcPct val="100000"/>
              </a:lnSpc>
              <a:spcBef>
                <a:spcPts val="900"/>
              </a:spcBef>
              <a:spcAft>
                <a:spcPts val="0"/>
              </a:spcAft>
              <a:buSzPts val="600"/>
              <a:buFont typeface="Lato"/>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28" name="Google Shape;28;p5"/>
          <p:cNvCxnSpPr/>
          <p:nvPr/>
        </p:nvCxnSpPr>
        <p:spPr>
          <a:xfrm>
            <a:off x="8662184" y="4986821"/>
            <a:ext cx="0" cy="90000"/>
          </a:xfrm>
          <a:prstGeom prst="straightConnector1">
            <a:avLst/>
          </a:prstGeom>
          <a:noFill/>
          <a:ln cap="flat" cmpd="sng" w="9525">
            <a:solidFill>
              <a:srgbClr val="D8D8D8"/>
            </a:solidFill>
            <a:prstDash val="solid"/>
            <a:miter lim="800000"/>
            <a:headEnd len="sm" w="sm" type="none"/>
            <a:tailEnd len="sm" w="sm" type="none"/>
          </a:ln>
        </p:spPr>
      </p:cxnSp>
      <p:sp>
        <p:nvSpPr>
          <p:cNvPr id="29" name="Google Shape;29;p5"/>
          <p:cNvSpPr txBox="1"/>
          <p:nvPr/>
        </p:nvSpPr>
        <p:spPr>
          <a:xfrm>
            <a:off x="8632986" y="4950326"/>
            <a:ext cx="223800" cy="273900"/>
          </a:xfrm>
          <a:prstGeom prst="rect">
            <a:avLst/>
          </a:prstGeom>
          <a:noFill/>
          <a:ln>
            <a:noFill/>
          </a:ln>
        </p:spPr>
        <p:txBody>
          <a:bodyPr anchorCtr="0" anchor="t" bIns="34275" lIns="0" spcFirstLastPara="1" rIns="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s" sz="600" u="none" cap="none" strike="noStrike">
                <a:solidFill>
                  <a:schemeClr val="accent1"/>
                </a:solidFill>
                <a:latin typeface="Lato Light"/>
                <a:ea typeface="Lato Light"/>
                <a:cs typeface="Lato Light"/>
                <a:sym typeface="Lato Light"/>
              </a:rPr>
              <a:t>‹#›</a:t>
            </a:fld>
            <a:endParaRPr b="0" i="0" sz="600" u="none" cap="none" strike="noStrike">
              <a:solidFill>
                <a:schemeClr val="accent1"/>
              </a:solidFill>
              <a:latin typeface="Lato Light"/>
              <a:ea typeface="Lato Light"/>
              <a:cs typeface="Lato Light"/>
              <a:sym typeface="Lato Light"/>
            </a:endParaRPr>
          </a:p>
        </p:txBody>
      </p:sp>
      <p:sp>
        <p:nvSpPr>
          <p:cNvPr id="30" name="Google Shape;30;p5"/>
          <p:cNvSpPr txBox="1"/>
          <p:nvPr>
            <p:ph idx="2" type="body"/>
          </p:nvPr>
        </p:nvSpPr>
        <p:spPr>
          <a:xfrm>
            <a:off x="454982" y="1907541"/>
            <a:ext cx="8401800" cy="219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900"/>
              <a:buFont typeface="Arial"/>
              <a:buNone/>
              <a:defRPr sz="1100">
                <a:solidFill>
                  <a:schemeClr val="dk1"/>
                </a:solidFill>
                <a:latin typeface="Lato"/>
                <a:ea typeface="Lato"/>
                <a:cs typeface="Lato"/>
                <a:sym typeface="Lato"/>
              </a:defRPr>
            </a:lvl1pPr>
            <a:lvl2pPr indent="-228600" lvl="1" marL="914400" rtl="0" algn="l">
              <a:lnSpc>
                <a:spcPct val="100000"/>
              </a:lnSpc>
              <a:spcBef>
                <a:spcPts val="900"/>
              </a:spcBef>
              <a:spcAft>
                <a:spcPts val="0"/>
              </a:spcAft>
              <a:buSzPts val="1200"/>
              <a:buFont typeface="Lato"/>
              <a:buNone/>
              <a:defRPr/>
            </a:lvl2pPr>
            <a:lvl3pPr indent="-228600" lvl="2" marL="1371600" rtl="0" algn="l">
              <a:lnSpc>
                <a:spcPct val="100000"/>
              </a:lnSpc>
              <a:spcBef>
                <a:spcPts val="900"/>
              </a:spcBef>
              <a:spcAft>
                <a:spcPts val="0"/>
              </a:spcAft>
              <a:buSzPts val="900"/>
              <a:buFont typeface="Lato"/>
              <a:buNone/>
              <a:defRPr/>
            </a:lvl3pPr>
            <a:lvl4pPr indent="-228600" lvl="3" marL="1828800" rtl="0" algn="l">
              <a:lnSpc>
                <a:spcPct val="100000"/>
              </a:lnSpc>
              <a:spcBef>
                <a:spcPts val="900"/>
              </a:spcBef>
              <a:spcAft>
                <a:spcPts val="0"/>
              </a:spcAft>
              <a:buSzPts val="700"/>
              <a:buFont typeface="Lato"/>
              <a:buNone/>
              <a:defRPr/>
            </a:lvl4pPr>
            <a:lvl5pPr indent="-228600" lvl="4" marL="2286000" rtl="0" algn="l">
              <a:lnSpc>
                <a:spcPct val="100000"/>
              </a:lnSpc>
              <a:spcBef>
                <a:spcPts val="900"/>
              </a:spcBef>
              <a:spcAft>
                <a:spcPts val="0"/>
              </a:spcAft>
              <a:buSzPts val="600"/>
              <a:buFont typeface="Lato"/>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31" name="Google Shape;31;p5"/>
          <p:cNvCxnSpPr/>
          <p:nvPr/>
        </p:nvCxnSpPr>
        <p:spPr>
          <a:xfrm>
            <a:off x="0" y="4714527"/>
            <a:ext cx="9144000" cy="0"/>
          </a:xfrm>
          <a:prstGeom prst="straightConnector1">
            <a:avLst/>
          </a:prstGeom>
          <a:noFill/>
          <a:ln cap="flat" cmpd="sng" w="19050">
            <a:solidFill>
              <a:srgbClr val="DEE8F1"/>
            </a:solidFill>
            <a:prstDash val="solid"/>
            <a:miter lim="800000"/>
            <a:headEnd len="sm" w="sm" type="none"/>
            <a:tailEnd len="sm" w="sm" type="none"/>
          </a:ln>
        </p:spPr>
      </p:cxnSp>
      <p:pic>
        <p:nvPicPr>
          <p:cNvPr descr="https://lh7-us.googleusercontent.com/jOoJP0kTEsA4DwcdW5h1fEWnIzV7fbxb-d8-Jr5lEhT2ItIi60q2vqsJbNsRJ588meyIS38SH8WGhuNStIQE1fjbxPlBsGJtOG7SuQeNMSIJY2rhjrxY4e9syaurtK8ORHnr8dGB-GoR7pA=s2048" id="32" name="Google Shape;32;p5"/>
          <p:cNvPicPr preferRelativeResize="0"/>
          <p:nvPr/>
        </p:nvPicPr>
        <p:blipFill rotWithShape="1">
          <a:blip r:embed="rId2">
            <a:alphaModFix/>
          </a:blip>
          <a:srcRect b="0" l="0" r="0" t="0"/>
          <a:stretch/>
        </p:blipFill>
        <p:spPr>
          <a:xfrm>
            <a:off x="3881622" y="4789022"/>
            <a:ext cx="1207055" cy="27229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33" name="Shape 33"/>
        <p:cNvGrpSpPr/>
        <p:nvPr/>
      </p:nvGrpSpPr>
      <p:grpSpPr>
        <a:xfrm>
          <a:off x="0" y="0"/>
          <a:ext cx="0" cy="0"/>
          <a:chOff x="0" y="0"/>
          <a:chExt cx="0" cy="0"/>
        </a:xfrm>
      </p:grpSpPr>
      <p:pic>
        <p:nvPicPr>
          <p:cNvPr descr="Abstract background with network pattern" id="34" name="Google Shape;34;p6"/>
          <p:cNvPicPr preferRelativeResize="0"/>
          <p:nvPr/>
        </p:nvPicPr>
        <p:blipFill rotWithShape="1">
          <a:blip r:embed="rId2">
            <a:alphaModFix/>
          </a:blip>
          <a:srcRect b="7742" l="0" r="0" t="7733"/>
          <a:stretch/>
        </p:blipFill>
        <p:spPr>
          <a:xfrm>
            <a:off x="-1" y="0"/>
            <a:ext cx="9143998" cy="5143499"/>
          </a:xfrm>
          <a:prstGeom prst="rect">
            <a:avLst/>
          </a:prstGeom>
          <a:noFill/>
          <a:ln>
            <a:noFill/>
          </a:ln>
        </p:spPr>
      </p:pic>
      <p:sp>
        <p:nvSpPr>
          <p:cNvPr id="35" name="Google Shape;35;p6"/>
          <p:cNvSpPr txBox="1"/>
          <p:nvPr/>
        </p:nvSpPr>
        <p:spPr>
          <a:xfrm>
            <a:off x="656035" y="1517221"/>
            <a:ext cx="7832100" cy="3186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lt1"/>
              </a:buClr>
              <a:buSzPts val="2000"/>
              <a:buFont typeface="Lato"/>
              <a:buNone/>
            </a:pPr>
            <a:r>
              <a:rPr b="1" i="0" lang="es" sz="2000" u="none" cap="none" strike="noStrike">
                <a:solidFill>
                  <a:schemeClr val="lt1"/>
                </a:solidFill>
                <a:latin typeface="Lato"/>
                <a:ea typeface="Lato"/>
                <a:cs typeface="Lato"/>
                <a:sym typeface="Lato"/>
              </a:rPr>
              <a:t>THANK YOU</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8" name="Google Shape;38;p7"/>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rtl="0" algn="ctr">
              <a:lnSpc>
                <a:spcPct val="100000"/>
              </a:lnSpc>
              <a:spcBef>
                <a:spcPts val="900"/>
              </a:spcBef>
              <a:spcAft>
                <a:spcPts val="0"/>
              </a:spcAft>
              <a:buSzPts val="2800"/>
              <a:buNone/>
              <a:defRPr sz="2800"/>
            </a:lvl1pPr>
            <a:lvl2pPr lvl="1" rtl="0" algn="ctr">
              <a:lnSpc>
                <a:spcPct val="100000"/>
              </a:lnSpc>
              <a:spcBef>
                <a:spcPts val="900"/>
              </a:spcBef>
              <a:spcAft>
                <a:spcPts val="0"/>
              </a:spcAft>
              <a:buSzPts val="2800"/>
              <a:buNone/>
              <a:defRPr sz="2800"/>
            </a:lvl2pPr>
            <a:lvl3pPr lvl="2" rtl="0" algn="ctr">
              <a:lnSpc>
                <a:spcPct val="100000"/>
              </a:lnSpc>
              <a:spcBef>
                <a:spcPts val="900"/>
              </a:spcBef>
              <a:spcAft>
                <a:spcPts val="0"/>
              </a:spcAft>
              <a:buSzPts val="2800"/>
              <a:buNone/>
              <a:defRPr sz="2800"/>
            </a:lvl3pPr>
            <a:lvl4pPr lvl="3" rtl="0" algn="ctr">
              <a:lnSpc>
                <a:spcPct val="100000"/>
              </a:lnSpc>
              <a:spcBef>
                <a:spcPts val="900"/>
              </a:spcBef>
              <a:spcAft>
                <a:spcPts val="0"/>
              </a:spcAft>
              <a:buSzPts val="2800"/>
              <a:buNone/>
              <a:defRPr sz="2800"/>
            </a:lvl4pPr>
            <a:lvl5pPr lvl="4" rtl="0" algn="ctr">
              <a:lnSpc>
                <a:spcPct val="100000"/>
              </a:lnSpc>
              <a:spcBef>
                <a:spcPts val="9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39" name="Google Shape;39;p7"/>
          <p:cNvSpPr txBox="1"/>
          <p:nvPr>
            <p:ph idx="12" type="sldNum"/>
          </p:nvPr>
        </p:nvSpPr>
        <p:spPr>
          <a:xfrm>
            <a:off x="8472458" y="4663217"/>
            <a:ext cx="548700" cy="393600"/>
          </a:xfrm>
          <a:prstGeom prst="rect">
            <a:avLst/>
          </a:prstGeom>
        </p:spPr>
        <p:txBody>
          <a:bodyPr anchorCtr="0" anchor="t"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656035" y="1248966"/>
            <a:ext cx="7832100" cy="1488900"/>
          </a:xfrm>
          <a:prstGeom prst="rect">
            <a:avLst/>
          </a:prstGeom>
          <a:noFill/>
          <a:ln>
            <a:noFill/>
          </a:ln>
        </p:spPr>
        <p:txBody>
          <a:bodyPr anchorCtr="0" anchor="t" bIns="0" lIns="0" spcFirstLastPara="1" rIns="0" wrap="square" tIns="0">
            <a:spAutoFit/>
          </a:bodyPr>
          <a:lstStyle>
            <a:lvl1pPr indent="-323850" lvl="0" marL="457200" marR="0" rtl="0" algn="l">
              <a:lnSpc>
                <a:spcPct val="100000"/>
              </a:lnSpc>
              <a:spcBef>
                <a:spcPts val="900"/>
              </a:spcBef>
              <a:spcAft>
                <a:spcPts val="0"/>
              </a:spcAft>
              <a:buClr>
                <a:schemeClr val="dk2"/>
              </a:buClr>
              <a:buSzPts val="1500"/>
              <a:buFont typeface="Arial"/>
              <a:buChar char="•"/>
              <a:defRPr b="0" i="0" sz="1700" u="none" cap="none" strike="noStrike">
                <a:solidFill>
                  <a:schemeClr val="dk1"/>
                </a:solidFill>
                <a:latin typeface="Lato"/>
                <a:ea typeface="Lato"/>
                <a:cs typeface="Lato"/>
                <a:sym typeface="Lato"/>
              </a:defRPr>
            </a:lvl1pPr>
            <a:lvl2pPr indent="-304800" lvl="1" marL="914400" marR="0" rtl="0" algn="l">
              <a:lnSpc>
                <a:spcPct val="100000"/>
              </a:lnSpc>
              <a:spcBef>
                <a:spcPts val="900"/>
              </a:spcBef>
              <a:spcAft>
                <a:spcPts val="0"/>
              </a:spcAft>
              <a:buClr>
                <a:schemeClr val="dk2"/>
              </a:buClr>
              <a:buSzPts val="1200"/>
              <a:buFont typeface="Noto Sans Symbols"/>
              <a:buChar char="▪"/>
              <a:defRPr b="0" i="0" sz="1500" u="none" cap="none" strike="noStrike">
                <a:solidFill>
                  <a:schemeClr val="dk1"/>
                </a:solidFill>
                <a:latin typeface="Lato"/>
                <a:ea typeface="Lato"/>
                <a:cs typeface="Lato"/>
                <a:sym typeface="Lato"/>
              </a:defRPr>
            </a:lvl2pPr>
            <a:lvl3pPr indent="-285750" lvl="2" marL="1371600" marR="0" rtl="0" algn="l">
              <a:lnSpc>
                <a:spcPct val="100000"/>
              </a:lnSpc>
              <a:spcBef>
                <a:spcPts val="900"/>
              </a:spcBef>
              <a:spcAft>
                <a:spcPts val="0"/>
              </a:spcAft>
              <a:buClr>
                <a:schemeClr val="dk2"/>
              </a:buClr>
              <a:buSzPts val="900"/>
              <a:buFont typeface="Courier New"/>
              <a:buChar char="o"/>
              <a:defRPr b="0" i="0" sz="1400" u="none" cap="none" strike="noStrike">
                <a:solidFill>
                  <a:schemeClr val="dk1"/>
                </a:solidFill>
                <a:latin typeface="Lato"/>
                <a:ea typeface="Lato"/>
                <a:cs typeface="Lato"/>
                <a:sym typeface="Lato"/>
              </a:defRPr>
            </a:lvl3pPr>
            <a:lvl4pPr indent="-273050" lvl="3" marL="1828800" marR="0" rtl="0" algn="l">
              <a:lnSpc>
                <a:spcPct val="100000"/>
              </a:lnSpc>
              <a:spcBef>
                <a:spcPts val="900"/>
              </a:spcBef>
              <a:spcAft>
                <a:spcPts val="0"/>
              </a:spcAft>
              <a:buClr>
                <a:schemeClr val="dk2"/>
              </a:buClr>
              <a:buSzPts val="700"/>
              <a:buFont typeface="Noto Sans Symbols"/>
              <a:buChar char="❑"/>
              <a:defRPr b="0" i="0" sz="1200" u="none" cap="none" strike="noStrike">
                <a:solidFill>
                  <a:schemeClr val="dk1"/>
                </a:solidFill>
                <a:latin typeface="Lato"/>
                <a:ea typeface="Lato"/>
                <a:cs typeface="Lato"/>
                <a:sym typeface="Lato"/>
              </a:defRPr>
            </a:lvl4pPr>
            <a:lvl5pPr indent="-266700" lvl="4" marL="2286000" marR="0" rtl="0" algn="l">
              <a:lnSpc>
                <a:spcPct val="100000"/>
              </a:lnSpc>
              <a:spcBef>
                <a:spcPts val="900"/>
              </a:spcBef>
              <a:spcAft>
                <a:spcPts val="0"/>
              </a:spcAft>
              <a:buClr>
                <a:schemeClr val="dk2"/>
              </a:buClr>
              <a:buSzPts val="600"/>
              <a:buFont typeface="Noto Sans Symbols"/>
              <a:buChar char="❖"/>
              <a:defRPr b="0" i="0" sz="1100" u="none" cap="none" strike="noStrike">
                <a:solidFill>
                  <a:schemeClr val="dk1"/>
                </a:solidFill>
                <a:latin typeface="Lato"/>
                <a:ea typeface="Lato"/>
                <a:cs typeface="Lato"/>
                <a:sym typeface="La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9pPr>
          </a:lstStyle>
          <a:p/>
        </p:txBody>
      </p:sp>
      <p:sp>
        <p:nvSpPr>
          <p:cNvPr id="7" name="Google Shape;7;p1"/>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3">
          <p15:clr>
            <a:srgbClr val="F26B43"/>
          </p15:clr>
        </p15:guide>
        <p15:guide id="2" orient="horz" pos="2896">
          <p15:clr>
            <a:srgbClr val="F26B43"/>
          </p15:clr>
        </p15:guide>
        <p15:guide id="3" pos="5483">
          <p15:clr>
            <a:srgbClr val="F26B43"/>
          </p15:clr>
        </p15:guide>
        <p15:guide id="4" pos="2880">
          <p15:clr>
            <a:srgbClr val="F26B43"/>
          </p15:clr>
        </p15:guide>
        <p15:guide id="5" orient="horz" pos="1620">
          <p15:clr>
            <a:srgbClr val="F26B43"/>
          </p15:clr>
        </p15:guide>
        <p15:guide id="6" pos="27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8"/>
          <p:cNvSpPr txBox="1"/>
          <p:nvPr>
            <p:ph type="title"/>
          </p:nvPr>
        </p:nvSpPr>
        <p:spPr>
          <a:xfrm>
            <a:off x="1070043" y="2006648"/>
            <a:ext cx="7003800" cy="1108200"/>
          </a:xfrm>
          <a:prstGeom prst="rect">
            <a:avLst/>
          </a:prstGeom>
        </p:spPr>
        <p:txBody>
          <a:bodyPr anchorCtr="0" anchor="b" bIns="34275" lIns="0" spcFirstLastPara="1" rIns="0" wrap="square" tIns="34275">
            <a:spAutoFit/>
          </a:bodyPr>
          <a:lstStyle/>
          <a:p>
            <a:pPr indent="0" lvl="0" marL="0" rtl="0" algn="ctr">
              <a:spcBef>
                <a:spcPts val="0"/>
              </a:spcBef>
              <a:spcAft>
                <a:spcPts val="0"/>
              </a:spcAft>
              <a:buNone/>
            </a:pPr>
            <a:r>
              <a:rPr lang="es"/>
              <a:t>Representació de </a:t>
            </a:r>
            <a:r>
              <a:rPr lang="es"/>
              <a:t>la informació</a:t>
            </a:r>
            <a:r>
              <a:rPr lang="es"/>
              <a:t> i estructuració de les dades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
              <a:t>Llibreries de disseny visual per Big data</a:t>
            </a:r>
            <a:endParaRPr/>
          </a:p>
          <a:p>
            <a:pPr indent="0" lvl="0" marL="0" rtl="0" algn="l">
              <a:spcBef>
                <a:spcPts val="500"/>
              </a:spcBef>
              <a:spcAft>
                <a:spcPts val="500"/>
              </a:spcAft>
              <a:buNone/>
            </a:pPr>
            <a:r>
              <a:t/>
            </a:r>
            <a:endParaRPr/>
          </a:p>
        </p:txBody>
      </p:sp>
      <p:sp>
        <p:nvSpPr>
          <p:cNvPr id="100" name="Google Shape;100;p17"/>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285750" lvl="0" marL="457200" rtl="0" algn="just">
              <a:spcBef>
                <a:spcPts val="0"/>
              </a:spcBef>
              <a:spcAft>
                <a:spcPts val="0"/>
              </a:spcAft>
              <a:buSzPts val="900"/>
              <a:buChar char="●"/>
            </a:pPr>
            <a:r>
              <a:rPr lang="es"/>
              <a:t>Apache ECharts: És una llibreria de visualització de dades per </a:t>
            </a:r>
            <a:r>
              <a:rPr lang="es"/>
              <a:t>JavaScript</a:t>
            </a:r>
            <a:r>
              <a:rPr lang="es"/>
              <a:t> de codi obert. Aquesta plataforma brinda una </a:t>
            </a:r>
            <a:r>
              <a:rPr lang="es"/>
              <a:t>sèrie</a:t>
            </a:r>
            <a:r>
              <a:rPr lang="es"/>
              <a:t> de gràfiques flexibles per crear múltiples representacions visuals. </a:t>
            </a:r>
            <a:endParaRPr/>
          </a:p>
        </p:txBody>
      </p:sp>
      <p:pic>
        <p:nvPicPr>
          <p:cNvPr id="101" name="Google Shape;101;p17"/>
          <p:cNvPicPr preferRelativeResize="0"/>
          <p:nvPr/>
        </p:nvPicPr>
        <p:blipFill>
          <a:blip r:embed="rId3">
            <a:alphaModFix/>
          </a:blip>
          <a:stretch>
            <a:fillRect/>
          </a:stretch>
        </p:blipFill>
        <p:spPr>
          <a:xfrm>
            <a:off x="3091939" y="1765774"/>
            <a:ext cx="2960123" cy="2462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9"/>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Que</a:t>
            </a:r>
            <a:r>
              <a:rPr lang="es"/>
              <a:t> veurem avui</a:t>
            </a:r>
            <a:endParaRPr/>
          </a:p>
        </p:txBody>
      </p:sp>
      <p:sp>
        <p:nvSpPr>
          <p:cNvPr id="50" name="Google Shape;50;p9"/>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285750" lvl="0" marL="457200" rtl="0" algn="just">
              <a:spcBef>
                <a:spcPts val="0"/>
              </a:spcBef>
              <a:spcAft>
                <a:spcPts val="0"/>
              </a:spcAft>
              <a:buSzPts val="900"/>
              <a:buChar char="●"/>
            </a:pPr>
            <a:r>
              <a:rPr lang="es"/>
              <a:t>Introducció a la representació de dades</a:t>
            </a:r>
            <a:endParaRPr/>
          </a:p>
          <a:p>
            <a:pPr indent="-285750" lvl="0" marL="457200" rtl="0" algn="just">
              <a:spcBef>
                <a:spcPts val="0"/>
              </a:spcBef>
              <a:spcAft>
                <a:spcPts val="0"/>
              </a:spcAft>
              <a:buSzPts val="900"/>
              <a:buChar char="●"/>
            </a:pPr>
            <a:r>
              <a:rPr lang="es"/>
              <a:t>Sistemes de numeració</a:t>
            </a:r>
            <a:endParaRPr/>
          </a:p>
          <a:p>
            <a:pPr indent="-285750" lvl="0" marL="457200" rtl="0" algn="just">
              <a:spcBef>
                <a:spcPts val="0"/>
              </a:spcBef>
              <a:spcAft>
                <a:spcPts val="0"/>
              </a:spcAft>
              <a:buSzPts val="900"/>
              <a:buChar char="●"/>
            </a:pPr>
            <a:r>
              <a:rPr lang="es"/>
              <a:t>Canvis de base</a:t>
            </a:r>
            <a:endParaRPr/>
          </a:p>
          <a:p>
            <a:pPr indent="-285750" lvl="0" marL="457200" rtl="0" algn="just">
              <a:spcBef>
                <a:spcPts val="0"/>
              </a:spcBef>
              <a:spcAft>
                <a:spcPts val="0"/>
              </a:spcAft>
              <a:buSzPts val="900"/>
              <a:buChar char="●"/>
            </a:pPr>
            <a:r>
              <a:rPr lang="es"/>
              <a:t>Empacatament de la informació</a:t>
            </a:r>
            <a:endParaRPr/>
          </a:p>
          <a:p>
            <a:pPr indent="-285750" lvl="0" marL="457200" rtl="0" algn="just">
              <a:spcBef>
                <a:spcPts val="0"/>
              </a:spcBef>
              <a:spcAft>
                <a:spcPts val="0"/>
              </a:spcAft>
              <a:buSzPts val="900"/>
              <a:buChar char="●"/>
            </a:pPr>
            <a:r>
              <a:rPr lang="es"/>
              <a:t>Conclusions i preguntes</a:t>
            </a:r>
            <a:endParaRPr/>
          </a:p>
          <a:p>
            <a:pPr indent="0" lvl="0" marL="0" rtl="0" algn="just">
              <a:spcBef>
                <a:spcPts val="500"/>
              </a:spcBef>
              <a:spcAft>
                <a:spcPts val="5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0"/>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Introducció a la representació de les dades</a:t>
            </a:r>
            <a:br>
              <a:rPr lang="es"/>
            </a:br>
            <a:endParaRPr/>
          </a:p>
        </p:txBody>
      </p:sp>
      <p:sp>
        <p:nvSpPr>
          <p:cNvPr id="56" name="Google Shape;56;p10"/>
          <p:cNvSpPr txBox="1"/>
          <p:nvPr>
            <p:ph idx="2" type="body"/>
          </p:nvPr>
        </p:nvSpPr>
        <p:spPr>
          <a:xfrm>
            <a:off x="454975" y="1031575"/>
            <a:ext cx="8247900" cy="3137100"/>
          </a:xfrm>
          <a:prstGeom prst="rect">
            <a:avLst/>
          </a:prstGeom>
        </p:spPr>
        <p:txBody>
          <a:bodyPr anchorCtr="0" anchor="t" bIns="0" lIns="0" spcFirstLastPara="1" rIns="0" wrap="square" tIns="0">
            <a:noAutofit/>
          </a:bodyPr>
          <a:lstStyle/>
          <a:p>
            <a:pPr indent="-228600" lvl="0" marL="457200" rtl="0" algn="l">
              <a:lnSpc>
                <a:spcPct val="115000"/>
              </a:lnSpc>
              <a:spcBef>
                <a:spcPts val="1500"/>
              </a:spcBef>
              <a:spcAft>
                <a:spcPts val="0"/>
              </a:spcAft>
              <a:buClr>
                <a:srgbClr val="0D0D0D"/>
              </a:buClr>
              <a:buSzPts val="1200"/>
              <a:buFont typeface="Lato"/>
              <a:buNone/>
            </a:pPr>
            <a:r>
              <a:rPr b="1" lang="es" sz="1200">
                <a:solidFill>
                  <a:srgbClr val="0D0D0D"/>
                </a:solidFill>
                <a:highlight>
                  <a:srgbClr val="FFFFFF"/>
                </a:highlight>
              </a:rPr>
              <a:t>Definició de Representació de Dades:</a:t>
            </a:r>
            <a:endParaRPr b="1" sz="1200">
              <a:solidFill>
                <a:srgbClr val="0D0D0D"/>
              </a:solidFill>
              <a:highlight>
                <a:srgbClr val="FFFFFF"/>
              </a:highlight>
            </a:endParaRPr>
          </a:p>
          <a:p>
            <a:pPr indent="-304800" lvl="1" marL="914400" rtl="0" algn="l">
              <a:lnSpc>
                <a:spcPct val="115000"/>
              </a:lnSpc>
              <a:spcBef>
                <a:spcPts val="0"/>
              </a:spcBef>
              <a:spcAft>
                <a:spcPts val="0"/>
              </a:spcAft>
              <a:buClr>
                <a:srgbClr val="0D0D0D"/>
              </a:buClr>
              <a:buSzPts val="1200"/>
              <a:buFont typeface="Lato"/>
              <a:buChar char="●"/>
            </a:pPr>
            <a:r>
              <a:rPr lang="es" sz="1200">
                <a:solidFill>
                  <a:srgbClr val="0D0D0D"/>
                </a:solidFill>
                <a:highlight>
                  <a:srgbClr val="FFFFFF"/>
                </a:highlight>
              </a:rPr>
              <a:t>Les representacions de dades són els mètodes i sistemes que utilitzem per codificar i estructurar la informació perquè pugui ser emmagatzemada, processada i transmesa per dispositius informàtics.</a:t>
            </a:r>
            <a:endParaRPr sz="12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200"/>
              <a:buFont typeface="Lato"/>
              <a:buNone/>
            </a:pPr>
            <a:r>
              <a:rPr b="1" lang="es" sz="1200">
                <a:solidFill>
                  <a:srgbClr val="0D0D0D"/>
                </a:solidFill>
                <a:highlight>
                  <a:srgbClr val="FFFFFF"/>
                </a:highlight>
              </a:rPr>
              <a:t>Importància en Informàtica:</a:t>
            </a:r>
            <a:endParaRPr b="1" sz="1200">
              <a:solidFill>
                <a:srgbClr val="0D0D0D"/>
              </a:solidFill>
              <a:highlight>
                <a:srgbClr val="FFFFFF"/>
              </a:highlight>
            </a:endParaRPr>
          </a:p>
          <a:p>
            <a:pPr indent="-304800" lvl="1" marL="914400" rtl="0" algn="l">
              <a:lnSpc>
                <a:spcPct val="115000"/>
              </a:lnSpc>
              <a:spcBef>
                <a:spcPts val="0"/>
              </a:spcBef>
              <a:spcAft>
                <a:spcPts val="0"/>
              </a:spcAft>
              <a:buClr>
                <a:srgbClr val="0D0D0D"/>
              </a:buClr>
              <a:buSzPts val="1200"/>
              <a:buFont typeface="Lato"/>
              <a:buChar char="●"/>
            </a:pPr>
            <a:r>
              <a:rPr lang="es" sz="1200">
                <a:solidFill>
                  <a:srgbClr val="0D0D0D"/>
                </a:solidFill>
                <a:highlight>
                  <a:srgbClr val="FFFFFF"/>
                </a:highlight>
              </a:rPr>
              <a:t>La base de tot el processament de dades: Tota la informació, des de textos simples fins a vídeos complexos, necessita ser representada en un format que els ordinadors puguin comprendre i manipular.</a:t>
            </a:r>
            <a:endParaRPr sz="1200">
              <a:solidFill>
                <a:srgbClr val="0D0D0D"/>
              </a:solidFill>
              <a:highlight>
                <a:srgbClr val="FFFFFF"/>
              </a:highlight>
            </a:endParaRPr>
          </a:p>
          <a:p>
            <a:pPr indent="-304800" lvl="1" marL="914400" rtl="0" algn="l">
              <a:lnSpc>
                <a:spcPct val="115000"/>
              </a:lnSpc>
              <a:spcBef>
                <a:spcPts val="0"/>
              </a:spcBef>
              <a:spcAft>
                <a:spcPts val="0"/>
              </a:spcAft>
              <a:buClr>
                <a:srgbClr val="0D0D0D"/>
              </a:buClr>
              <a:buSzPts val="1200"/>
              <a:buFont typeface="Lato"/>
              <a:buChar char="●"/>
            </a:pPr>
            <a:r>
              <a:rPr lang="es" sz="1200">
                <a:solidFill>
                  <a:srgbClr val="0D0D0D"/>
                </a:solidFill>
                <a:highlight>
                  <a:srgbClr val="FFFFFF"/>
                </a:highlight>
              </a:rPr>
              <a:t>Eficiència i optimització: Una bona representació de dades pot millorar l'eficiència del processament i l'espai d'emmagatzematge, així com la velocitat de transmissió de dades.</a:t>
            </a:r>
            <a:endParaRPr sz="12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200"/>
              <a:buFont typeface="Lato"/>
              <a:buNone/>
            </a:pPr>
            <a:r>
              <a:rPr b="1" lang="es" sz="1200">
                <a:solidFill>
                  <a:srgbClr val="0D0D0D"/>
                </a:solidFill>
                <a:highlight>
                  <a:srgbClr val="FFFFFF"/>
                </a:highlight>
              </a:rPr>
              <a:t>Visió General de les Tècniques:</a:t>
            </a:r>
            <a:endParaRPr b="1" sz="1200">
              <a:solidFill>
                <a:srgbClr val="0D0D0D"/>
              </a:solidFill>
              <a:highlight>
                <a:srgbClr val="FFFFFF"/>
              </a:highlight>
            </a:endParaRPr>
          </a:p>
          <a:p>
            <a:pPr indent="-304800" lvl="1" marL="914400" rtl="0" algn="l">
              <a:lnSpc>
                <a:spcPct val="115000"/>
              </a:lnSpc>
              <a:spcBef>
                <a:spcPts val="0"/>
              </a:spcBef>
              <a:spcAft>
                <a:spcPts val="0"/>
              </a:spcAft>
              <a:buClr>
                <a:srgbClr val="0D0D0D"/>
              </a:buClr>
              <a:buSzPts val="1200"/>
              <a:buFont typeface="Lato"/>
              <a:buChar char="●"/>
            </a:pPr>
            <a:r>
              <a:rPr lang="es" sz="1200">
                <a:solidFill>
                  <a:srgbClr val="0D0D0D"/>
                </a:solidFill>
                <a:highlight>
                  <a:srgbClr val="FFFFFF"/>
                </a:highlight>
              </a:rPr>
              <a:t>Sistemes de numeració: Com les dades es representen utilitzant diferents bases numèriques (p.ex., binari per a l'ordinador).</a:t>
            </a:r>
            <a:endParaRPr sz="1200">
              <a:solidFill>
                <a:srgbClr val="0D0D0D"/>
              </a:solidFill>
              <a:highlight>
                <a:srgbClr val="FFFFFF"/>
              </a:highlight>
            </a:endParaRPr>
          </a:p>
          <a:p>
            <a:pPr indent="-304800" lvl="1" marL="914400" rtl="0" algn="l">
              <a:lnSpc>
                <a:spcPct val="115000"/>
              </a:lnSpc>
              <a:spcBef>
                <a:spcPts val="0"/>
              </a:spcBef>
              <a:spcAft>
                <a:spcPts val="0"/>
              </a:spcAft>
              <a:buClr>
                <a:srgbClr val="0D0D0D"/>
              </a:buClr>
              <a:buSzPts val="1200"/>
              <a:buFont typeface="Lato"/>
              <a:buChar char="●"/>
            </a:pPr>
            <a:r>
              <a:rPr lang="es" sz="1200">
                <a:solidFill>
                  <a:srgbClr val="0D0D0D"/>
                </a:solidFill>
                <a:highlight>
                  <a:srgbClr val="FFFFFF"/>
                </a:highlight>
              </a:rPr>
              <a:t>Canvis de base: El procés de convertir dades d'una base numèrica a una altra (p.ex., de binari a decimal).</a:t>
            </a:r>
            <a:endParaRPr sz="1200">
              <a:solidFill>
                <a:srgbClr val="0D0D0D"/>
              </a:solidFill>
              <a:highlight>
                <a:srgbClr val="FFFFFF"/>
              </a:highlight>
            </a:endParaRPr>
          </a:p>
          <a:p>
            <a:pPr indent="-304800" lvl="1" marL="914400" rtl="0" algn="l">
              <a:lnSpc>
                <a:spcPct val="115000"/>
              </a:lnSpc>
              <a:spcBef>
                <a:spcPts val="0"/>
              </a:spcBef>
              <a:spcAft>
                <a:spcPts val="0"/>
              </a:spcAft>
              <a:buClr>
                <a:srgbClr val="0D0D0D"/>
              </a:buClr>
              <a:buSzPts val="1200"/>
              <a:buFont typeface="Lato"/>
              <a:buChar char="●"/>
            </a:pPr>
            <a:r>
              <a:rPr lang="es" sz="1200">
                <a:solidFill>
                  <a:srgbClr val="0D0D0D"/>
                </a:solidFill>
                <a:highlight>
                  <a:srgbClr val="FFFFFF"/>
                </a:highlight>
              </a:rPr>
              <a:t>Empacatament de la informació: Estratègies per comprimir les dades per minimitzar l'espai o per a transmissió més eficient (p.ex., compressió de dades).</a:t>
            </a:r>
            <a:endParaRPr sz="1200">
              <a:solidFill>
                <a:srgbClr val="0D0D0D"/>
              </a:solidFill>
              <a:highlight>
                <a:srgbClr val="FFFFFF"/>
              </a:highlight>
            </a:endParaRPr>
          </a:p>
          <a:p>
            <a:pPr indent="0" lvl="0" marL="0" rtl="0" algn="just">
              <a:spcBef>
                <a:spcPts val="1500"/>
              </a:spcBef>
              <a:spcAft>
                <a:spcPts val="5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1"/>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Sistema de numeració</a:t>
            </a:r>
            <a:endParaRPr/>
          </a:p>
        </p:txBody>
      </p:sp>
      <p:sp>
        <p:nvSpPr>
          <p:cNvPr id="62" name="Google Shape;62;p11"/>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s">
                <a:solidFill>
                  <a:srgbClr val="0D0D0D"/>
                </a:solidFill>
                <a:highlight>
                  <a:srgbClr val="FFFFFF"/>
                </a:highlight>
              </a:rPr>
              <a:t>Què és un Sistema de Numeració?:</a:t>
            </a:r>
            <a:endParaRPr>
              <a:solidFill>
                <a:srgbClr val="0D0D0D"/>
              </a:solidFill>
              <a:highlight>
                <a:srgbClr val="FFFFFF"/>
              </a:highlight>
            </a:endParaRPr>
          </a:p>
          <a:p>
            <a:pPr indent="-323850" lvl="0" marL="457200" rtl="0" algn="l">
              <a:lnSpc>
                <a:spcPct val="150000"/>
              </a:lnSpc>
              <a:spcBef>
                <a:spcPts val="0"/>
              </a:spcBef>
              <a:spcAft>
                <a:spcPts val="0"/>
              </a:spcAft>
              <a:buClr>
                <a:srgbClr val="0D0D0D"/>
              </a:buClr>
              <a:buSzPts val="1500"/>
              <a:buFont typeface="Lato"/>
              <a:buChar char="●"/>
            </a:pPr>
            <a:r>
              <a:rPr lang="es">
                <a:solidFill>
                  <a:srgbClr val="0D0D0D"/>
                </a:solidFill>
                <a:highlight>
                  <a:srgbClr val="FFFFFF"/>
                </a:highlight>
              </a:rPr>
              <a:t>Un sistema de numeració és un conjunt de regles per expressar números, és l'esquema utilitzat per assignar un conjunt representacional a les quantitats numèriques.ç+</a:t>
            </a:r>
            <a:endParaRPr>
              <a:solidFill>
                <a:srgbClr val="0D0D0D"/>
              </a:solidFill>
              <a:highlight>
                <a:srgbClr val="FFFFFF"/>
              </a:highlight>
            </a:endParaRPr>
          </a:p>
          <a:p>
            <a:pPr indent="0" lvl="0" marL="0" rtl="0" algn="l">
              <a:lnSpc>
                <a:spcPct val="150000"/>
              </a:lnSpc>
              <a:spcBef>
                <a:spcPts val="0"/>
              </a:spcBef>
              <a:spcAft>
                <a:spcPts val="0"/>
              </a:spcAft>
              <a:buNone/>
            </a:pPr>
            <a:r>
              <a:t/>
            </a:r>
            <a:endParaRPr>
              <a:solidFill>
                <a:srgbClr val="0D0D0D"/>
              </a:solidFill>
              <a:highlight>
                <a:srgbClr val="FFFFFF"/>
              </a:highlight>
            </a:endParaRPr>
          </a:p>
          <a:p>
            <a:pPr indent="0" lvl="0" marL="0" rtl="0" algn="l">
              <a:lnSpc>
                <a:spcPct val="150000"/>
              </a:lnSpc>
              <a:spcBef>
                <a:spcPts val="0"/>
              </a:spcBef>
              <a:spcAft>
                <a:spcPts val="0"/>
              </a:spcAft>
              <a:buNone/>
            </a:pPr>
            <a:r>
              <a:rPr lang="es">
                <a:solidFill>
                  <a:srgbClr val="0D0D0D"/>
                </a:solidFill>
                <a:highlight>
                  <a:srgbClr val="FFFFFF"/>
                </a:highlight>
              </a:rPr>
              <a:t>Més comuns</a:t>
            </a:r>
            <a:endParaRPr>
              <a:solidFill>
                <a:srgbClr val="0D0D0D"/>
              </a:solidFill>
              <a:highlight>
                <a:srgbClr val="FFFFFF"/>
              </a:highlight>
            </a:endParaRPr>
          </a:p>
          <a:p>
            <a:pPr indent="-323850" lvl="0" marL="457200" rtl="0" algn="l">
              <a:lnSpc>
                <a:spcPct val="150000"/>
              </a:lnSpc>
              <a:spcBef>
                <a:spcPts val="0"/>
              </a:spcBef>
              <a:spcAft>
                <a:spcPts val="0"/>
              </a:spcAft>
              <a:buClr>
                <a:srgbClr val="0D0D0D"/>
              </a:buClr>
              <a:buSzPts val="1500"/>
              <a:buFont typeface="Lato"/>
              <a:buChar char="●"/>
            </a:pPr>
            <a:r>
              <a:rPr lang="es">
                <a:solidFill>
                  <a:srgbClr val="0D0D0D"/>
                </a:solidFill>
                <a:highlight>
                  <a:srgbClr val="FFFFFF"/>
                </a:highlight>
              </a:rPr>
              <a:t>Decimal: Basat en 10 dígits (0-9), és el sistema més utilitzat en la vida quotidiana.</a:t>
            </a:r>
            <a:endParaRPr>
              <a:solidFill>
                <a:srgbClr val="0D0D0D"/>
              </a:solidFill>
              <a:highlight>
                <a:srgbClr val="FFFFFF"/>
              </a:highlight>
            </a:endParaRPr>
          </a:p>
          <a:p>
            <a:pPr indent="-323850" lvl="0" marL="457200" rtl="0" algn="l">
              <a:lnSpc>
                <a:spcPct val="150000"/>
              </a:lnSpc>
              <a:spcBef>
                <a:spcPts val="0"/>
              </a:spcBef>
              <a:spcAft>
                <a:spcPts val="0"/>
              </a:spcAft>
              <a:buClr>
                <a:srgbClr val="0D0D0D"/>
              </a:buClr>
              <a:buSzPts val="1500"/>
              <a:buFont typeface="Lato"/>
              <a:buChar char="●"/>
            </a:pPr>
            <a:r>
              <a:rPr lang="es">
                <a:solidFill>
                  <a:srgbClr val="0D0D0D"/>
                </a:solidFill>
                <a:highlight>
                  <a:srgbClr val="FFFFFF"/>
                </a:highlight>
              </a:rPr>
              <a:t>Binari: Utilitza només dos dígits (0 i 1), és el llenguatge fonamental dels ordinadors.</a:t>
            </a:r>
            <a:endParaRPr>
              <a:solidFill>
                <a:srgbClr val="0D0D0D"/>
              </a:solidFill>
              <a:highlight>
                <a:srgbClr val="FFFFFF"/>
              </a:highlight>
            </a:endParaRPr>
          </a:p>
          <a:p>
            <a:pPr indent="-323850" lvl="0" marL="457200" rtl="0" algn="l">
              <a:lnSpc>
                <a:spcPct val="150000"/>
              </a:lnSpc>
              <a:spcBef>
                <a:spcPts val="0"/>
              </a:spcBef>
              <a:spcAft>
                <a:spcPts val="0"/>
              </a:spcAft>
              <a:buClr>
                <a:srgbClr val="0D0D0D"/>
              </a:buClr>
              <a:buSzPts val="1500"/>
              <a:buFont typeface="Lato"/>
              <a:buChar char="●"/>
            </a:pPr>
            <a:r>
              <a:rPr lang="es">
                <a:solidFill>
                  <a:srgbClr val="0D0D0D"/>
                </a:solidFill>
                <a:highlight>
                  <a:srgbClr val="FFFFFF"/>
                </a:highlight>
              </a:rPr>
              <a:t>Hexadecimal: Comprèn 16 dígits (0-9 i A-F), utilitzat comunament en informàtica per a una representació més compacta de dades binàries.</a:t>
            </a:r>
            <a:endParaRPr>
              <a:solidFill>
                <a:srgbClr val="0D0D0D"/>
              </a:solidFill>
              <a:highlight>
                <a:srgbClr val="FFFFFF"/>
              </a:highlight>
            </a:endParaRPr>
          </a:p>
          <a:p>
            <a:pPr indent="0" lvl="0" marL="0" rtl="0" algn="just">
              <a:spcBef>
                <a:spcPts val="0"/>
              </a:spcBef>
              <a:spcAft>
                <a:spcPts val="5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2"/>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Sistema de numeració</a:t>
            </a:r>
            <a:endParaRPr/>
          </a:p>
        </p:txBody>
      </p:sp>
      <p:sp>
        <p:nvSpPr>
          <p:cNvPr id="68" name="Google Shape;68;p12"/>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lnSpc>
                <a:spcPct val="150000"/>
              </a:lnSpc>
              <a:spcBef>
                <a:spcPts val="1500"/>
              </a:spcBef>
              <a:spcAft>
                <a:spcPts val="0"/>
              </a:spcAft>
              <a:buNone/>
            </a:pPr>
            <a:r>
              <a:rPr lang="es" sz="1300">
                <a:solidFill>
                  <a:srgbClr val="0D0D0D"/>
                </a:solidFill>
                <a:highlight>
                  <a:srgbClr val="FFFFFF"/>
                </a:highlight>
              </a:rPr>
              <a:t>Importància en Informàtica:</a:t>
            </a:r>
            <a:endParaRPr sz="1300">
              <a:solidFill>
                <a:srgbClr val="0D0D0D"/>
              </a:solidFill>
              <a:highlight>
                <a:srgbClr val="FFFFFF"/>
              </a:highlight>
            </a:endParaRPr>
          </a:p>
          <a:p>
            <a:pPr indent="-311150" lvl="0" marL="457200" rtl="0" algn="just">
              <a:lnSpc>
                <a:spcPct val="150000"/>
              </a:lnSpc>
              <a:spcBef>
                <a:spcPts val="1500"/>
              </a:spcBef>
              <a:spcAft>
                <a:spcPts val="0"/>
              </a:spcAft>
              <a:buClr>
                <a:srgbClr val="0D0D0D"/>
              </a:buClr>
              <a:buSzPts val="1300"/>
              <a:buFont typeface="Lato"/>
              <a:buChar char="●"/>
            </a:pPr>
            <a:r>
              <a:rPr lang="es" sz="1300">
                <a:solidFill>
                  <a:srgbClr val="0D0D0D"/>
                </a:solidFill>
                <a:highlight>
                  <a:srgbClr val="FFFFFF"/>
                </a:highlight>
              </a:rPr>
              <a:t>Els sistemes de numeració són essencials per entendre com els ordinadors processen i emmagatzemen dades.</a:t>
            </a:r>
            <a:endParaRPr sz="1300">
              <a:solidFill>
                <a:srgbClr val="0D0D0D"/>
              </a:solidFill>
              <a:highlight>
                <a:srgbClr val="FFFFFF"/>
              </a:highlight>
            </a:endParaRPr>
          </a:p>
          <a:p>
            <a:pPr indent="-311150" lvl="0" marL="457200" rtl="0" algn="just">
              <a:lnSpc>
                <a:spcPct val="150000"/>
              </a:lnSpc>
              <a:spcBef>
                <a:spcPts val="0"/>
              </a:spcBef>
              <a:spcAft>
                <a:spcPts val="0"/>
              </a:spcAft>
              <a:buClr>
                <a:srgbClr val="0D0D0D"/>
              </a:buClr>
              <a:buSzPts val="1300"/>
              <a:buFont typeface="Lato"/>
              <a:buChar char="●"/>
            </a:pPr>
            <a:r>
              <a:rPr lang="es" sz="1300">
                <a:solidFill>
                  <a:srgbClr val="0D0D0D"/>
                </a:solidFill>
                <a:highlight>
                  <a:srgbClr val="FFFFFF"/>
                </a:highlight>
              </a:rPr>
              <a:t>El sistema binari forma la base de gairebé tota la computació moderna, incloent-hi el processament de dades, l'emmagatzematge i la representació de dades en xarxes.</a:t>
            </a:r>
            <a:endParaRPr sz="1300">
              <a:solidFill>
                <a:srgbClr val="0D0D0D"/>
              </a:solidFill>
              <a:highlight>
                <a:srgbClr val="FFFFFF"/>
              </a:highlight>
            </a:endParaRPr>
          </a:p>
          <a:p>
            <a:pPr indent="0" lvl="0" marL="0" rtl="0" algn="just">
              <a:lnSpc>
                <a:spcPct val="150000"/>
              </a:lnSpc>
              <a:spcBef>
                <a:spcPts val="1500"/>
              </a:spcBef>
              <a:spcAft>
                <a:spcPts val="0"/>
              </a:spcAft>
              <a:buNone/>
            </a:pPr>
            <a:r>
              <a:rPr lang="es" sz="1300">
                <a:solidFill>
                  <a:srgbClr val="0D0D0D"/>
                </a:solidFill>
                <a:highlight>
                  <a:srgbClr val="FFFFFF"/>
                </a:highlight>
              </a:rPr>
              <a:t>Aplicacions Pràctiques:</a:t>
            </a:r>
            <a:endParaRPr sz="1300">
              <a:solidFill>
                <a:srgbClr val="0D0D0D"/>
              </a:solidFill>
              <a:highlight>
                <a:srgbClr val="FFFFFF"/>
              </a:highlight>
            </a:endParaRPr>
          </a:p>
          <a:p>
            <a:pPr indent="-311150" lvl="0" marL="457200" rtl="0" algn="just">
              <a:lnSpc>
                <a:spcPct val="150000"/>
              </a:lnSpc>
              <a:spcBef>
                <a:spcPts val="1500"/>
              </a:spcBef>
              <a:spcAft>
                <a:spcPts val="0"/>
              </a:spcAft>
              <a:buClr>
                <a:srgbClr val="0D0D0D"/>
              </a:buClr>
              <a:buSzPts val="1300"/>
              <a:buFont typeface="Lato"/>
              <a:buChar char="●"/>
            </a:pPr>
            <a:r>
              <a:rPr lang="es" sz="1300">
                <a:solidFill>
                  <a:srgbClr val="0D0D0D"/>
                </a:solidFill>
                <a:highlight>
                  <a:srgbClr val="FFFFFF"/>
                </a:highlight>
              </a:rPr>
              <a:t>Conversió entre diferents bases per a la programació i depuració de software.</a:t>
            </a:r>
            <a:endParaRPr sz="1300">
              <a:solidFill>
                <a:srgbClr val="0D0D0D"/>
              </a:solidFill>
              <a:highlight>
                <a:srgbClr val="FFFFFF"/>
              </a:highlight>
            </a:endParaRPr>
          </a:p>
          <a:p>
            <a:pPr indent="-311150" lvl="0" marL="457200" rtl="0" algn="just">
              <a:lnSpc>
                <a:spcPct val="150000"/>
              </a:lnSpc>
              <a:spcBef>
                <a:spcPts val="0"/>
              </a:spcBef>
              <a:spcAft>
                <a:spcPts val="0"/>
              </a:spcAft>
              <a:buClr>
                <a:srgbClr val="0D0D0D"/>
              </a:buClr>
              <a:buSzPts val="1300"/>
              <a:buFont typeface="Lato"/>
              <a:buChar char="●"/>
            </a:pPr>
            <a:r>
              <a:rPr lang="es" sz="1300">
                <a:solidFill>
                  <a:srgbClr val="0D0D0D"/>
                </a:solidFill>
                <a:highlight>
                  <a:srgbClr val="FFFFFF"/>
                </a:highlight>
              </a:rPr>
              <a:t>Representació de dades de color en gràfics d'ordinador (p.ex., hexadecimals en CSS).</a:t>
            </a:r>
            <a:endParaRPr sz="1300">
              <a:solidFill>
                <a:srgbClr val="0D0D0D"/>
              </a:solidFill>
              <a:highlight>
                <a:srgbClr val="FFFFFF"/>
              </a:highlight>
            </a:endParaRPr>
          </a:p>
          <a:p>
            <a:pPr indent="-311150" lvl="0" marL="457200" rtl="0" algn="just">
              <a:lnSpc>
                <a:spcPct val="150000"/>
              </a:lnSpc>
              <a:spcBef>
                <a:spcPts val="0"/>
              </a:spcBef>
              <a:spcAft>
                <a:spcPts val="0"/>
              </a:spcAft>
              <a:buClr>
                <a:srgbClr val="0D0D0D"/>
              </a:buClr>
              <a:buSzPts val="1300"/>
              <a:buFont typeface="Lato"/>
              <a:buChar char="●"/>
            </a:pPr>
            <a:r>
              <a:rPr lang="es" sz="1300">
                <a:solidFill>
                  <a:srgbClr val="0D0D0D"/>
                </a:solidFill>
                <a:highlight>
                  <a:srgbClr val="FFFFFF"/>
                </a:highlight>
              </a:rPr>
              <a:t>Adreçament de memòria i manipulació de baix nivell en sistemes informàtics.</a:t>
            </a:r>
            <a:endParaRPr sz="1300">
              <a:solidFill>
                <a:srgbClr val="0D0D0D"/>
              </a:solidFill>
              <a:highlight>
                <a:srgbClr val="FFFFFF"/>
              </a:highlight>
            </a:endParaRPr>
          </a:p>
          <a:p>
            <a:pPr indent="0" lvl="0" marL="0" rtl="0" algn="just">
              <a:spcBef>
                <a:spcPts val="1500"/>
              </a:spcBef>
              <a:spcAft>
                <a:spcPts val="5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Canvis de base</a:t>
            </a:r>
            <a:endParaRPr/>
          </a:p>
        </p:txBody>
      </p:sp>
      <p:sp>
        <p:nvSpPr>
          <p:cNvPr id="74" name="Google Shape;74;p13"/>
          <p:cNvSpPr txBox="1"/>
          <p:nvPr>
            <p:ph idx="2" type="body"/>
          </p:nvPr>
        </p:nvSpPr>
        <p:spPr>
          <a:xfrm>
            <a:off x="454975" y="1031575"/>
            <a:ext cx="8247900" cy="3368700"/>
          </a:xfrm>
          <a:prstGeom prst="rect">
            <a:avLst/>
          </a:prstGeom>
        </p:spPr>
        <p:txBody>
          <a:bodyPr anchorCtr="0" anchor="t" bIns="0" lIns="0" spcFirstLastPara="1" rIns="0" wrap="square" tIns="0">
            <a:noAutofit/>
          </a:bodyPr>
          <a:lstStyle/>
          <a:p>
            <a:pPr indent="0" lvl="0" marL="0" rtl="0" algn="just">
              <a:lnSpc>
                <a:spcPct val="150000"/>
              </a:lnSpc>
              <a:spcBef>
                <a:spcPts val="0"/>
              </a:spcBef>
              <a:spcAft>
                <a:spcPts val="0"/>
              </a:spcAft>
              <a:buNone/>
            </a:pPr>
            <a:r>
              <a:rPr b="1" lang="es" sz="1200">
                <a:solidFill>
                  <a:srgbClr val="0D0D0D"/>
                </a:solidFill>
                <a:highlight>
                  <a:srgbClr val="FFFFFF"/>
                </a:highlight>
              </a:rPr>
              <a:t>Base en un Sistema Numèric:</a:t>
            </a:r>
            <a:endParaRPr b="1" sz="1200">
              <a:solidFill>
                <a:srgbClr val="0D0D0D"/>
              </a:solidFill>
              <a:highlight>
                <a:srgbClr val="FFFFFF"/>
              </a:highlight>
            </a:endParaRPr>
          </a:p>
          <a:p>
            <a:pPr indent="-304800" lvl="0" marL="457200" rtl="0" algn="just">
              <a:lnSpc>
                <a:spcPct val="150000"/>
              </a:lnSpc>
              <a:spcBef>
                <a:spcPts val="0"/>
              </a:spcBef>
              <a:spcAft>
                <a:spcPts val="0"/>
              </a:spcAft>
              <a:buClr>
                <a:srgbClr val="0D0D0D"/>
              </a:buClr>
              <a:buSzPts val="1200"/>
              <a:buFont typeface="Lato"/>
              <a:buChar char="●"/>
            </a:pPr>
            <a:r>
              <a:rPr lang="es" sz="1200">
                <a:solidFill>
                  <a:srgbClr val="0D0D0D"/>
                </a:solidFill>
                <a:highlight>
                  <a:srgbClr val="FFFFFF"/>
                </a:highlight>
              </a:rPr>
              <a:t>La 'base' d'un sistema numèric indica el nombre de dígits únics, incloent-hi el zero, que s'utilitzen per representar els nombres. Per exemple, la base del sistema decimal és 10, i la base del sistema binari és 2.</a:t>
            </a:r>
            <a:endParaRPr sz="1200">
              <a:solidFill>
                <a:srgbClr val="0D0D0D"/>
              </a:solidFill>
              <a:highlight>
                <a:srgbClr val="FFFFFF"/>
              </a:highlight>
            </a:endParaRPr>
          </a:p>
          <a:p>
            <a:pPr indent="0" lvl="0" marL="0" rtl="0" algn="just">
              <a:lnSpc>
                <a:spcPct val="150000"/>
              </a:lnSpc>
              <a:spcBef>
                <a:spcPts val="0"/>
              </a:spcBef>
              <a:spcAft>
                <a:spcPts val="0"/>
              </a:spcAft>
              <a:buNone/>
            </a:pPr>
            <a:r>
              <a:t/>
            </a:r>
            <a:endParaRPr sz="1200">
              <a:solidFill>
                <a:srgbClr val="0D0D0D"/>
              </a:solidFill>
              <a:highlight>
                <a:srgbClr val="FFFFFF"/>
              </a:highlight>
            </a:endParaRPr>
          </a:p>
          <a:p>
            <a:pPr indent="0" lvl="0" marL="0" rtl="0" algn="just">
              <a:lnSpc>
                <a:spcPct val="150000"/>
              </a:lnSpc>
              <a:spcBef>
                <a:spcPts val="0"/>
              </a:spcBef>
              <a:spcAft>
                <a:spcPts val="0"/>
              </a:spcAft>
              <a:buNone/>
            </a:pPr>
            <a:r>
              <a:rPr b="1" i="1" lang="es" sz="1200">
                <a:solidFill>
                  <a:srgbClr val="0D0D0D"/>
                </a:solidFill>
                <a:highlight>
                  <a:srgbClr val="FFFFFF"/>
                </a:highlight>
              </a:rPr>
              <a:t>Exemple de decimal a binari i de binari a decimal a la pissarra.</a:t>
            </a:r>
            <a:endParaRPr b="1" i="1" sz="1200">
              <a:solidFill>
                <a:srgbClr val="0D0D0D"/>
              </a:solidFill>
              <a:highlight>
                <a:srgbClr val="FFFFFF"/>
              </a:highlight>
            </a:endParaRPr>
          </a:p>
          <a:p>
            <a:pPr indent="0" lvl="0" marL="0" rtl="0" algn="just">
              <a:spcBef>
                <a:spcPts val="0"/>
              </a:spcBef>
              <a:spcAft>
                <a:spcPts val="5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Empacatament de l'información</a:t>
            </a:r>
            <a:endParaRPr/>
          </a:p>
        </p:txBody>
      </p:sp>
      <p:sp>
        <p:nvSpPr>
          <p:cNvPr id="80" name="Google Shape;80;p14"/>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a:t>Representar seqüències extenses de bits, formats per 0s i 1s, pot resultar pesat tant en la seva lectura com en la seva interpretació. Per aquest motiu, s'han desenvolupat certs sistemes que faciliten aquesta representació transformant les cadenes binàries en formats més comprensibles, com és el cas de l'hexadecimal, mitjançant l'aplicació d'un canvi de base. Això simplifica significativament la manipulació i el reconeixement de les dades binàries.</a:t>
            </a:r>
            <a:endParaRPr/>
          </a:p>
          <a:p>
            <a:pPr indent="0" lvl="0" marL="0" rtl="0" algn="just">
              <a:spcBef>
                <a:spcPts val="500"/>
              </a:spcBef>
              <a:spcAft>
                <a:spcPts val="0"/>
              </a:spcAft>
              <a:buNone/>
            </a:pPr>
            <a:r>
              <a:t/>
            </a:r>
            <a:endParaRPr/>
          </a:p>
          <a:p>
            <a:pPr indent="0" lvl="0" marL="0" rtl="0" algn="just">
              <a:spcBef>
                <a:spcPts val="500"/>
              </a:spcBef>
              <a:spcAft>
                <a:spcPts val="0"/>
              </a:spcAft>
              <a:buNone/>
            </a:pPr>
            <a:r>
              <a:rPr b="1" i="1" lang="es"/>
              <a:t>Exemple a la pissarra de binari a hexadecimal</a:t>
            </a:r>
            <a:endParaRPr b="1" i="1"/>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5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Llibreries de disseny visual per Big data</a:t>
            </a:r>
            <a:endParaRPr/>
          </a:p>
        </p:txBody>
      </p:sp>
      <p:sp>
        <p:nvSpPr>
          <p:cNvPr id="86" name="Google Shape;86;p15"/>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sz="1200"/>
              <a:t>Dins de la representació de la informació juga un paper molt important la seva visualització gràfica. Un dels processos més importants és l'exploració i visualització de les dades per tal de poder fer el seu anàlisis i realitzar la seva comprensió.</a:t>
            </a:r>
            <a:endParaRPr sz="1200"/>
          </a:p>
          <a:p>
            <a:pPr indent="-266700" lvl="0" marL="457200" rtl="0" algn="just">
              <a:spcBef>
                <a:spcPts val="500"/>
              </a:spcBef>
              <a:spcAft>
                <a:spcPts val="0"/>
              </a:spcAft>
              <a:buSzPts val="600"/>
              <a:buChar char="●"/>
            </a:pPr>
            <a:r>
              <a:rPr lang="es" sz="1200"/>
              <a:t>Data-Driven Documents: Data-Driven documents o D3 és una llibreria especialitzada en el dibuix de gràfiques i desenvolupament web. Ofereix múltiples gràfiques amb animacions i dinamisme. </a:t>
            </a:r>
            <a:endParaRPr sz="1200"/>
          </a:p>
          <a:p>
            <a:pPr indent="0" lvl="0" marL="457200" rtl="0" algn="just">
              <a:spcBef>
                <a:spcPts val="500"/>
              </a:spcBef>
              <a:spcAft>
                <a:spcPts val="0"/>
              </a:spcAft>
              <a:buNone/>
            </a:pPr>
            <a:r>
              <a:t/>
            </a:r>
            <a:endParaRPr/>
          </a:p>
          <a:p>
            <a:pPr indent="0" lvl="0" marL="0" rtl="0" algn="just">
              <a:spcBef>
                <a:spcPts val="500"/>
              </a:spcBef>
              <a:spcAft>
                <a:spcPts val="500"/>
              </a:spcAft>
              <a:buNone/>
            </a:pPr>
            <a:r>
              <a:t/>
            </a:r>
            <a:endParaRPr/>
          </a:p>
        </p:txBody>
      </p:sp>
      <p:pic>
        <p:nvPicPr>
          <p:cNvPr id="87" name="Google Shape;87;p15"/>
          <p:cNvPicPr preferRelativeResize="0"/>
          <p:nvPr/>
        </p:nvPicPr>
        <p:blipFill>
          <a:blip r:embed="rId3">
            <a:alphaModFix/>
          </a:blip>
          <a:stretch>
            <a:fillRect/>
          </a:stretch>
        </p:blipFill>
        <p:spPr>
          <a:xfrm>
            <a:off x="2484901" y="2251650"/>
            <a:ext cx="4127699" cy="195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
              <a:t>Llibreries de disseny visual per Big data</a:t>
            </a:r>
            <a:endParaRPr/>
          </a:p>
          <a:p>
            <a:pPr indent="0" lvl="0" marL="0" rtl="0" algn="l">
              <a:spcBef>
                <a:spcPts val="500"/>
              </a:spcBef>
              <a:spcAft>
                <a:spcPts val="500"/>
              </a:spcAft>
              <a:buNone/>
            </a:pPr>
            <a:r>
              <a:t/>
            </a:r>
            <a:endParaRPr/>
          </a:p>
        </p:txBody>
      </p:sp>
      <p:sp>
        <p:nvSpPr>
          <p:cNvPr id="93" name="Google Shape;93;p16"/>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285750" lvl="0" marL="457200" rtl="0" algn="just">
              <a:spcBef>
                <a:spcPts val="0"/>
              </a:spcBef>
              <a:spcAft>
                <a:spcPts val="0"/>
              </a:spcAft>
              <a:buSzPts val="900"/>
              <a:buChar char="●"/>
            </a:pPr>
            <a:r>
              <a:rPr lang="es"/>
              <a:t>Tableau: Plataforma de visualització de dades creada en el 2003 que analitza i retorna la informació a través de presentacions visuals. Tableau és una eina que forma part del BI ja qué aporta visualitzacions de les dades estudiades i facilita la presa de decisions pel seu caràcter unificador en l'empresa.</a:t>
            </a:r>
            <a:endParaRPr/>
          </a:p>
        </p:txBody>
      </p:sp>
      <p:pic>
        <p:nvPicPr>
          <p:cNvPr id="94" name="Google Shape;94;p16"/>
          <p:cNvPicPr preferRelativeResize="0"/>
          <p:nvPr/>
        </p:nvPicPr>
        <p:blipFill>
          <a:blip r:embed="rId3">
            <a:alphaModFix/>
          </a:blip>
          <a:stretch>
            <a:fillRect/>
          </a:stretch>
        </p:blipFill>
        <p:spPr>
          <a:xfrm>
            <a:off x="2930450" y="2045625"/>
            <a:ext cx="3400799" cy="207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P2020">
      <a:dk1>
        <a:srgbClr val="32414F"/>
      </a:dk1>
      <a:lt1>
        <a:srgbClr val="FFFFFF"/>
      </a:lt1>
      <a:dk2>
        <a:srgbClr val="154464"/>
      </a:dk2>
      <a:lt2>
        <a:srgbClr val="F8F8F8"/>
      </a:lt2>
      <a:accent1>
        <a:srgbClr val="2F6E9A"/>
      </a:accent1>
      <a:accent2>
        <a:srgbClr val="5E93BD"/>
      </a:accent2>
      <a:accent3>
        <a:srgbClr val="C3D8DB"/>
      </a:accent3>
      <a:accent4>
        <a:srgbClr val="EAEBED"/>
      </a:accent4>
      <a:accent5>
        <a:srgbClr val="00AFB1"/>
      </a:accent5>
      <a:accent6>
        <a:srgbClr val="6CCACD"/>
      </a:accent6>
      <a:hlink>
        <a:srgbClr val="00AFB1"/>
      </a:hlink>
      <a:folHlink>
        <a:srgbClr val="2F6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