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9144000" cy="6858000"/>
  <p:embeddedFontLst>
    <p:embeddedFont>
      <p:font typeface="Lato"/>
      <p:regular r:id="rId22"/>
      <p:bold r:id="rId23"/>
      <p:italic r:id="rId24"/>
      <p:boldItalic r:id="rId25"/>
    </p:embeddedFont>
    <p:embeddedFont>
      <p:font typeface="Lato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83">
          <p15:clr>
            <a:srgbClr val="A4A3A4"/>
          </p15:clr>
        </p15:guide>
      </p15:sldGuideLst>
    </p:ext>
    <p:ext uri="{2D200454-40CA-4A62-9FC3-DE9A4176ACB9}">
      <p15:notesGuideLst>
        <p15:guide id="1" orient="horz" pos="2160">
          <p15:clr>
            <a:srgbClr val="A4A3A4"/>
          </p15:clr>
        </p15:guide>
        <p15:guide id="2" pos="2880">
          <p15:clr>
            <a:srgbClr val="A4A3A4"/>
          </p15:clr>
        </p15:guide>
      </p15:notesGuideLst>
    </p:ext>
    <p:ext uri="GoogleSlidesCustomDataVersion2">
      <go:slidesCustomData xmlns:go="http://customooxmlschemas.google.com/" r:id="rId30" roundtripDataSignature="AMtx7mh77gLyv+BHK8tt1+ihoi+NqF7T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83" orient="horz"/>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regular.fntdata"/><Relationship Id="rId21" Type="http://schemas.openxmlformats.org/officeDocument/2006/relationships/slide" Target="slides/slide16.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regular.fntdata"/><Relationship Id="rId25" Type="http://schemas.openxmlformats.org/officeDocument/2006/relationships/font" Target="fonts/Lato-boldItalic.fntdata"/><Relationship Id="rId28" Type="http://schemas.openxmlformats.org/officeDocument/2006/relationships/font" Target="fonts/LatoLight-italic.fntdata"/><Relationship Id="rId27" Type="http://schemas.openxmlformats.org/officeDocument/2006/relationships/font" Target="fonts/La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Light-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09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409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409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p1: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0: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0: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67a7987b7_0_36: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67a7987b7_0_36: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b67a7987b7_0_36:notes"/>
          <p:cNvSpPr txBox="1"/>
          <p:nvPr>
            <p:ph idx="12" type="sldNum"/>
          </p:nvPr>
        </p:nvSpPr>
        <p:spPr>
          <a:xfrm>
            <a:off x="5179484" y="6513910"/>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67a7987b7_0_48: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67a7987b7_0_48: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b67a7987b7_0_48:notes"/>
          <p:cNvSpPr txBox="1"/>
          <p:nvPr>
            <p:ph idx="12" type="sldNum"/>
          </p:nvPr>
        </p:nvSpPr>
        <p:spPr>
          <a:xfrm>
            <a:off x="5179484" y="6513910"/>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67a7987b7_0_60: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67a7987b7_0_60: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b67a7987b7_0_60:notes"/>
          <p:cNvSpPr txBox="1"/>
          <p:nvPr>
            <p:ph idx="12" type="sldNum"/>
          </p:nvPr>
        </p:nvSpPr>
        <p:spPr>
          <a:xfrm>
            <a:off x="5179484" y="6513910"/>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67a7987b7_0_69: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67a7987b7_0_69: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2b67a7987b7_0_69:notes"/>
          <p:cNvSpPr txBox="1"/>
          <p:nvPr>
            <p:ph idx="12" type="sldNum"/>
          </p:nvPr>
        </p:nvSpPr>
        <p:spPr>
          <a:xfrm>
            <a:off x="5179484" y="6513910"/>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67a7987b7_0_77: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67a7987b7_0_77: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b67a7987b7_0_77:notes"/>
          <p:cNvSpPr txBox="1"/>
          <p:nvPr>
            <p:ph idx="12" type="sldNum"/>
          </p:nvPr>
        </p:nvSpPr>
        <p:spPr>
          <a:xfrm>
            <a:off x="5179484" y="6513910"/>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67a7987b7_0_87: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67a7987b7_0_87: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b67a7987b7_0_87:notes"/>
          <p:cNvSpPr txBox="1"/>
          <p:nvPr>
            <p:ph idx="12" type="sldNum"/>
          </p:nvPr>
        </p:nvSpPr>
        <p:spPr>
          <a:xfrm>
            <a:off x="5179484" y="6513910"/>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 name="Google Shape;51;p2: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4: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5: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6: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7: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8: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9: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9: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p:cSld name="Title and subtitle Slide">
    <p:bg>
      <p:bgPr>
        <a:solidFill>
          <a:srgbClr val="810131">
            <a:alpha val="40784"/>
          </a:srgbClr>
        </a:solidFill>
      </p:bgPr>
    </p:bg>
    <p:spTree>
      <p:nvGrpSpPr>
        <p:cNvPr id="12" name="Shape 12"/>
        <p:cNvGrpSpPr/>
        <p:nvPr/>
      </p:nvGrpSpPr>
      <p:grpSpPr>
        <a:xfrm>
          <a:off x="0" y="0"/>
          <a:ext cx="0" cy="0"/>
          <a:chOff x="0" y="0"/>
          <a:chExt cx="0" cy="0"/>
        </a:xfrm>
      </p:grpSpPr>
      <p:pic>
        <p:nvPicPr>
          <p:cNvPr id="13" name="Google Shape;13;g2b67a7987b7_0_3"/>
          <p:cNvPicPr preferRelativeResize="0"/>
          <p:nvPr/>
        </p:nvPicPr>
        <p:blipFill rotWithShape="1">
          <a:blip r:embed="rId2">
            <a:alphaModFix/>
          </a:blip>
          <a:srcRect b="-1" l="0" r="0" t="41443"/>
          <a:stretch/>
        </p:blipFill>
        <p:spPr>
          <a:xfrm>
            <a:off x="0" y="-19456"/>
            <a:ext cx="12192000" cy="7169286"/>
          </a:xfrm>
          <a:prstGeom prst="rect">
            <a:avLst/>
          </a:prstGeom>
          <a:noFill/>
          <a:ln>
            <a:noFill/>
          </a:ln>
          <a:effectLst>
            <a:outerShdw blurRad="50800" sx="1000" rotWithShape="0" algn="ctr" dir="5400000" dist="50800" sy="1000">
              <a:srgbClr val="000000"/>
            </a:outerShdw>
          </a:effectLst>
        </p:spPr>
      </p:pic>
      <p:sp>
        <p:nvSpPr>
          <p:cNvPr id="14" name="Google Shape;14;g2b67a7987b7_0_3"/>
          <p:cNvSpPr txBox="1"/>
          <p:nvPr>
            <p:ph type="title"/>
          </p:nvPr>
        </p:nvSpPr>
        <p:spPr>
          <a:xfrm>
            <a:off x="1426724" y="2675530"/>
            <a:ext cx="9338700" cy="923400"/>
          </a:xfrm>
          <a:prstGeom prst="rect">
            <a:avLst/>
          </a:prstGeom>
          <a:noFill/>
          <a:ln>
            <a:noFill/>
          </a:ln>
        </p:spPr>
        <p:txBody>
          <a:bodyPr anchorCtr="0" anchor="b" bIns="45700" lIns="0" spcFirstLastPara="1" rIns="0" wrap="square" tIns="45700">
            <a:spAutoFit/>
          </a:bodyPr>
          <a:lstStyle>
            <a:lvl1pPr lvl="0" marR="0" rtl="0" algn="ctr">
              <a:lnSpc>
                <a:spcPct val="150000"/>
              </a:lnSpc>
              <a:spcBef>
                <a:spcPts val="0"/>
              </a:spcBef>
              <a:spcAft>
                <a:spcPts val="0"/>
              </a:spcAft>
              <a:buClr>
                <a:schemeClr val="lt1"/>
              </a:buClr>
              <a:buSzPts val="3600"/>
              <a:buFont typeface="Lato"/>
              <a:buNone/>
              <a:defRPr b="1" i="0" sz="3600" u="none" cap="none" strike="noStrike">
                <a:solidFill>
                  <a:srgbClr val="81013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g2b67a7987b7_0_3"/>
          <p:cNvSpPr txBox="1"/>
          <p:nvPr/>
        </p:nvSpPr>
        <p:spPr>
          <a:xfrm>
            <a:off x="437415" y="5316636"/>
            <a:ext cx="9623100" cy="923400"/>
          </a:xfrm>
          <a:prstGeom prst="rect">
            <a:avLst/>
          </a:prstGeom>
          <a:noFill/>
          <a:ln>
            <a:noFill/>
          </a:ln>
        </p:spPr>
        <p:txBody>
          <a:bodyPr anchorCtr="0" anchor="t" bIns="0" lIns="0" spcFirstLastPara="1" rIns="0" wrap="square" tIns="0">
            <a:spAutoFit/>
          </a:bodyPr>
          <a:lstStyle/>
          <a:p>
            <a:pPr indent="0" lvl="0" marL="102870" marR="0" rtl="0" algn="l">
              <a:lnSpc>
                <a:spcPct val="100000"/>
              </a:lnSpc>
              <a:spcBef>
                <a:spcPts val="1200"/>
              </a:spcBef>
              <a:spcAft>
                <a:spcPts val="0"/>
              </a:spcAft>
              <a:buClr>
                <a:schemeClr val="dk2"/>
              </a:buClr>
              <a:buSzPts val="1980"/>
              <a:buFont typeface="Arial"/>
              <a:buNone/>
            </a:pPr>
            <a:r>
              <a:rPr b="0" i="0" lang="es-ES" sz="1400" u="none" cap="none" strike="noStrike">
                <a:solidFill>
                  <a:srgbClr val="810131"/>
                </a:solidFill>
                <a:latin typeface="Lato"/>
                <a:ea typeface="Lato"/>
                <a:cs typeface="Lato"/>
                <a:sym typeface="Lato"/>
              </a:rPr>
              <a:t>Assignatura: Sistemes de Big Data</a:t>
            </a:r>
            <a:endParaRPr>
              <a:solidFill>
                <a:srgbClr val="810131"/>
              </a:solidFill>
              <a:latin typeface="Lato"/>
              <a:ea typeface="Lato"/>
              <a:cs typeface="Lato"/>
              <a:sym typeface="Lato"/>
            </a:endParaRPr>
          </a:p>
          <a:p>
            <a:pPr indent="0" lvl="0" marL="102870" marR="0" rtl="0" algn="l">
              <a:lnSpc>
                <a:spcPct val="100000"/>
              </a:lnSpc>
              <a:spcBef>
                <a:spcPts val="1200"/>
              </a:spcBef>
              <a:spcAft>
                <a:spcPts val="0"/>
              </a:spcAft>
              <a:buClr>
                <a:schemeClr val="dk2"/>
              </a:buClr>
              <a:buSzPts val="1980"/>
              <a:buFont typeface="Arial"/>
              <a:buNone/>
            </a:pPr>
            <a:r>
              <a:rPr b="0" i="0" lang="es-ES" sz="1400" u="none" cap="none" strike="noStrike">
                <a:solidFill>
                  <a:srgbClr val="810131"/>
                </a:solidFill>
                <a:latin typeface="Lato"/>
                <a:ea typeface="Lato"/>
                <a:cs typeface="Lato"/>
                <a:sym typeface="Lato"/>
              </a:rPr>
              <a:t>Professor: Ramon Mateo Navarro</a:t>
            </a:r>
            <a:br>
              <a:rPr b="0" i="0" lang="es-ES" sz="2200" u="none" cap="none" strike="noStrike">
                <a:solidFill>
                  <a:schemeClr val="dk1"/>
                </a:solidFill>
                <a:latin typeface="Lato"/>
                <a:ea typeface="Lato"/>
                <a:cs typeface="Lato"/>
                <a:sym typeface="Lato"/>
              </a:rPr>
            </a:br>
            <a:endParaRPr b="0" i="0" sz="2200" u="none" cap="none" strike="noStrike">
              <a:solidFill>
                <a:schemeClr val="dk1"/>
              </a:solidFill>
              <a:latin typeface="Lato"/>
              <a:ea typeface="Lato"/>
              <a:cs typeface="Lato"/>
              <a:sym typeface="Lato"/>
            </a:endParaRPr>
          </a:p>
        </p:txBody>
      </p:sp>
      <p:pic>
        <p:nvPicPr>
          <p:cNvPr id="16" name="Google Shape;16;g2b67a7987b7_0_3"/>
          <p:cNvPicPr preferRelativeResize="0"/>
          <p:nvPr/>
        </p:nvPicPr>
        <p:blipFill>
          <a:blip r:embed="rId3">
            <a:alphaModFix/>
          </a:blip>
          <a:stretch>
            <a:fillRect/>
          </a:stretch>
        </p:blipFill>
        <p:spPr>
          <a:xfrm>
            <a:off x="5048227" y="6464875"/>
            <a:ext cx="2095524" cy="472725"/>
          </a:xfrm>
          <a:prstGeom prst="rect">
            <a:avLst/>
          </a:prstGeom>
          <a:noFill/>
          <a:ln>
            <a:noFill/>
          </a:ln>
          <a:effectLst>
            <a:outerShdw blurRad="50800" sx="1000" rotWithShape="0" algn="ctr" dir="5400000" dist="50800" sy="1000">
              <a:srgbClr val="000000"/>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  Text - Light">
  <p:cSld name="Title &amp; Subtitle -  Text - Light">
    <p:spTree>
      <p:nvGrpSpPr>
        <p:cNvPr id="17" name="Shape 17"/>
        <p:cNvGrpSpPr/>
        <p:nvPr/>
      </p:nvGrpSpPr>
      <p:grpSpPr>
        <a:xfrm>
          <a:off x="0" y="0"/>
          <a:ext cx="0" cy="0"/>
          <a:chOff x="0" y="0"/>
          <a:chExt cx="0" cy="0"/>
        </a:xfrm>
      </p:grpSpPr>
      <p:sp>
        <p:nvSpPr>
          <p:cNvPr id="18" name="Google Shape;18;g2b67a7987b7_0_8"/>
          <p:cNvSpPr txBox="1"/>
          <p:nvPr>
            <p:ph idx="1" type="body"/>
          </p:nvPr>
        </p:nvSpPr>
        <p:spPr>
          <a:xfrm>
            <a:off x="607105" y="386459"/>
            <a:ext cx="10997400" cy="674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2160"/>
              <a:buFont typeface="Lato"/>
              <a:buNone/>
              <a:defRPr b="1" i="0" sz="3600" cap="none">
                <a:solidFill>
                  <a:srgbClr val="810131"/>
                </a:solidFill>
                <a:latin typeface="Lato"/>
                <a:ea typeface="Lato"/>
                <a:cs typeface="Lato"/>
                <a:sym typeface="Lato"/>
              </a:defRPr>
            </a:lvl1pPr>
            <a:lvl2pPr indent="-228600" lvl="1" marL="914400" algn="l">
              <a:lnSpc>
                <a:spcPct val="100000"/>
              </a:lnSpc>
              <a:spcBef>
                <a:spcPts val="1200"/>
              </a:spcBef>
              <a:spcAft>
                <a:spcPts val="0"/>
              </a:spcAft>
              <a:buSzPts val="1600"/>
              <a:buFont typeface="Lato"/>
              <a:buNone/>
              <a:defRPr/>
            </a:lvl2pPr>
            <a:lvl3pPr indent="-228600" lvl="2" marL="1371600" algn="l">
              <a:lnSpc>
                <a:spcPct val="100000"/>
              </a:lnSpc>
              <a:spcBef>
                <a:spcPts val="1200"/>
              </a:spcBef>
              <a:spcAft>
                <a:spcPts val="0"/>
              </a:spcAft>
              <a:buSzPts val="1260"/>
              <a:buFont typeface="Lato"/>
              <a:buNone/>
              <a:defRPr/>
            </a:lvl3pPr>
            <a:lvl4pPr indent="-228600" lvl="3" marL="1828800" algn="l">
              <a:lnSpc>
                <a:spcPct val="100000"/>
              </a:lnSpc>
              <a:spcBef>
                <a:spcPts val="1200"/>
              </a:spcBef>
              <a:spcAft>
                <a:spcPts val="0"/>
              </a:spcAft>
              <a:buSzPts val="960"/>
              <a:buFont typeface="Lato"/>
              <a:buNone/>
              <a:defRPr/>
            </a:lvl4pPr>
            <a:lvl5pPr indent="-228600" lvl="4" marL="2286000" algn="l">
              <a:lnSpc>
                <a:spcPct val="100000"/>
              </a:lnSpc>
              <a:spcBef>
                <a:spcPts val="1200"/>
              </a:spcBef>
              <a:spcAft>
                <a:spcPts val="0"/>
              </a:spcAft>
              <a:buSzPts val="840"/>
              <a:buFont typeface="Lato"/>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9" name="Google Shape;19;g2b67a7987b7_0_8"/>
          <p:cNvCxnSpPr/>
          <p:nvPr/>
        </p:nvCxnSpPr>
        <p:spPr>
          <a:xfrm>
            <a:off x="11549579" y="6649095"/>
            <a:ext cx="0" cy="120000"/>
          </a:xfrm>
          <a:prstGeom prst="straightConnector1">
            <a:avLst/>
          </a:prstGeom>
          <a:noFill/>
          <a:ln cap="flat" cmpd="sng" w="9525">
            <a:solidFill>
              <a:srgbClr val="D8D8D8"/>
            </a:solidFill>
            <a:prstDash val="solid"/>
            <a:miter lim="800000"/>
            <a:headEnd len="sm" w="sm" type="none"/>
            <a:tailEnd len="sm" w="sm" type="none"/>
          </a:ln>
        </p:spPr>
      </p:cxnSp>
      <p:sp>
        <p:nvSpPr>
          <p:cNvPr id="20" name="Google Shape;20;g2b67a7987b7_0_8"/>
          <p:cNvSpPr txBox="1"/>
          <p:nvPr/>
        </p:nvSpPr>
        <p:spPr>
          <a:xfrm>
            <a:off x="11510648" y="6600434"/>
            <a:ext cx="298200" cy="365100"/>
          </a:xfrm>
          <a:prstGeom prst="rect">
            <a:avLst/>
          </a:prstGeom>
          <a:noFill/>
          <a:ln>
            <a:noFill/>
          </a:ln>
        </p:spPr>
        <p:txBody>
          <a:bodyPr anchorCtr="0" anchor="t" bIns="45700" lIns="0" spcFirstLastPara="1" rIns="0"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ES" sz="800" u="none" cap="none" strike="noStrike">
                <a:solidFill>
                  <a:srgbClr val="810131"/>
                </a:solidFill>
                <a:latin typeface="Lato Light"/>
                <a:ea typeface="Lato Light"/>
                <a:cs typeface="Lato Light"/>
                <a:sym typeface="Lato Light"/>
              </a:rPr>
              <a:t>‹#›</a:t>
            </a:fld>
            <a:endParaRPr b="0" i="0" sz="800" u="none" cap="none" strike="noStrike">
              <a:solidFill>
                <a:srgbClr val="810131"/>
              </a:solidFill>
              <a:latin typeface="Lato Light"/>
              <a:ea typeface="Lato Light"/>
              <a:cs typeface="Lato Light"/>
              <a:sym typeface="Lato Light"/>
            </a:endParaRPr>
          </a:p>
        </p:txBody>
      </p:sp>
      <p:sp>
        <p:nvSpPr>
          <p:cNvPr id="21" name="Google Shape;21;g2b67a7987b7_0_8"/>
          <p:cNvSpPr txBox="1"/>
          <p:nvPr>
            <p:ph idx="2" type="body"/>
          </p:nvPr>
        </p:nvSpPr>
        <p:spPr>
          <a:xfrm>
            <a:off x="606643" y="1375434"/>
            <a:ext cx="10997400" cy="4596300"/>
          </a:xfrm>
          <a:prstGeom prst="rect">
            <a:avLst/>
          </a:prstGeom>
          <a:noFill/>
          <a:ln>
            <a:noFill/>
          </a:ln>
        </p:spPr>
        <p:txBody>
          <a:bodyPr anchorCtr="0" anchor="t" bIns="0" lIns="0" spcFirstLastPara="1" rIns="0" wrap="square" tIns="0">
            <a:noAutofit/>
          </a:bodyPr>
          <a:lstStyle>
            <a:lvl1pPr indent="-228600" lvl="0" marL="457200" algn="just">
              <a:lnSpc>
                <a:spcPct val="150000"/>
              </a:lnSpc>
              <a:spcBef>
                <a:spcPts val="0"/>
              </a:spcBef>
              <a:spcAft>
                <a:spcPts val="0"/>
              </a:spcAft>
              <a:buSzPts val="1260"/>
              <a:buFont typeface="Arial"/>
              <a:buNone/>
              <a:defRPr sz="2000">
                <a:solidFill>
                  <a:srgbClr val="000000"/>
                </a:solidFill>
                <a:latin typeface="Lato"/>
                <a:ea typeface="Lato"/>
                <a:cs typeface="Lato"/>
                <a:sym typeface="Lato"/>
              </a:defRPr>
            </a:lvl1pPr>
            <a:lvl2pPr indent="-228600" lvl="1" marL="914400" algn="l">
              <a:lnSpc>
                <a:spcPct val="100000"/>
              </a:lnSpc>
              <a:spcBef>
                <a:spcPts val="1200"/>
              </a:spcBef>
              <a:spcAft>
                <a:spcPts val="0"/>
              </a:spcAft>
              <a:buSzPts val="1600"/>
              <a:buFont typeface="Lato"/>
              <a:buNone/>
              <a:defRPr/>
            </a:lvl2pPr>
            <a:lvl3pPr indent="-228600" lvl="2" marL="1371600" algn="l">
              <a:lnSpc>
                <a:spcPct val="100000"/>
              </a:lnSpc>
              <a:spcBef>
                <a:spcPts val="1200"/>
              </a:spcBef>
              <a:spcAft>
                <a:spcPts val="0"/>
              </a:spcAft>
              <a:buSzPts val="1260"/>
              <a:buFont typeface="Lato"/>
              <a:buNone/>
              <a:defRPr/>
            </a:lvl3pPr>
            <a:lvl4pPr indent="-228600" lvl="3" marL="1828800" algn="l">
              <a:lnSpc>
                <a:spcPct val="100000"/>
              </a:lnSpc>
              <a:spcBef>
                <a:spcPts val="1200"/>
              </a:spcBef>
              <a:spcAft>
                <a:spcPts val="0"/>
              </a:spcAft>
              <a:buSzPts val="960"/>
              <a:buFont typeface="Lato"/>
              <a:buNone/>
              <a:defRPr/>
            </a:lvl4pPr>
            <a:lvl5pPr indent="-228600" lvl="4" marL="2286000" algn="l">
              <a:lnSpc>
                <a:spcPct val="100000"/>
              </a:lnSpc>
              <a:spcBef>
                <a:spcPts val="1200"/>
              </a:spcBef>
              <a:spcAft>
                <a:spcPts val="0"/>
              </a:spcAft>
              <a:buSzPts val="840"/>
              <a:buFont typeface="Lato"/>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2" name="Google Shape;22;g2b67a7987b7_0_8"/>
          <p:cNvCxnSpPr/>
          <p:nvPr/>
        </p:nvCxnSpPr>
        <p:spPr>
          <a:xfrm>
            <a:off x="0" y="6286036"/>
            <a:ext cx="12192000" cy="0"/>
          </a:xfrm>
          <a:prstGeom prst="straightConnector1">
            <a:avLst/>
          </a:prstGeom>
          <a:noFill/>
          <a:ln cap="flat" cmpd="sng" w="19050">
            <a:solidFill>
              <a:srgbClr val="810131"/>
            </a:solidFill>
            <a:prstDash val="solid"/>
            <a:miter lim="800000"/>
            <a:headEnd len="sm" w="sm" type="none"/>
            <a:tailEnd len="sm" w="sm" type="none"/>
          </a:ln>
        </p:spPr>
      </p:cxnSp>
      <p:pic>
        <p:nvPicPr>
          <p:cNvPr id="23" name="Google Shape;23;g2b67a7987b7_0_8"/>
          <p:cNvPicPr preferRelativeResize="0"/>
          <p:nvPr/>
        </p:nvPicPr>
        <p:blipFill>
          <a:blip r:embed="rId2">
            <a:alphaModFix/>
          </a:blip>
          <a:stretch>
            <a:fillRect/>
          </a:stretch>
        </p:blipFill>
        <p:spPr>
          <a:xfrm>
            <a:off x="5048227" y="6346100"/>
            <a:ext cx="2095524" cy="472725"/>
          </a:xfrm>
          <a:prstGeom prst="rect">
            <a:avLst/>
          </a:prstGeom>
          <a:noFill/>
          <a:ln>
            <a:noFill/>
          </a:ln>
          <a:effectLst>
            <a:outerShdw blurRad="50800" sx="1000" rotWithShape="0" algn="ctr" dir="5400000" dist="50800" sy="1000">
              <a:srgbClr val="000000"/>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p:cSld name="1_Title and subtitle Slide">
    <p:bg>
      <p:bgPr>
        <a:solidFill>
          <a:srgbClr val="810131">
            <a:alpha val="40784"/>
          </a:srgbClr>
        </a:solidFill>
      </p:bgPr>
    </p:bg>
    <p:spTree>
      <p:nvGrpSpPr>
        <p:cNvPr id="24" name="Shape 24"/>
        <p:cNvGrpSpPr/>
        <p:nvPr/>
      </p:nvGrpSpPr>
      <p:grpSpPr>
        <a:xfrm>
          <a:off x="0" y="0"/>
          <a:ext cx="0" cy="0"/>
          <a:chOff x="0" y="0"/>
          <a:chExt cx="0" cy="0"/>
        </a:xfrm>
      </p:grpSpPr>
      <p:pic>
        <p:nvPicPr>
          <p:cNvPr id="25" name="Google Shape;25;g2b67a7987b7_0_15"/>
          <p:cNvPicPr preferRelativeResize="0"/>
          <p:nvPr/>
        </p:nvPicPr>
        <p:blipFill rotWithShape="1">
          <a:blip r:embed="rId2">
            <a:alphaModFix/>
          </a:blip>
          <a:srcRect b="-1" l="0" r="0" t="41443"/>
          <a:stretch/>
        </p:blipFill>
        <p:spPr>
          <a:xfrm>
            <a:off x="0" y="-19456"/>
            <a:ext cx="12192000" cy="7169286"/>
          </a:xfrm>
          <a:prstGeom prst="rect">
            <a:avLst/>
          </a:prstGeom>
          <a:noFill/>
          <a:ln>
            <a:noFill/>
          </a:ln>
          <a:effectLst>
            <a:outerShdw blurRad="50800" sx="1000" rotWithShape="0" algn="ctr" dir="5400000" dist="50800" sy="1000">
              <a:srgbClr val="000000"/>
            </a:outerShdw>
          </a:effectLst>
        </p:spPr>
      </p:pic>
      <p:sp>
        <p:nvSpPr>
          <p:cNvPr id="26" name="Google Shape;26;g2b67a7987b7_0_15"/>
          <p:cNvSpPr txBox="1"/>
          <p:nvPr>
            <p:ph type="title"/>
          </p:nvPr>
        </p:nvSpPr>
        <p:spPr>
          <a:xfrm>
            <a:off x="1426724" y="2675530"/>
            <a:ext cx="9338700" cy="923400"/>
          </a:xfrm>
          <a:prstGeom prst="rect">
            <a:avLst/>
          </a:prstGeom>
          <a:noFill/>
          <a:ln>
            <a:noFill/>
          </a:ln>
        </p:spPr>
        <p:txBody>
          <a:bodyPr anchorCtr="0" anchor="b" bIns="45700" lIns="0" spcFirstLastPara="1" rIns="0" wrap="square" tIns="45700">
            <a:spAutoFit/>
          </a:bodyPr>
          <a:lstStyle>
            <a:lvl1pPr lvl="0" marR="0" rtl="0" algn="ctr">
              <a:lnSpc>
                <a:spcPct val="150000"/>
              </a:lnSpc>
              <a:spcBef>
                <a:spcPts val="0"/>
              </a:spcBef>
              <a:spcAft>
                <a:spcPts val="0"/>
              </a:spcAft>
              <a:buClr>
                <a:schemeClr val="lt1"/>
              </a:buClr>
              <a:buSzPts val="3600"/>
              <a:buFont typeface="Lato"/>
              <a:buNone/>
              <a:defRPr b="1" i="0" sz="3600" u="none" cap="none" strike="noStrike">
                <a:solidFill>
                  <a:srgbClr val="81013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descr="https://lh7-us.googleusercontent.com/wHvF5NMz5_mviUXJC3mOdLh7Xqyv_jo4h1YtLBF_nDuqYwT0vjWq8EUQH9Z8kM4uo8w6qLjmnD1h8kOA4V_3W_E6Lxy3v6hO6bcVZeo4wjMmqbPkoHi6eVLHLaQfmHHvfsdmVEyekl9MAjSzUsB-OxG1Xw=s2048" id="27" name="Google Shape;27;g2b67a7987b7_0_15"/>
          <p:cNvPicPr preferRelativeResize="0"/>
          <p:nvPr/>
        </p:nvPicPr>
        <p:blipFill rotWithShape="1">
          <a:blip r:embed="rId3">
            <a:alphaModFix/>
          </a:blip>
          <a:srcRect b="0" l="0" r="0" t="0"/>
          <a:stretch/>
        </p:blipFill>
        <p:spPr>
          <a:xfrm>
            <a:off x="4260144" y="4005392"/>
            <a:ext cx="3671708" cy="2067403"/>
          </a:xfrm>
          <a:prstGeom prst="rect">
            <a:avLst/>
          </a:prstGeom>
          <a:noFill/>
          <a:ln>
            <a:noFill/>
          </a:ln>
        </p:spPr>
      </p:pic>
      <p:pic>
        <p:nvPicPr>
          <p:cNvPr id="28" name="Google Shape;28;g2b67a7987b7_0_15"/>
          <p:cNvPicPr preferRelativeResize="0"/>
          <p:nvPr/>
        </p:nvPicPr>
        <p:blipFill>
          <a:blip r:embed="rId4">
            <a:alphaModFix/>
          </a:blip>
          <a:stretch>
            <a:fillRect/>
          </a:stretch>
        </p:blipFill>
        <p:spPr>
          <a:xfrm>
            <a:off x="5048239" y="6479700"/>
            <a:ext cx="2095524" cy="472725"/>
          </a:xfrm>
          <a:prstGeom prst="rect">
            <a:avLst/>
          </a:prstGeom>
          <a:noFill/>
          <a:ln>
            <a:noFill/>
          </a:ln>
          <a:effectLst>
            <a:outerShdw blurRad="50800" sx="1000" rotWithShape="0" algn="ctr" dir="5400000" dist="50800" sy="1000">
              <a:srgbClr val="000000"/>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1">
  <p:cSld name="Title and subtitle Slide_1">
    <p:bg>
      <p:bgPr>
        <a:solidFill>
          <a:schemeClr val="lt1">
            <a:alpha val="91370"/>
          </a:schemeClr>
        </a:solidFill>
      </p:bgPr>
    </p:bg>
    <p:spTree>
      <p:nvGrpSpPr>
        <p:cNvPr id="29" name="Shape 29"/>
        <p:cNvGrpSpPr/>
        <p:nvPr/>
      </p:nvGrpSpPr>
      <p:grpSpPr>
        <a:xfrm>
          <a:off x="0" y="0"/>
          <a:ext cx="0" cy="0"/>
          <a:chOff x="0" y="0"/>
          <a:chExt cx="0" cy="0"/>
        </a:xfrm>
      </p:grpSpPr>
      <p:pic>
        <p:nvPicPr>
          <p:cNvPr id="30" name="Google Shape;30;g2b67a7987b7_0_20"/>
          <p:cNvPicPr preferRelativeResize="0"/>
          <p:nvPr/>
        </p:nvPicPr>
        <p:blipFill rotWithShape="1">
          <a:blip r:embed="rId2">
            <a:alphaModFix/>
          </a:blip>
          <a:srcRect b="0" l="0" r="0" t="0"/>
          <a:stretch/>
        </p:blipFill>
        <p:spPr>
          <a:xfrm>
            <a:off x="-1" y="0"/>
            <a:ext cx="12192000" cy="6858000"/>
          </a:xfrm>
          <a:prstGeom prst="rect">
            <a:avLst/>
          </a:prstGeom>
          <a:noFill/>
          <a:ln>
            <a:noFill/>
          </a:ln>
        </p:spPr>
      </p:pic>
      <p:sp>
        <p:nvSpPr>
          <p:cNvPr id="31" name="Google Shape;31;g2b67a7987b7_0_20"/>
          <p:cNvSpPr txBox="1"/>
          <p:nvPr>
            <p:ph type="title"/>
          </p:nvPr>
        </p:nvSpPr>
        <p:spPr>
          <a:xfrm>
            <a:off x="2905615" y="2803310"/>
            <a:ext cx="6380700" cy="813900"/>
          </a:xfrm>
          <a:prstGeom prst="rect">
            <a:avLst/>
          </a:prstGeom>
          <a:noFill/>
          <a:ln>
            <a:noFill/>
          </a:ln>
        </p:spPr>
        <p:txBody>
          <a:bodyPr anchorCtr="0" anchor="b" bIns="45700" lIns="0" spcFirstLastPara="1" rIns="0" wrap="square" tIns="45700">
            <a:spAutoFit/>
          </a:bodyPr>
          <a:lstStyle>
            <a:lvl1pPr lvl="0" marR="0" rtl="0" algn="ctr">
              <a:lnSpc>
                <a:spcPct val="150000"/>
              </a:lnSpc>
              <a:spcBef>
                <a:spcPts val="0"/>
              </a:spcBef>
              <a:spcAft>
                <a:spcPts val="0"/>
              </a:spcAft>
              <a:buClr>
                <a:schemeClr val="lt1"/>
              </a:buClr>
              <a:buSzPts val="3600"/>
              <a:buFont typeface="Lato"/>
              <a:buNone/>
              <a:defRPr b="1" i="0" sz="3600" u="none" cap="none" strike="noStrike">
                <a:solidFill>
                  <a:schemeClr val="lt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g2b67a7987b7_0_20"/>
          <p:cNvSpPr txBox="1"/>
          <p:nvPr>
            <p:ph idx="1" type="subTitle"/>
          </p:nvPr>
        </p:nvSpPr>
        <p:spPr>
          <a:xfrm>
            <a:off x="2922254" y="3756274"/>
            <a:ext cx="6347400" cy="184800"/>
          </a:xfrm>
          <a:prstGeom prst="rect">
            <a:avLst/>
          </a:prstGeom>
          <a:noFill/>
          <a:ln>
            <a:noFill/>
          </a:ln>
        </p:spPr>
        <p:txBody>
          <a:bodyPr anchorCtr="0" anchor="t" bIns="0" lIns="0" spcFirstLastPara="1" rIns="0" wrap="square" tIns="0">
            <a:spAutoFit/>
          </a:bodyPr>
          <a:lstStyle>
            <a:lvl1pPr lvl="0" rtl="0" algn="ctr">
              <a:lnSpc>
                <a:spcPct val="100000"/>
              </a:lnSpc>
              <a:spcBef>
                <a:spcPts val="1200"/>
              </a:spcBef>
              <a:spcAft>
                <a:spcPts val="0"/>
              </a:spcAft>
              <a:buSzPts val="1080"/>
              <a:buNone/>
              <a:defRPr b="0" i="0" sz="1200" cap="none">
                <a:solidFill>
                  <a:schemeClr val="lt1"/>
                </a:solidFill>
                <a:latin typeface="Lato"/>
                <a:ea typeface="Lato"/>
                <a:cs typeface="Lato"/>
                <a:sym typeface="Lato"/>
              </a:defRPr>
            </a:lvl1pPr>
            <a:lvl2pPr lvl="1" rtl="0" algn="ctr">
              <a:lnSpc>
                <a:spcPct val="100000"/>
              </a:lnSpc>
              <a:spcBef>
                <a:spcPts val="1200"/>
              </a:spcBef>
              <a:spcAft>
                <a:spcPts val="0"/>
              </a:spcAft>
              <a:buSzPts val="1600"/>
              <a:buNone/>
              <a:defRPr sz="2000"/>
            </a:lvl2pPr>
            <a:lvl3pPr lvl="2" rtl="0" algn="ctr">
              <a:lnSpc>
                <a:spcPct val="100000"/>
              </a:lnSpc>
              <a:spcBef>
                <a:spcPts val="1200"/>
              </a:spcBef>
              <a:spcAft>
                <a:spcPts val="0"/>
              </a:spcAft>
              <a:buSzPts val="1260"/>
              <a:buNone/>
              <a:defRPr sz="1800"/>
            </a:lvl3pPr>
            <a:lvl4pPr lvl="3" rtl="0" algn="ctr">
              <a:lnSpc>
                <a:spcPct val="100000"/>
              </a:lnSpc>
              <a:spcBef>
                <a:spcPts val="1200"/>
              </a:spcBef>
              <a:spcAft>
                <a:spcPts val="0"/>
              </a:spcAft>
              <a:buSzPts val="960"/>
              <a:buNone/>
              <a:defRPr sz="1600"/>
            </a:lvl4pPr>
            <a:lvl5pPr lvl="4" rtl="0" algn="ctr">
              <a:lnSpc>
                <a:spcPct val="100000"/>
              </a:lnSpc>
              <a:spcBef>
                <a:spcPts val="1200"/>
              </a:spcBef>
              <a:spcAft>
                <a:spcPts val="0"/>
              </a:spcAft>
              <a:buSzPts val="96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  Text - Light 1">
  <p:cSld name="Title &amp; Subtitle -  Text - Light_1">
    <p:spTree>
      <p:nvGrpSpPr>
        <p:cNvPr id="33" name="Shape 33"/>
        <p:cNvGrpSpPr/>
        <p:nvPr/>
      </p:nvGrpSpPr>
      <p:grpSpPr>
        <a:xfrm>
          <a:off x="0" y="0"/>
          <a:ext cx="0" cy="0"/>
          <a:chOff x="0" y="0"/>
          <a:chExt cx="0" cy="0"/>
        </a:xfrm>
      </p:grpSpPr>
      <p:sp>
        <p:nvSpPr>
          <p:cNvPr id="34" name="Google Shape;34;g2b67a7987b7_0_24"/>
          <p:cNvSpPr txBox="1"/>
          <p:nvPr>
            <p:ph type="title"/>
          </p:nvPr>
        </p:nvSpPr>
        <p:spPr>
          <a:xfrm>
            <a:off x="595932" y="1915060"/>
            <a:ext cx="11000100" cy="313800"/>
          </a:xfrm>
          <a:prstGeom prst="rect">
            <a:avLst/>
          </a:prstGeom>
          <a:noFill/>
          <a:ln>
            <a:noFill/>
          </a:ln>
        </p:spPr>
        <p:txBody>
          <a:bodyPr anchorCtr="0" anchor="t" bIns="45700" lIns="0" spcFirstLastPara="1" rIns="0" wrap="square" tIns="45700">
            <a:spAutoFit/>
          </a:bodyPr>
          <a:lstStyle>
            <a:lvl1pPr lvl="0" marR="0" rtl="0" algn="l">
              <a:lnSpc>
                <a:spcPct val="90000"/>
              </a:lnSpc>
              <a:spcBef>
                <a:spcPts val="0"/>
              </a:spcBef>
              <a:spcAft>
                <a:spcPts val="0"/>
              </a:spcAft>
              <a:buClr>
                <a:srgbClr val="32414E"/>
              </a:buClr>
              <a:buSzPts val="1600"/>
              <a:buFont typeface="Lato"/>
              <a:buNone/>
              <a:defRPr b="1" i="0" sz="1600" u="none" cap="none" strike="noStrike">
                <a:solidFill>
                  <a:srgbClr val="32414E"/>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g2b67a7987b7_0_24"/>
          <p:cNvSpPr txBox="1"/>
          <p:nvPr>
            <p:ph idx="1" type="body"/>
          </p:nvPr>
        </p:nvSpPr>
        <p:spPr>
          <a:xfrm>
            <a:off x="607105" y="386459"/>
            <a:ext cx="10997400" cy="5232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1200"/>
              </a:spcBef>
              <a:spcAft>
                <a:spcPts val="0"/>
              </a:spcAft>
              <a:buSzPts val="2160"/>
              <a:buFont typeface="Lato"/>
              <a:buNone/>
              <a:defRPr b="1" i="0" sz="2400" cap="none">
                <a:solidFill>
                  <a:schemeClr val="accent1"/>
                </a:solidFill>
                <a:latin typeface="Lato"/>
                <a:ea typeface="Lato"/>
                <a:cs typeface="Lato"/>
                <a:sym typeface="Lato"/>
              </a:defRPr>
            </a:lvl1pPr>
            <a:lvl2pPr indent="-228600" lvl="1" marL="914400" rtl="0" algn="l">
              <a:lnSpc>
                <a:spcPct val="100000"/>
              </a:lnSpc>
              <a:spcBef>
                <a:spcPts val="1200"/>
              </a:spcBef>
              <a:spcAft>
                <a:spcPts val="0"/>
              </a:spcAft>
              <a:buSzPts val="1600"/>
              <a:buFont typeface="Lato"/>
              <a:buNone/>
              <a:defRPr/>
            </a:lvl2pPr>
            <a:lvl3pPr indent="-228600" lvl="2" marL="1371600" rtl="0" algn="l">
              <a:lnSpc>
                <a:spcPct val="100000"/>
              </a:lnSpc>
              <a:spcBef>
                <a:spcPts val="1200"/>
              </a:spcBef>
              <a:spcAft>
                <a:spcPts val="0"/>
              </a:spcAft>
              <a:buSzPts val="1260"/>
              <a:buFont typeface="Lato"/>
              <a:buNone/>
              <a:defRPr/>
            </a:lvl3pPr>
            <a:lvl4pPr indent="-228600" lvl="3" marL="1828800" rtl="0" algn="l">
              <a:lnSpc>
                <a:spcPct val="100000"/>
              </a:lnSpc>
              <a:spcBef>
                <a:spcPts val="1200"/>
              </a:spcBef>
              <a:spcAft>
                <a:spcPts val="0"/>
              </a:spcAft>
              <a:buSzPts val="960"/>
              <a:buFont typeface="Lato"/>
              <a:buNone/>
              <a:defRPr/>
            </a:lvl4pPr>
            <a:lvl5pPr indent="-228600" lvl="4" marL="2286000" rtl="0" algn="l">
              <a:lnSpc>
                <a:spcPct val="100000"/>
              </a:lnSpc>
              <a:spcBef>
                <a:spcPts val="1200"/>
              </a:spcBef>
              <a:spcAft>
                <a:spcPts val="0"/>
              </a:spcAft>
              <a:buSzPts val="840"/>
              <a:buFont typeface="Lato"/>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cxnSp>
        <p:nvCxnSpPr>
          <p:cNvPr id="36" name="Google Shape;36;g2b67a7987b7_0_24"/>
          <p:cNvCxnSpPr/>
          <p:nvPr/>
        </p:nvCxnSpPr>
        <p:spPr>
          <a:xfrm>
            <a:off x="11549579" y="6649095"/>
            <a:ext cx="0" cy="120000"/>
          </a:xfrm>
          <a:prstGeom prst="straightConnector1">
            <a:avLst/>
          </a:prstGeom>
          <a:noFill/>
          <a:ln cap="flat" cmpd="sng" w="9525">
            <a:solidFill>
              <a:srgbClr val="D8D8D8"/>
            </a:solidFill>
            <a:prstDash val="solid"/>
            <a:miter lim="800000"/>
            <a:headEnd len="sm" w="sm" type="none"/>
            <a:tailEnd len="sm" w="sm" type="none"/>
          </a:ln>
        </p:spPr>
      </p:cxnSp>
      <p:sp>
        <p:nvSpPr>
          <p:cNvPr id="37" name="Google Shape;37;g2b67a7987b7_0_24"/>
          <p:cNvSpPr txBox="1"/>
          <p:nvPr/>
        </p:nvSpPr>
        <p:spPr>
          <a:xfrm>
            <a:off x="11510648" y="6600434"/>
            <a:ext cx="298200" cy="365100"/>
          </a:xfrm>
          <a:prstGeom prst="rect">
            <a:avLst/>
          </a:prstGeom>
          <a:noFill/>
          <a:ln>
            <a:noFill/>
          </a:ln>
        </p:spPr>
        <p:txBody>
          <a:bodyPr anchorCtr="0" anchor="t" bIns="45700" lIns="0" spcFirstLastPara="1" rIns="0"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ES" sz="800" u="none" cap="none" strike="noStrike">
                <a:solidFill>
                  <a:schemeClr val="accent1"/>
                </a:solidFill>
                <a:latin typeface="Lato Light"/>
                <a:ea typeface="Lato Light"/>
                <a:cs typeface="Lato Light"/>
                <a:sym typeface="Lato Light"/>
              </a:rPr>
              <a:t>‹#›</a:t>
            </a:fld>
            <a:endParaRPr b="0" i="0" sz="800" u="none" cap="none" strike="noStrike">
              <a:solidFill>
                <a:schemeClr val="accent1"/>
              </a:solidFill>
              <a:latin typeface="Lato Light"/>
              <a:ea typeface="Lato Light"/>
              <a:cs typeface="Lato Light"/>
              <a:sym typeface="Lato Light"/>
            </a:endParaRPr>
          </a:p>
        </p:txBody>
      </p:sp>
      <p:sp>
        <p:nvSpPr>
          <p:cNvPr id="38" name="Google Shape;38;g2b67a7987b7_0_24"/>
          <p:cNvSpPr txBox="1"/>
          <p:nvPr>
            <p:ph idx="2" type="body"/>
          </p:nvPr>
        </p:nvSpPr>
        <p:spPr>
          <a:xfrm>
            <a:off x="606643" y="2543388"/>
            <a:ext cx="11202300" cy="2925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260"/>
              <a:buFont typeface="Arial"/>
              <a:buNone/>
              <a:defRPr sz="1400">
                <a:solidFill>
                  <a:schemeClr val="dk1"/>
                </a:solidFill>
                <a:latin typeface="Lato"/>
                <a:ea typeface="Lato"/>
                <a:cs typeface="Lato"/>
                <a:sym typeface="Lato"/>
              </a:defRPr>
            </a:lvl1pPr>
            <a:lvl2pPr indent="-228600" lvl="1" marL="914400" rtl="0" algn="l">
              <a:lnSpc>
                <a:spcPct val="100000"/>
              </a:lnSpc>
              <a:spcBef>
                <a:spcPts val="1200"/>
              </a:spcBef>
              <a:spcAft>
                <a:spcPts val="0"/>
              </a:spcAft>
              <a:buSzPts val="1600"/>
              <a:buFont typeface="Lato"/>
              <a:buNone/>
              <a:defRPr/>
            </a:lvl2pPr>
            <a:lvl3pPr indent="-228600" lvl="2" marL="1371600" rtl="0" algn="l">
              <a:lnSpc>
                <a:spcPct val="100000"/>
              </a:lnSpc>
              <a:spcBef>
                <a:spcPts val="1200"/>
              </a:spcBef>
              <a:spcAft>
                <a:spcPts val="0"/>
              </a:spcAft>
              <a:buSzPts val="1260"/>
              <a:buFont typeface="Lato"/>
              <a:buNone/>
              <a:defRPr/>
            </a:lvl3pPr>
            <a:lvl4pPr indent="-228600" lvl="3" marL="1828800" rtl="0" algn="l">
              <a:lnSpc>
                <a:spcPct val="100000"/>
              </a:lnSpc>
              <a:spcBef>
                <a:spcPts val="1200"/>
              </a:spcBef>
              <a:spcAft>
                <a:spcPts val="0"/>
              </a:spcAft>
              <a:buSzPts val="960"/>
              <a:buFont typeface="Lato"/>
              <a:buNone/>
              <a:defRPr/>
            </a:lvl4pPr>
            <a:lvl5pPr indent="-228600" lvl="4" marL="2286000" rtl="0" algn="l">
              <a:lnSpc>
                <a:spcPct val="100000"/>
              </a:lnSpc>
              <a:spcBef>
                <a:spcPts val="1200"/>
              </a:spcBef>
              <a:spcAft>
                <a:spcPts val="0"/>
              </a:spcAft>
              <a:buSzPts val="840"/>
              <a:buFont typeface="Lato"/>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cxnSp>
        <p:nvCxnSpPr>
          <p:cNvPr id="39" name="Google Shape;39;g2b67a7987b7_0_24"/>
          <p:cNvCxnSpPr/>
          <p:nvPr/>
        </p:nvCxnSpPr>
        <p:spPr>
          <a:xfrm>
            <a:off x="0" y="6286036"/>
            <a:ext cx="12192000" cy="0"/>
          </a:xfrm>
          <a:prstGeom prst="straightConnector1">
            <a:avLst/>
          </a:prstGeom>
          <a:noFill/>
          <a:ln cap="flat" cmpd="sng" w="19050">
            <a:solidFill>
              <a:srgbClr val="DEE8F1"/>
            </a:solidFill>
            <a:prstDash val="solid"/>
            <a:miter lim="800000"/>
            <a:headEnd len="sm" w="sm" type="none"/>
            <a:tailEnd len="sm" w="sm" type="none"/>
          </a:ln>
        </p:spPr>
      </p:cxnSp>
      <p:pic>
        <p:nvPicPr>
          <p:cNvPr descr="https://lh7-us.googleusercontent.com/jOoJP0kTEsA4DwcdW5h1fEWnIzV7fbxb-d8-Jr5lEhT2ItIi60q2vqsJbNsRJ588meyIS38SH8WGhuNStIQE1fjbxPlBsGJtOG7SuQeNMSIJY2rhjrxY4e9syaurtK8ORHnr8dGB-GoR7pA=s2048" id="40" name="Google Shape;40;g2b67a7987b7_0_24"/>
          <p:cNvPicPr preferRelativeResize="0"/>
          <p:nvPr/>
        </p:nvPicPr>
        <p:blipFill rotWithShape="1">
          <a:blip r:embed="rId2">
            <a:alphaModFix/>
          </a:blip>
          <a:srcRect b="0" l="0" r="0" t="0"/>
          <a:stretch/>
        </p:blipFill>
        <p:spPr>
          <a:xfrm>
            <a:off x="5175496" y="6385363"/>
            <a:ext cx="1609405" cy="36305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41" name="Shape 41"/>
        <p:cNvGrpSpPr/>
        <p:nvPr/>
      </p:nvGrpSpPr>
      <p:grpSpPr>
        <a:xfrm>
          <a:off x="0" y="0"/>
          <a:ext cx="0" cy="0"/>
          <a:chOff x="0" y="0"/>
          <a:chExt cx="0" cy="0"/>
        </a:xfrm>
      </p:grpSpPr>
      <p:pic>
        <p:nvPicPr>
          <p:cNvPr descr="Abstract background with network pattern" id="42" name="Google Shape;42;g2b67a7987b7_0_32"/>
          <p:cNvPicPr preferRelativeResize="0"/>
          <p:nvPr/>
        </p:nvPicPr>
        <p:blipFill rotWithShape="1">
          <a:blip r:embed="rId2">
            <a:alphaModFix/>
          </a:blip>
          <a:srcRect b="7742" l="0" r="0" t="7733"/>
          <a:stretch/>
        </p:blipFill>
        <p:spPr>
          <a:xfrm>
            <a:off x="-1" y="0"/>
            <a:ext cx="12191999" cy="6858000"/>
          </a:xfrm>
          <a:prstGeom prst="rect">
            <a:avLst/>
          </a:prstGeom>
          <a:noFill/>
          <a:ln>
            <a:noFill/>
          </a:ln>
        </p:spPr>
      </p:pic>
      <p:sp>
        <p:nvSpPr>
          <p:cNvPr id="43" name="Google Shape;43;g2b67a7987b7_0_32"/>
          <p:cNvSpPr txBox="1"/>
          <p:nvPr/>
        </p:nvSpPr>
        <p:spPr>
          <a:xfrm>
            <a:off x="874713" y="2022961"/>
            <a:ext cx="10442700" cy="424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600"/>
              <a:buFont typeface="Lato"/>
              <a:buNone/>
            </a:pPr>
            <a:r>
              <a:rPr b="1" i="0" lang="es-ES" sz="2600" u="none" cap="none" strike="noStrike">
                <a:solidFill>
                  <a:schemeClr val="lt1"/>
                </a:solidFill>
                <a:latin typeface="Lato"/>
                <a:ea typeface="Lato"/>
                <a:cs typeface="Lato"/>
                <a:sym typeface="Lato"/>
              </a:rPr>
              <a:t>THANK YOU</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b67a7987b7_0_0"/>
          <p:cNvSpPr txBox="1"/>
          <p:nvPr>
            <p:ph idx="1" type="body"/>
          </p:nvPr>
        </p:nvSpPr>
        <p:spPr>
          <a:xfrm>
            <a:off x="874713" y="1665288"/>
            <a:ext cx="10442700" cy="1985100"/>
          </a:xfrm>
          <a:prstGeom prst="rect">
            <a:avLst/>
          </a:prstGeom>
          <a:noFill/>
          <a:ln>
            <a:noFill/>
          </a:ln>
        </p:spPr>
        <p:txBody>
          <a:bodyPr anchorCtr="0" anchor="t" bIns="0" lIns="0" spcFirstLastPara="1" rIns="0" wrap="square" tIns="0">
            <a:spAutoFit/>
          </a:bodyPr>
          <a:lstStyle>
            <a:lvl1pPr indent="-354330" lvl="0" marL="457200" marR="0" rtl="0" algn="l">
              <a:lnSpc>
                <a:spcPct val="100000"/>
              </a:lnSpc>
              <a:spcBef>
                <a:spcPts val="1200"/>
              </a:spcBef>
              <a:spcAft>
                <a:spcPts val="0"/>
              </a:spcAft>
              <a:buClr>
                <a:schemeClr val="dk2"/>
              </a:buClr>
              <a:buSzPts val="1980"/>
              <a:buFont typeface="Arial"/>
              <a:buChar char="•"/>
              <a:defRPr b="0" i="0" sz="2200" u="none" cap="none" strike="noStrike">
                <a:solidFill>
                  <a:schemeClr val="dk1"/>
                </a:solidFill>
                <a:latin typeface="Lato"/>
                <a:ea typeface="Lato"/>
                <a:cs typeface="Lato"/>
                <a:sym typeface="Lato"/>
              </a:defRPr>
            </a:lvl1pPr>
            <a:lvl2pPr indent="-330200" lvl="1" marL="914400" marR="0" rtl="0" algn="l">
              <a:lnSpc>
                <a:spcPct val="100000"/>
              </a:lnSpc>
              <a:spcBef>
                <a:spcPts val="1200"/>
              </a:spcBef>
              <a:spcAft>
                <a:spcPts val="0"/>
              </a:spcAft>
              <a:buClr>
                <a:schemeClr val="dk2"/>
              </a:buClr>
              <a:buSzPts val="1600"/>
              <a:buFont typeface="Noto Sans Symbols"/>
              <a:buChar char="▪"/>
              <a:defRPr b="0" i="0" sz="2000" u="none" cap="none" strike="noStrike">
                <a:solidFill>
                  <a:schemeClr val="dk1"/>
                </a:solidFill>
                <a:latin typeface="Lato"/>
                <a:ea typeface="Lato"/>
                <a:cs typeface="Lato"/>
                <a:sym typeface="Lato"/>
              </a:defRPr>
            </a:lvl2pPr>
            <a:lvl3pPr indent="-308610" lvl="2" marL="1371600" marR="0" rtl="0" algn="l">
              <a:lnSpc>
                <a:spcPct val="100000"/>
              </a:lnSpc>
              <a:spcBef>
                <a:spcPts val="1200"/>
              </a:spcBef>
              <a:spcAft>
                <a:spcPts val="0"/>
              </a:spcAft>
              <a:buClr>
                <a:schemeClr val="dk2"/>
              </a:buClr>
              <a:buSzPts val="1260"/>
              <a:buFont typeface="Courier New"/>
              <a:buChar char="o"/>
              <a:defRPr b="0" i="0" sz="1800" u="none" cap="none" strike="noStrike">
                <a:solidFill>
                  <a:schemeClr val="dk1"/>
                </a:solidFill>
                <a:latin typeface="Lato"/>
                <a:ea typeface="Lato"/>
                <a:cs typeface="Lato"/>
                <a:sym typeface="Lato"/>
              </a:defRPr>
            </a:lvl3pPr>
            <a:lvl4pPr indent="-289560" lvl="3" marL="1828800" marR="0" rtl="0" algn="l">
              <a:lnSpc>
                <a:spcPct val="100000"/>
              </a:lnSpc>
              <a:spcBef>
                <a:spcPts val="1200"/>
              </a:spcBef>
              <a:spcAft>
                <a:spcPts val="0"/>
              </a:spcAft>
              <a:buClr>
                <a:schemeClr val="dk2"/>
              </a:buClr>
              <a:buSzPts val="960"/>
              <a:buFont typeface="Noto Sans Symbols"/>
              <a:buChar char="❑"/>
              <a:defRPr b="0" i="0" sz="1600" u="none" cap="none" strike="noStrike">
                <a:solidFill>
                  <a:schemeClr val="dk1"/>
                </a:solidFill>
                <a:latin typeface="Lato"/>
                <a:ea typeface="Lato"/>
                <a:cs typeface="Lato"/>
                <a:sym typeface="Lato"/>
              </a:defRPr>
            </a:lvl4pPr>
            <a:lvl5pPr indent="-281939" lvl="4" marL="2286000" marR="0" rtl="0" algn="l">
              <a:lnSpc>
                <a:spcPct val="100000"/>
              </a:lnSpc>
              <a:spcBef>
                <a:spcPts val="1200"/>
              </a:spcBef>
              <a:spcAft>
                <a:spcPts val="0"/>
              </a:spcAft>
              <a:buClr>
                <a:schemeClr val="dk2"/>
              </a:buClr>
              <a:buSzPts val="840"/>
              <a:buFont typeface="Noto Sans Symbols"/>
              <a:buChar char="❖"/>
              <a:defRPr b="0" i="0" sz="14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9pPr>
          </a:lstStyle>
          <a:p/>
        </p:txBody>
      </p:sp>
      <p:sp>
        <p:nvSpPr>
          <p:cNvPr id="11" name="Google Shape;11;g2b67a7987b7_0_0"/>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91">
          <p15:clr>
            <a:srgbClr val="F26B43"/>
          </p15:clr>
        </p15:guide>
        <p15:guide id="2" orient="horz" pos="3861">
          <p15:clr>
            <a:srgbClr val="F26B43"/>
          </p15:clr>
        </p15:guide>
        <p15:guide id="3" pos="7310">
          <p15:clr>
            <a:srgbClr val="F26B43"/>
          </p15:clr>
        </p15:guide>
        <p15:guide id="4" pos="3840">
          <p15:clr>
            <a:srgbClr val="F26B43"/>
          </p15:clr>
        </p15:guide>
        <p15:guide id="5" orient="horz" pos="2160">
          <p15:clr>
            <a:srgbClr val="F26B43"/>
          </p15:clr>
        </p15:guide>
        <p15:guide id="6" pos="37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10131"/>
        </a:solidFill>
      </p:bgPr>
    </p:bg>
    <p:spTree>
      <p:nvGrpSpPr>
        <p:cNvPr id="47" name="Shape 47"/>
        <p:cNvGrpSpPr/>
        <p:nvPr/>
      </p:nvGrpSpPr>
      <p:grpSpPr>
        <a:xfrm>
          <a:off x="0" y="0"/>
          <a:ext cx="0" cy="0"/>
          <a:chOff x="0" y="0"/>
          <a:chExt cx="0" cy="0"/>
        </a:xfrm>
      </p:grpSpPr>
      <p:sp>
        <p:nvSpPr>
          <p:cNvPr id="48" name="Google Shape;48;p1"/>
          <p:cNvSpPr txBox="1"/>
          <p:nvPr>
            <p:ph type="title"/>
          </p:nvPr>
        </p:nvSpPr>
        <p:spPr>
          <a:xfrm>
            <a:off x="1426724" y="2675530"/>
            <a:ext cx="9338700" cy="554100"/>
          </a:xfrm>
          <a:prstGeom prst="rect">
            <a:avLst/>
          </a:prstGeom>
          <a:noFill/>
          <a:ln>
            <a:noFill/>
          </a:ln>
        </p:spPr>
        <p:txBody>
          <a:bodyPr anchorCtr="0" anchor="b" bIns="45700" lIns="0" spcFirstLastPara="1" rIns="0" wrap="square" tIns="45700">
            <a:spAutoFit/>
          </a:bodyPr>
          <a:lstStyle/>
          <a:p>
            <a:pPr indent="0" lvl="0" marL="0" rtl="0" algn="ctr">
              <a:lnSpc>
                <a:spcPct val="150000"/>
              </a:lnSpc>
              <a:spcBef>
                <a:spcPts val="0"/>
              </a:spcBef>
              <a:spcAft>
                <a:spcPts val="0"/>
              </a:spcAft>
              <a:buClr>
                <a:schemeClr val="lt1"/>
              </a:buClr>
              <a:buSzPts val="2800"/>
              <a:buFont typeface="Lato"/>
              <a:buNone/>
            </a:pPr>
            <a:r>
              <a:rPr lang="es-ES" sz="3000"/>
              <a:t>1.</a:t>
            </a:r>
            <a:r>
              <a:rPr lang="es-ES" sz="3000"/>
              <a:t>Introducció al Big  data</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0"/>
          <p:cNvSpPr txBox="1"/>
          <p:nvPr>
            <p:ph idx="1" type="body"/>
          </p:nvPr>
        </p:nvSpPr>
        <p:spPr>
          <a:xfrm>
            <a:off x="607105" y="386459"/>
            <a:ext cx="109974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1200"/>
              </a:spcBef>
              <a:spcAft>
                <a:spcPts val="0"/>
              </a:spcAft>
              <a:buSzPts val="2160"/>
              <a:buFont typeface="Lato"/>
              <a:buNone/>
            </a:pPr>
            <a:r>
              <a:rPr lang="es-ES"/>
              <a:t>Modelatge , raonament i resolució de problemes</a:t>
            </a:r>
            <a:endParaRPr/>
          </a:p>
        </p:txBody>
      </p:sp>
      <p:sp>
        <p:nvSpPr>
          <p:cNvPr id="104" name="Google Shape;104;p10"/>
          <p:cNvSpPr txBox="1"/>
          <p:nvPr>
            <p:ph idx="2" type="body"/>
          </p:nvPr>
        </p:nvSpPr>
        <p:spPr>
          <a:xfrm>
            <a:off x="606643" y="1375434"/>
            <a:ext cx="10997400" cy="2616600"/>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0"/>
              </a:spcBef>
              <a:spcAft>
                <a:spcPts val="600"/>
              </a:spcAft>
              <a:buSzPts val="1260"/>
              <a:buNone/>
            </a:pPr>
            <a:r>
              <a:rPr lang="es-ES"/>
              <a:t>Un model pot ser definit com una estructura idealitzada abstracta hipotètica deductiva i analògica amb caràcter heurístic sobre fenòmens complexos i inaccessibles directament.</a:t>
            </a:r>
            <a:br>
              <a:rPr lang="es-ES"/>
            </a:br>
            <a:r>
              <a:rPr lang="es-ES"/>
              <a:t>Els models fan servir dades dels processos, funcions i objectes d'aspectes específics d'aquests fenòmens per estudiar-los, descriure'ls i explicar-los i predir el seu comportament. Aquests també serveixen per representar conceptualment i esquemàticament els coneixements científics i les correlacions entre els fenòmens per visualitzar-los i explicar-los.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b67a7987b7_0_36"/>
          <p:cNvSpPr txBox="1"/>
          <p:nvPr>
            <p:ph idx="1" type="body"/>
          </p:nvPr>
        </p:nvSpPr>
        <p:spPr>
          <a:xfrm>
            <a:off x="607105" y="386459"/>
            <a:ext cx="10997400" cy="6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s-ES"/>
              <a:t>Anàlisis en temps real.</a:t>
            </a:r>
            <a:endParaRPr/>
          </a:p>
          <a:p>
            <a:pPr indent="0" lvl="0" marL="0" rtl="0" algn="l">
              <a:spcBef>
                <a:spcPts val="600"/>
              </a:spcBef>
              <a:spcAft>
                <a:spcPts val="0"/>
              </a:spcAft>
              <a:buNone/>
            </a:pPr>
            <a:r>
              <a:t/>
            </a:r>
            <a:endParaRPr/>
          </a:p>
          <a:p>
            <a:pPr indent="0" lvl="0" marL="0" rtl="0" algn="l">
              <a:spcBef>
                <a:spcPts val="600"/>
              </a:spcBef>
              <a:spcAft>
                <a:spcPts val="600"/>
              </a:spcAft>
              <a:buNone/>
            </a:pPr>
            <a:r>
              <a:t/>
            </a:r>
            <a:endParaRPr/>
          </a:p>
        </p:txBody>
      </p:sp>
      <p:sp>
        <p:nvSpPr>
          <p:cNvPr id="111" name="Google Shape;111;g2b67a7987b7_0_36"/>
          <p:cNvSpPr txBox="1"/>
          <p:nvPr>
            <p:ph idx="2" type="body"/>
          </p:nvPr>
        </p:nvSpPr>
        <p:spPr>
          <a:xfrm>
            <a:off x="607093" y="1352234"/>
            <a:ext cx="10997400" cy="4596300"/>
          </a:xfrm>
          <a:prstGeom prst="rect">
            <a:avLst/>
          </a:prstGeom>
        </p:spPr>
        <p:txBody>
          <a:bodyPr anchorCtr="0" anchor="t" bIns="0" lIns="0" spcFirstLastPara="1" rIns="0" wrap="square" tIns="0">
            <a:noAutofit/>
          </a:bodyPr>
          <a:lstStyle/>
          <a:p>
            <a:pPr indent="-308610" lvl="0" marL="457200" rtl="0" algn="just">
              <a:spcBef>
                <a:spcPts val="0"/>
              </a:spcBef>
              <a:spcAft>
                <a:spcPts val="0"/>
              </a:spcAft>
              <a:buSzPts val="1260"/>
              <a:buChar char="●"/>
            </a:pPr>
            <a:r>
              <a:rPr lang="es-ES"/>
              <a:t>Fer anàlisis en temps reals significa que les dades es proporcionen per un anàlisis quasi immediatament un cop es recopilen. Els usuaris han de poder veure i analitzar les dades en un sistema en temps reals.</a:t>
            </a:r>
            <a:endParaRPr/>
          </a:p>
          <a:p>
            <a:pPr indent="-308610" lvl="0" marL="457200" rtl="0" algn="just">
              <a:spcBef>
                <a:spcPts val="0"/>
              </a:spcBef>
              <a:spcAft>
                <a:spcPts val="0"/>
              </a:spcAft>
              <a:buSzPts val="1260"/>
              <a:buChar char="●"/>
            </a:pPr>
            <a:r>
              <a:rPr lang="es-ES"/>
              <a:t>Les dades en temps real proporcionen una vista única i comú de les operacions i poden millorar enormement les formes d'administrar negoci.</a:t>
            </a:r>
            <a:endParaRPr/>
          </a:p>
          <a:p>
            <a:pPr indent="-308610" lvl="0" marL="457200" rtl="0" algn="just">
              <a:spcBef>
                <a:spcPts val="0"/>
              </a:spcBef>
              <a:spcAft>
                <a:spcPts val="0"/>
              </a:spcAft>
              <a:buSzPts val="1260"/>
              <a:buChar char="●"/>
            </a:pPr>
            <a:r>
              <a:rPr lang="es-ES"/>
              <a:t>L'analítica en temps real pot permetre a l'empresa conèixer instantàniament quan succeïx els canvis al configurar alertes per problemes clau.</a:t>
            </a:r>
            <a:endParaRPr/>
          </a:p>
          <a:p>
            <a:pPr indent="0" lvl="0" marL="0" rtl="0" algn="just">
              <a:spcBef>
                <a:spcPts val="600"/>
              </a:spcBef>
              <a:spcAft>
                <a:spcPts val="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b67a7987b7_0_48"/>
          <p:cNvSpPr txBox="1"/>
          <p:nvPr>
            <p:ph idx="1" type="body"/>
          </p:nvPr>
        </p:nvSpPr>
        <p:spPr>
          <a:xfrm>
            <a:off x="607105" y="386459"/>
            <a:ext cx="10997400" cy="674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s-ES"/>
              <a:t>Anàlisis en temps real segons demanda i continua</a:t>
            </a:r>
            <a:endParaRPr/>
          </a:p>
        </p:txBody>
      </p:sp>
      <p:sp>
        <p:nvSpPr>
          <p:cNvPr id="118" name="Google Shape;118;g2b67a7987b7_0_48"/>
          <p:cNvSpPr txBox="1"/>
          <p:nvPr>
            <p:ph idx="2" type="body"/>
          </p:nvPr>
        </p:nvSpPr>
        <p:spPr>
          <a:xfrm>
            <a:off x="606643" y="1375434"/>
            <a:ext cx="10997400" cy="4596300"/>
          </a:xfrm>
          <a:prstGeom prst="rect">
            <a:avLst/>
          </a:prstGeom>
        </p:spPr>
        <p:txBody>
          <a:bodyPr anchorCtr="0" anchor="t" bIns="0" lIns="0" spcFirstLastPara="1" rIns="0" wrap="square" tIns="0">
            <a:noAutofit/>
          </a:bodyPr>
          <a:lstStyle/>
          <a:p>
            <a:pPr indent="-308610" lvl="0" marL="457200" rtl="0" algn="just">
              <a:spcBef>
                <a:spcPts val="0"/>
              </a:spcBef>
              <a:spcAft>
                <a:spcPts val="0"/>
              </a:spcAft>
              <a:buSzPts val="1260"/>
              <a:buChar char="●"/>
            </a:pPr>
            <a:r>
              <a:rPr b="1" lang="es-ES"/>
              <a:t>Anàlisis en temps real segons demanda</a:t>
            </a:r>
            <a:r>
              <a:rPr lang="es-ES"/>
              <a:t>: l'anàlisis en temps real segons demanda requereix que un usuari o sistema sol·liciti una consulta de les dades perquè s'efectuí els anàlisis i resultats que s'entreguen a l'usuari o sistema. Això es coneix com un enfocament d'extracció, ja que les dades s'extreuen per respondre una pregunta específica en aquell moment.</a:t>
            </a:r>
            <a:endParaRPr/>
          </a:p>
          <a:p>
            <a:pPr indent="-308610" lvl="0" marL="457200" rtl="0" algn="just">
              <a:spcBef>
                <a:spcPts val="0"/>
              </a:spcBef>
              <a:spcAft>
                <a:spcPts val="0"/>
              </a:spcAft>
              <a:buSzPts val="1260"/>
              <a:buChar char="●"/>
            </a:pPr>
            <a:r>
              <a:rPr b="1" lang="es-ES"/>
              <a:t>Anàlisis en temps real continuo</a:t>
            </a:r>
            <a:r>
              <a:rPr lang="es-ES"/>
              <a:t>: l'anàlisi en temps real continuo no requereix d'una consulta. Certs esdeveniments i alertes s'activen pels usuaris o respostes del sistema d'una manera més proactiva i continua.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b67a7987b7_0_60"/>
          <p:cNvSpPr txBox="1"/>
          <p:nvPr>
            <p:ph idx="1" type="body"/>
          </p:nvPr>
        </p:nvSpPr>
        <p:spPr>
          <a:xfrm>
            <a:off x="607105" y="386459"/>
            <a:ext cx="10997400" cy="674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s-ES"/>
              <a:t>Beneficis d'Anàlisis en temps real</a:t>
            </a:r>
            <a:endParaRPr/>
          </a:p>
        </p:txBody>
      </p:sp>
      <p:sp>
        <p:nvSpPr>
          <p:cNvPr id="125" name="Google Shape;125;g2b67a7987b7_0_60"/>
          <p:cNvSpPr txBox="1"/>
          <p:nvPr>
            <p:ph idx="2" type="body"/>
          </p:nvPr>
        </p:nvSpPr>
        <p:spPr>
          <a:xfrm>
            <a:off x="606643" y="1375434"/>
            <a:ext cx="10997400" cy="4596300"/>
          </a:xfrm>
          <a:prstGeom prst="rect">
            <a:avLst/>
          </a:prstGeom>
        </p:spPr>
        <p:txBody>
          <a:bodyPr anchorCtr="0" anchor="t" bIns="0" lIns="0" spcFirstLastPara="1" rIns="0" wrap="square" tIns="0">
            <a:noAutofit/>
          </a:bodyPr>
          <a:lstStyle/>
          <a:p>
            <a:pPr indent="-336550" lvl="0" marL="457200" rtl="0" algn="just">
              <a:spcBef>
                <a:spcPts val="0"/>
              </a:spcBef>
              <a:spcAft>
                <a:spcPts val="0"/>
              </a:spcAft>
              <a:buSzPts val="1700"/>
              <a:buChar char="●"/>
            </a:pPr>
            <a:r>
              <a:rPr b="1" lang="es-ES" sz="1700"/>
              <a:t>Decisions Ràpides</a:t>
            </a:r>
            <a:r>
              <a:rPr lang="es-ES" sz="1700"/>
              <a:t>: Presa de decisions informades en l'instant.</a:t>
            </a:r>
            <a:endParaRPr sz="1700"/>
          </a:p>
          <a:p>
            <a:pPr indent="-336550" lvl="0" marL="457200" rtl="0" algn="just">
              <a:spcBef>
                <a:spcPts val="0"/>
              </a:spcBef>
              <a:spcAft>
                <a:spcPts val="0"/>
              </a:spcAft>
              <a:buSzPts val="1700"/>
              <a:buChar char="●"/>
            </a:pPr>
            <a:r>
              <a:rPr b="1" lang="es-ES" sz="1700"/>
              <a:t>Detecció de Problemes</a:t>
            </a:r>
            <a:r>
              <a:rPr lang="es-ES" sz="1700"/>
              <a:t>: Identificació i resposta immediata a anomalies.</a:t>
            </a:r>
            <a:endParaRPr sz="1700"/>
          </a:p>
          <a:p>
            <a:pPr indent="-336550" lvl="0" marL="457200" rtl="0" algn="just">
              <a:spcBef>
                <a:spcPts val="0"/>
              </a:spcBef>
              <a:spcAft>
                <a:spcPts val="0"/>
              </a:spcAft>
              <a:buSzPts val="1700"/>
              <a:buChar char="●"/>
            </a:pPr>
            <a:r>
              <a:rPr b="1" lang="es-ES" sz="1700"/>
              <a:t>Experiència del Client</a:t>
            </a:r>
            <a:r>
              <a:rPr lang="es-ES" sz="1700"/>
              <a:t>: Adaptació instantània a les necessitats dels clients.</a:t>
            </a:r>
            <a:endParaRPr sz="1700"/>
          </a:p>
          <a:p>
            <a:pPr indent="-336550" lvl="0" marL="457200" rtl="0" algn="just">
              <a:spcBef>
                <a:spcPts val="0"/>
              </a:spcBef>
              <a:spcAft>
                <a:spcPts val="0"/>
              </a:spcAft>
              <a:buSzPts val="1700"/>
              <a:buChar char="●"/>
            </a:pPr>
            <a:r>
              <a:rPr b="1" lang="es-ES" sz="1700"/>
              <a:t>Eficiència Operativa</a:t>
            </a:r>
            <a:r>
              <a:rPr lang="es-ES" sz="1700"/>
              <a:t>: Optimització de processos en temps real.</a:t>
            </a:r>
            <a:endParaRPr sz="1700"/>
          </a:p>
          <a:p>
            <a:pPr indent="-336550" lvl="0" marL="457200" rtl="0" algn="just">
              <a:spcBef>
                <a:spcPts val="0"/>
              </a:spcBef>
              <a:spcAft>
                <a:spcPts val="0"/>
              </a:spcAft>
              <a:buSzPts val="1700"/>
              <a:buChar char="●"/>
            </a:pPr>
            <a:r>
              <a:rPr b="1" lang="es-ES" sz="1700"/>
              <a:t>Previsió i Prevenció</a:t>
            </a:r>
            <a:r>
              <a:rPr lang="es-ES" sz="1700"/>
              <a:t>: Anàlisi predictiva per a accions anticipades.</a:t>
            </a:r>
            <a:endParaRPr sz="1700"/>
          </a:p>
          <a:p>
            <a:pPr indent="-336550" lvl="0" marL="457200" rtl="0" algn="just">
              <a:spcBef>
                <a:spcPts val="0"/>
              </a:spcBef>
              <a:spcAft>
                <a:spcPts val="0"/>
              </a:spcAft>
              <a:buSzPts val="1700"/>
              <a:buChar char="●"/>
            </a:pPr>
            <a:r>
              <a:rPr b="1" lang="es-ES" sz="1700"/>
              <a:t>Seguretat Millorada</a:t>
            </a:r>
            <a:r>
              <a:rPr lang="es-ES" sz="1700"/>
              <a:t>: Detecció i resposta ràpida a amenaces.</a:t>
            </a:r>
            <a:endParaRPr sz="1700"/>
          </a:p>
          <a:p>
            <a:pPr indent="-336550" lvl="0" marL="457200" rtl="0" algn="just">
              <a:spcBef>
                <a:spcPts val="0"/>
              </a:spcBef>
              <a:spcAft>
                <a:spcPts val="0"/>
              </a:spcAft>
              <a:buSzPts val="1700"/>
              <a:buChar char="●"/>
            </a:pPr>
            <a:r>
              <a:rPr b="1" lang="es-ES" sz="1700"/>
              <a:t>Competitivitat</a:t>
            </a:r>
            <a:r>
              <a:rPr lang="es-ES" sz="1700"/>
              <a:t>: Agilitat per adaptar-se i superar la competència.</a:t>
            </a:r>
            <a:endParaRPr sz="1700"/>
          </a:p>
          <a:p>
            <a:pPr indent="-336550" lvl="0" marL="457200" rtl="0" algn="just">
              <a:spcBef>
                <a:spcPts val="0"/>
              </a:spcBef>
              <a:spcAft>
                <a:spcPts val="0"/>
              </a:spcAft>
              <a:buSzPts val="1700"/>
              <a:buChar char="●"/>
            </a:pPr>
            <a:r>
              <a:rPr b="1" lang="es-ES" sz="1700"/>
              <a:t>Gestió d'Emergències</a:t>
            </a:r>
            <a:r>
              <a:rPr lang="es-ES" sz="1700"/>
              <a:t>: Coordinació eficaç en situacions crítiques.</a:t>
            </a:r>
            <a:endParaRPr sz="1700"/>
          </a:p>
          <a:p>
            <a:pPr indent="0" lvl="0" marL="0" rtl="0" algn="just">
              <a:spcBef>
                <a:spcPts val="600"/>
              </a:spcBef>
              <a:spcAft>
                <a:spcPts val="600"/>
              </a:spcAft>
              <a:buNone/>
            </a:pPr>
            <a:r>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b67a7987b7_0_69"/>
          <p:cNvSpPr txBox="1"/>
          <p:nvPr>
            <p:ph idx="1" type="body"/>
          </p:nvPr>
        </p:nvSpPr>
        <p:spPr>
          <a:xfrm>
            <a:off x="607105" y="386459"/>
            <a:ext cx="10997400" cy="674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s-ES"/>
              <a:t>Capacitats necessàries per l'anàlisi en temps real</a:t>
            </a:r>
            <a:endParaRPr/>
          </a:p>
        </p:txBody>
      </p:sp>
      <p:sp>
        <p:nvSpPr>
          <p:cNvPr id="132" name="Google Shape;132;g2b67a7987b7_0_69"/>
          <p:cNvSpPr txBox="1"/>
          <p:nvPr>
            <p:ph idx="2" type="body"/>
          </p:nvPr>
        </p:nvSpPr>
        <p:spPr>
          <a:xfrm>
            <a:off x="606643" y="1375434"/>
            <a:ext cx="10997400" cy="4596300"/>
          </a:xfrm>
          <a:prstGeom prst="rect">
            <a:avLst/>
          </a:prstGeom>
        </p:spPr>
        <p:txBody>
          <a:bodyPr anchorCtr="0" anchor="t" bIns="0" lIns="0" spcFirstLastPara="1" rIns="0" wrap="square" tIns="0">
            <a:noAutofit/>
          </a:bodyPr>
          <a:lstStyle/>
          <a:p>
            <a:pPr indent="-289560" lvl="0" marL="457200" rtl="0" algn="just">
              <a:spcBef>
                <a:spcPts val="0"/>
              </a:spcBef>
              <a:spcAft>
                <a:spcPts val="0"/>
              </a:spcAft>
              <a:buSzPts val="960"/>
              <a:buChar char="●"/>
            </a:pPr>
            <a:r>
              <a:rPr b="1" lang="es-ES" sz="1700"/>
              <a:t>Infraestructura de Dades Robusta</a:t>
            </a:r>
            <a:r>
              <a:rPr lang="es-ES" sz="1700"/>
              <a:t>: Capacitat per capturar, emmagatzemar i processar grans volums de dades a alta velocitat.</a:t>
            </a:r>
            <a:endParaRPr sz="1700"/>
          </a:p>
          <a:p>
            <a:pPr indent="-289560" lvl="0" marL="457200" rtl="0" algn="just">
              <a:spcBef>
                <a:spcPts val="0"/>
              </a:spcBef>
              <a:spcAft>
                <a:spcPts val="0"/>
              </a:spcAft>
              <a:buSzPts val="960"/>
              <a:buChar char="●"/>
            </a:pPr>
            <a:r>
              <a:rPr b="1" lang="es-ES" sz="1700"/>
              <a:t>Integració de Dades</a:t>
            </a:r>
            <a:r>
              <a:rPr lang="es-ES" sz="1700"/>
              <a:t>: Habilitat per a integrar dades de múltiples fonts i formats en temps real.</a:t>
            </a:r>
            <a:endParaRPr sz="1700"/>
          </a:p>
          <a:p>
            <a:pPr indent="-289560" lvl="0" marL="457200" rtl="0" algn="just">
              <a:spcBef>
                <a:spcPts val="0"/>
              </a:spcBef>
              <a:spcAft>
                <a:spcPts val="0"/>
              </a:spcAft>
              <a:buSzPts val="960"/>
              <a:buChar char="●"/>
            </a:pPr>
            <a:r>
              <a:rPr b="1" lang="es-ES" sz="1700"/>
              <a:t>Anàlisi Avançada</a:t>
            </a:r>
            <a:r>
              <a:rPr lang="es-ES" sz="1700"/>
              <a:t>: Utilització d'eines i tècniques d'anàlisi sofisticades, incloent l'aprenentatge automàtic i l'anàlisi predictiva.</a:t>
            </a:r>
            <a:endParaRPr sz="1700"/>
          </a:p>
          <a:p>
            <a:pPr indent="-289560" lvl="0" marL="457200" rtl="0" algn="just">
              <a:spcBef>
                <a:spcPts val="0"/>
              </a:spcBef>
              <a:spcAft>
                <a:spcPts val="0"/>
              </a:spcAft>
              <a:buSzPts val="960"/>
              <a:buChar char="●"/>
            </a:pPr>
            <a:r>
              <a:rPr b="1" lang="es-ES" sz="1700"/>
              <a:t>Visualització de Dades</a:t>
            </a:r>
            <a:r>
              <a:rPr lang="es-ES" sz="1700"/>
              <a:t>: Eines per a la representació gràfica de dades que facilitin la interpretació i la presa de decisions.</a:t>
            </a:r>
            <a:endParaRPr sz="1700"/>
          </a:p>
          <a:p>
            <a:pPr indent="-289560" lvl="0" marL="457200" rtl="0" algn="just">
              <a:spcBef>
                <a:spcPts val="0"/>
              </a:spcBef>
              <a:spcAft>
                <a:spcPts val="0"/>
              </a:spcAft>
              <a:buSzPts val="960"/>
              <a:buChar char="●"/>
            </a:pPr>
            <a:r>
              <a:rPr b="1" lang="es-ES" sz="1700"/>
              <a:t>Automatització i Orquestració</a:t>
            </a:r>
            <a:r>
              <a:rPr lang="es-ES" sz="1700"/>
              <a:t>: Capacitat per automatitzar respostes basades en insights en temps real.</a:t>
            </a:r>
            <a:endParaRPr sz="1700"/>
          </a:p>
          <a:p>
            <a:pPr indent="-289560" lvl="0" marL="457200" rtl="0" algn="just">
              <a:spcBef>
                <a:spcPts val="0"/>
              </a:spcBef>
              <a:spcAft>
                <a:spcPts val="0"/>
              </a:spcAft>
              <a:buSzPts val="960"/>
              <a:buChar char="●"/>
            </a:pPr>
            <a:r>
              <a:rPr b="1" lang="es-ES" sz="1700"/>
              <a:t>Ciberseguretat</a:t>
            </a:r>
            <a:r>
              <a:rPr lang="es-ES" sz="1700"/>
              <a:t>: Protecció de dades i infraestructures contra amenaces en temps real.</a:t>
            </a:r>
            <a:endParaRPr sz="1700"/>
          </a:p>
          <a:p>
            <a:pPr indent="0" lvl="0" marL="0" rtl="0" algn="just">
              <a:spcBef>
                <a:spcPts val="600"/>
              </a:spcBef>
              <a:spcAft>
                <a:spcPts val="600"/>
              </a:spcAft>
              <a:buNone/>
            </a:pPr>
            <a:r>
              <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b67a7987b7_0_77"/>
          <p:cNvSpPr txBox="1"/>
          <p:nvPr>
            <p:ph idx="1" type="body"/>
          </p:nvPr>
        </p:nvSpPr>
        <p:spPr>
          <a:xfrm>
            <a:off x="607105" y="386459"/>
            <a:ext cx="10997400" cy="674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s-ES"/>
              <a:t>Exemples de casos reals d'anàlisis en temps real</a:t>
            </a:r>
            <a:endParaRPr/>
          </a:p>
        </p:txBody>
      </p:sp>
      <p:sp>
        <p:nvSpPr>
          <p:cNvPr id="139" name="Google Shape;139;g2b67a7987b7_0_77"/>
          <p:cNvSpPr txBox="1"/>
          <p:nvPr>
            <p:ph idx="2" type="body"/>
          </p:nvPr>
        </p:nvSpPr>
        <p:spPr>
          <a:xfrm>
            <a:off x="606643" y="1375434"/>
            <a:ext cx="10997400" cy="4596300"/>
          </a:xfrm>
          <a:prstGeom prst="rect">
            <a:avLst/>
          </a:prstGeom>
        </p:spPr>
        <p:txBody>
          <a:bodyPr anchorCtr="0" anchor="t" bIns="0" lIns="0" spcFirstLastPara="1" rIns="0" wrap="square" tIns="0">
            <a:noAutofit/>
          </a:bodyPr>
          <a:lstStyle/>
          <a:p>
            <a:pPr indent="-276860" lvl="0" marL="457200" rtl="0" algn="just">
              <a:spcBef>
                <a:spcPts val="0"/>
              </a:spcBef>
              <a:spcAft>
                <a:spcPts val="0"/>
              </a:spcAft>
              <a:buSzPts val="760"/>
              <a:buChar char="●"/>
            </a:pPr>
            <a:r>
              <a:rPr b="1" lang="es-ES" sz="1500"/>
              <a:t>Sector Financer</a:t>
            </a:r>
            <a:r>
              <a:rPr lang="es-ES" sz="1500"/>
              <a:t>: Bancs i institucions financeres utilitzen l'anàlisi en temps real per a la detecció de frau, monitoritzant transaccions en temps real per identificar patrons sospitosos i prevenir activitats fraudulentes abans que es completin.</a:t>
            </a:r>
            <a:endParaRPr sz="1500"/>
          </a:p>
          <a:p>
            <a:pPr indent="0" lvl="0" marL="0" rtl="0" algn="just">
              <a:spcBef>
                <a:spcPts val="600"/>
              </a:spcBef>
              <a:spcAft>
                <a:spcPts val="0"/>
              </a:spcAft>
              <a:buNone/>
            </a:pPr>
            <a:r>
              <a:t/>
            </a:r>
            <a:endParaRPr sz="1500"/>
          </a:p>
          <a:p>
            <a:pPr indent="-276860" lvl="0" marL="457200" rtl="0" algn="just">
              <a:spcBef>
                <a:spcPts val="600"/>
              </a:spcBef>
              <a:spcAft>
                <a:spcPts val="0"/>
              </a:spcAft>
              <a:buSzPts val="760"/>
              <a:buChar char="●"/>
            </a:pPr>
            <a:r>
              <a:rPr b="1" lang="es-ES" sz="1500"/>
              <a:t>Comerç Electrònic</a:t>
            </a:r>
            <a:r>
              <a:rPr lang="es-ES" sz="1500"/>
              <a:t>: Plataformes com Amazon apliquen anàlisi en temps real per personalitzar recomanacions de productes basant-se en el comportament de navegació i compra dels usuaris, millorant així l'experiència de compra i incrementant les vendes.</a:t>
            </a:r>
            <a:endParaRPr sz="1500"/>
          </a:p>
          <a:p>
            <a:pPr indent="0" lvl="0" marL="0" rtl="0" algn="just">
              <a:spcBef>
                <a:spcPts val="600"/>
              </a:spcBef>
              <a:spcAft>
                <a:spcPts val="0"/>
              </a:spcAft>
              <a:buNone/>
            </a:pPr>
            <a:r>
              <a:t/>
            </a:r>
            <a:endParaRPr sz="1500"/>
          </a:p>
          <a:p>
            <a:pPr indent="-276860" lvl="0" marL="457200" rtl="0" algn="just">
              <a:spcBef>
                <a:spcPts val="600"/>
              </a:spcBef>
              <a:spcAft>
                <a:spcPts val="0"/>
              </a:spcAft>
              <a:buSzPts val="760"/>
              <a:buChar char="●"/>
            </a:pPr>
            <a:r>
              <a:rPr b="1" lang="es-ES" sz="1500"/>
              <a:t>Gestió de la Cadena de Subministrament</a:t>
            </a:r>
            <a:r>
              <a:rPr lang="es-ES" sz="1500"/>
              <a:t>: Empreses com FedEx i UPS fan servir l'anàlisi en temps real per optimitzar rutes de lliurament, monitoritzar l'estat dels paquets, i preveure retards, millorant l'eficiència i la satisfacció del client.</a:t>
            </a:r>
            <a:endParaRPr sz="1500"/>
          </a:p>
          <a:p>
            <a:pPr indent="0" lvl="0" marL="457200" rtl="0" algn="just">
              <a:spcBef>
                <a:spcPts val="600"/>
              </a:spcBef>
              <a:spcAft>
                <a:spcPts val="0"/>
              </a:spcAft>
              <a:buNone/>
            </a:pPr>
            <a:r>
              <a:t/>
            </a:r>
            <a:endParaRPr sz="1500"/>
          </a:p>
          <a:p>
            <a:pPr indent="-276860" lvl="0" marL="457200" rtl="0" algn="just">
              <a:spcBef>
                <a:spcPts val="600"/>
              </a:spcBef>
              <a:spcAft>
                <a:spcPts val="0"/>
              </a:spcAft>
              <a:buSzPts val="760"/>
              <a:buChar char="●"/>
            </a:pPr>
            <a:r>
              <a:rPr b="1" lang="es-ES" sz="1500"/>
              <a:t>Salut i Atenció Mèdica</a:t>
            </a:r>
            <a:r>
              <a:rPr lang="es-ES" sz="1500"/>
              <a:t>: Hospitals i centres mèdics fan servir l'anàlisi en temps real per monitoritzar l'estat dels pacients, permetent intervencions mèdiques immediates basades en canvis en temps real en les dades vitals dels pacients.</a:t>
            </a:r>
            <a:endParaRPr sz="1500"/>
          </a:p>
          <a:p>
            <a:pPr indent="0" lvl="0" marL="0" rtl="0" algn="just">
              <a:spcBef>
                <a:spcPts val="600"/>
              </a:spcBef>
              <a:spcAft>
                <a:spcPts val="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b67a7987b7_0_87"/>
          <p:cNvSpPr txBox="1"/>
          <p:nvPr>
            <p:ph type="title"/>
          </p:nvPr>
        </p:nvSpPr>
        <p:spPr>
          <a:xfrm>
            <a:off x="1426724" y="2675530"/>
            <a:ext cx="9338700" cy="646500"/>
          </a:xfrm>
          <a:prstGeom prst="rect">
            <a:avLst/>
          </a:prstGeom>
        </p:spPr>
        <p:txBody>
          <a:bodyPr anchorCtr="0" anchor="b" bIns="45700" lIns="0" spcFirstLastPara="1" rIns="0" wrap="square" tIns="45700">
            <a:spAutoFit/>
          </a:bodyPr>
          <a:lstStyle/>
          <a:p>
            <a:pPr indent="0" lvl="0" marL="0" rtl="0" algn="ctr">
              <a:spcBef>
                <a:spcPts val="0"/>
              </a:spcBef>
              <a:spcAft>
                <a:spcPts val="0"/>
              </a:spcAft>
              <a:buNone/>
            </a:pPr>
            <a:r>
              <a:rPr lang="es-ES"/>
              <a:t>Preguntes?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2"/>
          <p:cNvSpPr txBox="1"/>
          <p:nvPr>
            <p:ph idx="1" type="body"/>
          </p:nvPr>
        </p:nvSpPr>
        <p:spPr>
          <a:xfrm>
            <a:off x="603908" y="415335"/>
            <a:ext cx="109974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160"/>
              <a:buFont typeface="Lato"/>
              <a:buNone/>
            </a:pPr>
            <a:r>
              <a:rPr lang="es-ES">
                <a:solidFill>
                  <a:srgbClr val="810131"/>
                </a:solidFill>
              </a:rPr>
              <a:t>Que és el Big Data?</a:t>
            </a:r>
            <a:endParaRPr/>
          </a:p>
          <a:p>
            <a:pPr indent="0" lvl="0" marL="0" rtl="0" algn="l">
              <a:lnSpc>
                <a:spcPct val="100000"/>
              </a:lnSpc>
              <a:spcBef>
                <a:spcPts val="0"/>
              </a:spcBef>
              <a:spcAft>
                <a:spcPts val="0"/>
              </a:spcAft>
              <a:buSzPts val="2160"/>
              <a:buFont typeface="Lato"/>
              <a:buNone/>
            </a:pPr>
            <a:r>
              <a:t/>
            </a:r>
            <a:endParaRPr u="sng"/>
          </a:p>
        </p:txBody>
      </p:sp>
      <p:sp>
        <p:nvSpPr>
          <p:cNvPr id="54" name="Google Shape;54;p2"/>
          <p:cNvSpPr txBox="1"/>
          <p:nvPr>
            <p:ph idx="2" type="body"/>
          </p:nvPr>
        </p:nvSpPr>
        <p:spPr>
          <a:xfrm>
            <a:off x="604028" y="1436965"/>
            <a:ext cx="10997400" cy="12621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SzPts val="1260"/>
              <a:buNone/>
            </a:pPr>
            <a:r>
              <a:rPr lang="es-ES"/>
              <a:t>Es coneix com a Big Data el tractament i anàlisis de grans quantitats de dades el qual el seu volum fa impossible manipular-los amb eines de bases de dades i analítiques convencionals.</a:t>
            </a:r>
            <a:endParaRPr sz="1400"/>
          </a:p>
          <a:p>
            <a:pPr indent="0" lvl="0" marL="0" rtl="0" algn="l">
              <a:lnSpc>
                <a:spcPct val="150000"/>
              </a:lnSpc>
              <a:spcBef>
                <a:spcPts val="600"/>
              </a:spcBef>
              <a:spcAft>
                <a:spcPts val="600"/>
              </a:spcAft>
              <a:buSzPts val="1260"/>
              <a:buNone/>
            </a:pPr>
            <a:r>
              <a:rPr lang="es-ES"/>
              <a:t>Aquestes eines neixen arran de la proliferació de les xarxes socials, pàgines web, aplicacions de mòbil, sensors i entres dispositius moderns. Aquests generen una gran quantitat de volum que fa necessari noves eines que permetin analitzar i manipular aquestes noves dades.</a:t>
            </a:r>
            <a:endParaRPr sz="1400"/>
          </a:p>
        </p:txBody>
      </p:sp>
      <p:pic>
        <p:nvPicPr>
          <p:cNvPr descr="Big Data: qué es y para qué sirve | Euskomilenio - Telefonía para empresas  en Gipuzkoa" id="55" name="Google Shape;55;p2"/>
          <p:cNvPicPr preferRelativeResize="0"/>
          <p:nvPr/>
        </p:nvPicPr>
        <p:blipFill rotWithShape="1">
          <a:blip r:embed="rId3">
            <a:alphaModFix/>
          </a:blip>
          <a:srcRect b="0" l="0" r="0" t="0"/>
          <a:stretch/>
        </p:blipFill>
        <p:spPr>
          <a:xfrm>
            <a:off x="3777007" y="3378467"/>
            <a:ext cx="4651321" cy="22581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idx="1" type="body"/>
          </p:nvPr>
        </p:nvSpPr>
        <p:spPr>
          <a:xfrm>
            <a:off x="607105" y="386459"/>
            <a:ext cx="10997400" cy="1108200"/>
          </a:xfrm>
          <a:prstGeom prst="rect">
            <a:avLst/>
          </a:prstGeom>
          <a:noFill/>
          <a:ln>
            <a:noFill/>
          </a:ln>
        </p:spPr>
        <p:txBody>
          <a:bodyPr anchorCtr="0" anchor="t" bIns="0" lIns="0" spcFirstLastPara="1" rIns="0" wrap="square" tIns="0">
            <a:spAutoFit/>
          </a:bodyPr>
          <a:lstStyle/>
          <a:p>
            <a:pPr indent="0" lvl="0" marL="230399" rtl="0" algn="l">
              <a:lnSpc>
                <a:spcPct val="100000"/>
              </a:lnSpc>
              <a:spcBef>
                <a:spcPts val="1200"/>
              </a:spcBef>
              <a:spcAft>
                <a:spcPts val="0"/>
              </a:spcAft>
              <a:buSzPts val="2160"/>
              <a:buFont typeface="Lato"/>
              <a:buNone/>
            </a:pPr>
            <a:r>
              <a:rPr lang="es-ES"/>
              <a:t>Aplicació de tècniques d’integració, processament i anàlisis d’informació</a:t>
            </a:r>
            <a:endParaRPr/>
          </a:p>
        </p:txBody>
      </p:sp>
      <p:sp>
        <p:nvSpPr>
          <p:cNvPr id="61" name="Google Shape;61;p3"/>
          <p:cNvSpPr txBox="1"/>
          <p:nvPr>
            <p:ph idx="2" type="body"/>
          </p:nvPr>
        </p:nvSpPr>
        <p:spPr>
          <a:xfrm>
            <a:off x="607093" y="1766559"/>
            <a:ext cx="10997400" cy="3324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260"/>
              <a:buFont typeface="Arial"/>
              <a:buNone/>
            </a:pPr>
            <a:r>
              <a:rPr b="1" lang="es-ES" sz="1400"/>
              <a:t>Data Mining (Mineria de Dades):</a:t>
            </a:r>
            <a:endParaRPr sz="1400"/>
          </a:p>
          <a:p>
            <a:pPr indent="-247650" lvl="0" marL="514350" rtl="0" algn="l">
              <a:lnSpc>
                <a:spcPct val="100000"/>
              </a:lnSpc>
              <a:spcBef>
                <a:spcPts val="600"/>
              </a:spcBef>
              <a:spcAft>
                <a:spcPts val="0"/>
              </a:spcAft>
              <a:buSzPts val="660"/>
              <a:buFont typeface="Arial"/>
              <a:buChar char="•"/>
            </a:pPr>
            <a:r>
              <a:rPr lang="es-ES" sz="1400"/>
              <a:t>Descobreix patrons i coneixement ocults en grans conjunts de dades.</a:t>
            </a:r>
            <a:endParaRPr sz="1400"/>
          </a:p>
          <a:p>
            <a:pPr indent="-247650" lvl="0" marL="514350" rtl="0" algn="l">
              <a:lnSpc>
                <a:spcPct val="100000"/>
              </a:lnSpc>
              <a:spcBef>
                <a:spcPts val="600"/>
              </a:spcBef>
              <a:spcAft>
                <a:spcPts val="0"/>
              </a:spcAft>
              <a:buSzPts val="660"/>
              <a:buFont typeface="Arial"/>
              <a:buChar char="•"/>
            </a:pPr>
            <a:r>
              <a:rPr lang="es-ES" sz="1400"/>
              <a:t>Utilitzat per a presa de decisions i predicció.</a:t>
            </a:r>
            <a:endParaRPr sz="1400"/>
          </a:p>
          <a:p>
            <a:pPr indent="-247650" lvl="0" marL="514350" rtl="0" algn="l">
              <a:lnSpc>
                <a:spcPct val="100000"/>
              </a:lnSpc>
              <a:spcBef>
                <a:spcPts val="600"/>
              </a:spcBef>
              <a:spcAft>
                <a:spcPts val="0"/>
              </a:spcAft>
              <a:buSzPts val="660"/>
              <a:buFont typeface="Arial"/>
              <a:buChar char="•"/>
            </a:pPr>
            <a:r>
              <a:rPr lang="es-ES" sz="1400"/>
              <a:t>Àmbits: màrqueting, salut, finances, etc.</a:t>
            </a:r>
            <a:endParaRPr sz="1400"/>
          </a:p>
          <a:p>
            <a:pPr indent="-205740" lvl="0" marL="514350" rtl="0" algn="l">
              <a:lnSpc>
                <a:spcPct val="100000"/>
              </a:lnSpc>
              <a:spcBef>
                <a:spcPts val="600"/>
              </a:spcBef>
              <a:spcAft>
                <a:spcPts val="0"/>
              </a:spcAft>
              <a:buSzPts val="1260"/>
              <a:buFont typeface="Arial"/>
              <a:buNone/>
            </a:pPr>
            <a:r>
              <a:t/>
            </a:r>
            <a:endParaRPr sz="1400"/>
          </a:p>
          <a:p>
            <a:pPr indent="0" lvl="0" marL="0" rtl="0" algn="l">
              <a:lnSpc>
                <a:spcPct val="100000"/>
              </a:lnSpc>
              <a:spcBef>
                <a:spcPts val="600"/>
              </a:spcBef>
              <a:spcAft>
                <a:spcPts val="0"/>
              </a:spcAft>
              <a:buSzPts val="1260"/>
              <a:buFont typeface="Arial"/>
              <a:buNone/>
            </a:pPr>
            <a:r>
              <a:rPr b="1" lang="es-ES" sz="1400"/>
              <a:t>Business Intelligence (Intel·ligència de Negoci):</a:t>
            </a:r>
            <a:endParaRPr sz="1400"/>
          </a:p>
          <a:p>
            <a:pPr indent="-247650" lvl="0" marL="514350" rtl="0" algn="l">
              <a:lnSpc>
                <a:spcPct val="100000"/>
              </a:lnSpc>
              <a:spcBef>
                <a:spcPts val="600"/>
              </a:spcBef>
              <a:spcAft>
                <a:spcPts val="0"/>
              </a:spcAft>
              <a:buSzPts val="660"/>
              <a:buFont typeface="Arial"/>
              <a:buChar char="•"/>
            </a:pPr>
            <a:r>
              <a:rPr lang="es-ES" sz="1400"/>
              <a:t>Recopila, analitza i presenta dades empresarials.</a:t>
            </a:r>
            <a:endParaRPr sz="1400"/>
          </a:p>
          <a:p>
            <a:pPr indent="-247650" lvl="0" marL="514350" rtl="0" algn="l">
              <a:lnSpc>
                <a:spcPct val="100000"/>
              </a:lnSpc>
              <a:spcBef>
                <a:spcPts val="600"/>
              </a:spcBef>
              <a:spcAft>
                <a:spcPts val="0"/>
              </a:spcAft>
              <a:buSzPts val="660"/>
              <a:buFont typeface="Arial"/>
              <a:buChar char="•"/>
            </a:pPr>
            <a:r>
              <a:rPr lang="es-ES" sz="1400"/>
              <a:t>Ajuda en la presa de decisions estratègiques.</a:t>
            </a:r>
            <a:endParaRPr sz="1400"/>
          </a:p>
          <a:p>
            <a:pPr indent="-247650" lvl="0" marL="514350" rtl="0" algn="l">
              <a:lnSpc>
                <a:spcPct val="100000"/>
              </a:lnSpc>
              <a:spcBef>
                <a:spcPts val="600"/>
              </a:spcBef>
              <a:spcAft>
                <a:spcPts val="0"/>
              </a:spcAft>
              <a:buSzPts val="660"/>
              <a:buFont typeface="Arial"/>
              <a:buChar char="•"/>
            </a:pPr>
            <a:r>
              <a:rPr lang="es-ES" sz="1400"/>
              <a:t>Visualitza indicadors de rendiment i tendències.</a:t>
            </a:r>
            <a:endParaRPr sz="1400"/>
          </a:p>
          <a:p>
            <a:pPr indent="0" lvl="0" marL="228600" rtl="0" algn="l">
              <a:lnSpc>
                <a:spcPct val="100000"/>
              </a:lnSpc>
              <a:spcBef>
                <a:spcPts val="600"/>
              </a:spcBef>
              <a:spcAft>
                <a:spcPts val="0"/>
              </a:spcAft>
              <a:buSzPts val="1260"/>
              <a:buNone/>
            </a:pPr>
            <a:r>
              <a:t/>
            </a:r>
            <a:endParaRPr/>
          </a:p>
          <a:p>
            <a:pPr indent="0" lvl="0" marL="0" rtl="0" algn="l">
              <a:lnSpc>
                <a:spcPct val="100000"/>
              </a:lnSpc>
              <a:spcBef>
                <a:spcPts val="600"/>
              </a:spcBef>
              <a:spcAft>
                <a:spcPts val="600"/>
              </a:spcAft>
              <a:buSzPts val="126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
          <p:cNvSpPr txBox="1"/>
          <p:nvPr>
            <p:ph idx="1" type="body"/>
          </p:nvPr>
        </p:nvSpPr>
        <p:spPr>
          <a:xfrm>
            <a:off x="607105" y="386459"/>
            <a:ext cx="10997400" cy="1108200"/>
          </a:xfrm>
          <a:prstGeom prst="rect">
            <a:avLst/>
          </a:prstGeom>
          <a:noFill/>
          <a:ln>
            <a:noFill/>
          </a:ln>
        </p:spPr>
        <p:txBody>
          <a:bodyPr anchorCtr="0" anchor="t" bIns="0" lIns="0" spcFirstLastPara="1" rIns="0" wrap="square" tIns="0">
            <a:spAutoFit/>
          </a:bodyPr>
          <a:lstStyle/>
          <a:p>
            <a:pPr indent="0" lvl="0" marL="230399" rtl="0" algn="l">
              <a:lnSpc>
                <a:spcPct val="100000"/>
              </a:lnSpc>
              <a:spcBef>
                <a:spcPts val="1200"/>
              </a:spcBef>
              <a:spcAft>
                <a:spcPts val="0"/>
              </a:spcAft>
              <a:buSzPts val="2160"/>
              <a:buFont typeface="Lato"/>
              <a:buNone/>
            </a:pPr>
            <a:r>
              <a:rPr lang="es-ES"/>
              <a:t>Aplicació de tècniques d’integració, processament i anàlisis d’informació</a:t>
            </a:r>
            <a:endParaRPr/>
          </a:p>
        </p:txBody>
      </p:sp>
      <p:sp>
        <p:nvSpPr>
          <p:cNvPr id="67" name="Google Shape;67;p4"/>
          <p:cNvSpPr txBox="1"/>
          <p:nvPr>
            <p:ph idx="2" type="body"/>
          </p:nvPr>
        </p:nvSpPr>
        <p:spPr>
          <a:xfrm>
            <a:off x="607093" y="1746959"/>
            <a:ext cx="10997400" cy="3817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260"/>
              <a:buFont typeface="Arial"/>
              <a:buNone/>
            </a:pPr>
            <a:r>
              <a:rPr b="1" lang="es-ES" sz="1400"/>
              <a:t>Requeriments per a l'Anàlisi de Big Data</a:t>
            </a:r>
            <a:endParaRPr sz="1400"/>
          </a:p>
          <a:p>
            <a:pPr indent="-247650" lvl="0" marL="514350" rtl="0" algn="l">
              <a:lnSpc>
                <a:spcPct val="100000"/>
              </a:lnSpc>
              <a:spcBef>
                <a:spcPts val="600"/>
              </a:spcBef>
              <a:spcAft>
                <a:spcPts val="0"/>
              </a:spcAft>
              <a:buSzPts val="660"/>
              <a:buFont typeface="Arial"/>
              <a:buChar char="•"/>
            </a:pPr>
            <a:r>
              <a:rPr lang="es-ES" sz="1400"/>
              <a:t>Estadística i matemàtiques</a:t>
            </a:r>
            <a:endParaRPr sz="1400"/>
          </a:p>
          <a:p>
            <a:pPr indent="-247650" lvl="0" marL="514350" rtl="0" algn="l">
              <a:lnSpc>
                <a:spcPct val="100000"/>
              </a:lnSpc>
              <a:spcBef>
                <a:spcPts val="600"/>
              </a:spcBef>
              <a:spcAft>
                <a:spcPts val="0"/>
              </a:spcAft>
              <a:buSzPts val="660"/>
              <a:buFont typeface="Arial"/>
              <a:buChar char="•"/>
            </a:pPr>
            <a:r>
              <a:rPr lang="es-ES" sz="1400"/>
              <a:t>Programació (Python, R)</a:t>
            </a:r>
            <a:endParaRPr sz="1400"/>
          </a:p>
          <a:p>
            <a:pPr indent="-247650" lvl="0" marL="514350" rtl="0" algn="l">
              <a:lnSpc>
                <a:spcPct val="100000"/>
              </a:lnSpc>
              <a:spcBef>
                <a:spcPts val="600"/>
              </a:spcBef>
              <a:spcAft>
                <a:spcPts val="0"/>
              </a:spcAft>
              <a:buSzPts val="660"/>
              <a:buFont typeface="Arial"/>
              <a:buChar char="•"/>
            </a:pPr>
            <a:r>
              <a:rPr lang="es-ES" sz="1400"/>
              <a:t>Bases de dades (SQL)</a:t>
            </a:r>
            <a:endParaRPr sz="1400"/>
          </a:p>
          <a:p>
            <a:pPr indent="-247650" lvl="0" marL="514350" rtl="0" algn="l">
              <a:lnSpc>
                <a:spcPct val="100000"/>
              </a:lnSpc>
              <a:spcBef>
                <a:spcPts val="600"/>
              </a:spcBef>
              <a:spcAft>
                <a:spcPts val="0"/>
              </a:spcAft>
              <a:buSzPts val="660"/>
              <a:buFont typeface="Arial"/>
              <a:buChar char="•"/>
            </a:pPr>
            <a:r>
              <a:rPr lang="es-ES" sz="1400"/>
              <a:t>Frameworks de Big Data (Hadoop, Spark)</a:t>
            </a:r>
            <a:endParaRPr sz="1400"/>
          </a:p>
          <a:p>
            <a:pPr indent="-247650" lvl="0" marL="514350" rtl="0" algn="l">
              <a:lnSpc>
                <a:spcPct val="100000"/>
              </a:lnSpc>
              <a:spcBef>
                <a:spcPts val="600"/>
              </a:spcBef>
              <a:spcAft>
                <a:spcPts val="0"/>
              </a:spcAft>
              <a:buSzPts val="660"/>
              <a:buFont typeface="Arial"/>
              <a:buChar char="•"/>
            </a:pPr>
            <a:r>
              <a:rPr lang="es-ES" sz="1400"/>
              <a:t>Processament paral·lel</a:t>
            </a:r>
            <a:endParaRPr sz="1400"/>
          </a:p>
          <a:p>
            <a:pPr indent="-247650" lvl="0" marL="514350" rtl="0" algn="l">
              <a:lnSpc>
                <a:spcPct val="100000"/>
              </a:lnSpc>
              <a:spcBef>
                <a:spcPts val="600"/>
              </a:spcBef>
              <a:spcAft>
                <a:spcPts val="0"/>
              </a:spcAft>
              <a:buSzPts val="660"/>
              <a:buFont typeface="Arial"/>
              <a:buChar char="•"/>
            </a:pPr>
            <a:r>
              <a:rPr lang="es-ES" sz="1400"/>
              <a:t>Eines d'Anàlisi (Tableau, Power BI)</a:t>
            </a:r>
            <a:endParaRPr sz="1400"/>
          </a:p>
          <a:p>
            <a:pPr indent="-247650" lvl="0" marL="514350" rtl="0" algn="l">
              <a:lnSpc>
                <a:spcPct val="100000"/>
              </a:lnSpc>
              <a:spcBef>
                <a:spcPts val="600"/>
              </a:spcBef>
              <a:spcAft>
                <a:spcPts val="0"/>
              </a:spcAft>
              <a:buSzPts val="660"/>
              <a:buFont typeface="Arial"/>
              <a:buChar char="•"/>
            </a:pPr>
            <a:r>
              <a:rPr lang="es-ES" sz="1400"/>
              <a:t>Coneixements bàsics de Machine Learning</a:t>
            </a:r>
            <a:endParaRPr sz="1400"/>
          </a:p>
          <a:p>
            <a:pPr indent="-247650" lvl="0" marL="514350" rtl="0" algn="l">
              <a:lnSpc>
                <a:spcPct val="100000"/>
              </a:lnSpc>
              <a:spcBef>
                <a:spcPts val="600"/>
              </a:spcBef>
              <a:spcAft>
                <a:spcPts val="0"/>
              </a:spcAft>
              <a:buSzPts val="660"/>
              <a:buFont typeface="Arial"/>
              <a:buChar char="•"/>
            </a:pPr>
            <a:r>
              <a:rPr lang="es-ES" sz="1400"/>
              <a:t>Comunicació i interpretació de resultats</a:t>
            </a:r>
            <a:endParaRPr sz="1400"/>
          </a:p>
          <a:p>
            <a:pPr indent="-247650" lvl="0" marL="514350" rtl="0" algn="l">
              <a:lnSpc>
                <a:spcPct val="100000"/>
              </a:lnSpc>
              <a:spcBef>
                <a:spcPts val="600"/>
              </a:spcBef>
              <a:spcAft>
                <a:spcPts val="0"/>
              </a:spcAft>
              <a:buSzPts val="660"/>
              <a:buFont typeface="Arial"/>
              <a:buChar char="•"/>
            </a:pPr>
            <a:r>
              <a:rPr lang="es-ES" sz="1400"/>
              <a:t>Seguretat de dades i privadesa</a:t>
            </a:r>
            <a:endParaRPr sz="1400"/>
          </a:p>
          <a:p>
            <a:pPr indent="-247650" lvl="0" marL="514350" rtl="0" algn="l">
              <a:lnSpc>
                <a:spcPct val="100000"/>
              </a:lnSpc>
              <a:spcBef>
                <a:spcPts val="600"/>
              </a:spcBef>
              <a:spcAft>
                <a:spcPts val="0"/>
              </a:spcAft>
              <a:buSzPts val="660"/>
              <a:buFont typeface="Arial"/>
              <a:buChar char="•"/>
            </a:pPr>
            <a:r>
              <a:rPr lang="es-ES" sz="1400"/>
              <a:t>Aprendentatge continu i adaptabilitat</a:t>
            </a:r>
            <a:endParaRPr sz="1400"/>
          </a:p>
          <a:p>
            <a:pPr indent="-247650" lvl="0" marL="514350" rtl="0" algn="l">
              <a:lnSpc>
                <a:spcPct val="100000"/>
              </a:lnSpc>
              <a:spcBef>
                <a:spcPts val="600"/>
              </a:spcBef>
              <a:spcAft>
                <a:spcPts val="0"/>
              </a:spcAft>
              <a:buSzPts val="660"/>
              <a:buFont typeface="Arial"/>
              <a:buChar char="•"/>
            </a:pPr>
            <a:r>
              <a:rPr lang="es-ES" sz="1400"/>
              <a:t>Habilitats de gestió de projectes</a:t>
            </a:r>
            <a:endParaRPr sz="1400"/>
          </a:p>
          <a:p>
            <a:pPr indent="0" lvl="0" marL="0" rtl="0" algn="l">
              <a:lnSpc>
                <a:spcPct val="100000"/>
              </a:lnSpc>
              <a:spcBef>
                <a:spcPts val="600"/>
              </a:spcBef>
              <a:spcAft>
                <a:spcPts val="600"/>
              </a:spcAft>
              <a:buSzPts val="126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5"/>
          <p:cNvSpPr txBox="1"/>
          <p:nvPr>
            <p:ph idx="1" type="body"/>
          </p:nvPr>
        </p:nvSpPr>
        <p:spPr>
          <a:xfrm>
            <a:off x="607105" y="386459"/>
            <a:ext cx="10997400" cy="1108200"/>
          </a:xfrm>
          <a:prstGeom prst="rect">
            <a:avLst/>
          </a:prstGeom>
          <a:noFill/>
          <a:ln>
            <a:noFill/>
          </a:ln>
        </p:spPr>
        <p:txBody>
          <a:bodyPr anchorCtr="0" anchor="t" bIns="0" lIns="0" spcFirstLastPara="1" rIns="0" wrap="square" tIns="0">
            <a:spAutoFit/>
          </a:bodyPr>
          <a:lstStyle/>
          <a:p>
            <a:pPr indent="0" lvl="0" marL="230399" rtl="0" algn="l">
              <a:lnSpc>
                <a:spcPct val="100000"/>
              </a:lnSpc>
              <a:spcBef>
                <a:spcPts val="1200"/>
              </a:spcBef>
              <a:spcAft>
                <a:spcPts val="0"/>
              </a:spcAft>
              <a:buSzPts val="2160"/>
              <a:buFont typeface="Lato"/>
              <a:buNone/>
            </a:pPr>
            <a:r>
              <a:rPr lang="es-ES"/>
              <a:t>Tècniques i processos d'extracció de la informació de les dades</a:t>
            </a:r>
            <a:endParaRPr/>
          </a:p>
        </p:txBody>
      </p:sp>
      <p:sp>
        <p:nvSpPr>
          <p:cNvPr id="73" name="Google Shape;73;p5"/>
          <p:cNvSpPr txBox="1"/>
          <p:nvPr>
            <p:ph idx="2" type="body"/>
          </p:nvPr>
        </p:nvSpPr>
        <p:spPr>
          <a:xfrm>
            <a:off x="607093" y="1863084"/>
            <a:ext cx="10997400" cy="3617100"/>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0"/>
              </a:spcBef>
              <a:spcAft>
                <a:spcPts val="0"/>
              </a:spcAft>
              <a:buSzPts val="1260"/>
              <a:buNone/>
            </a:pPr>
            <a:r>
              <a:rPr lang="es-ES"/>
              <a:t>L'extracció d'informació de les dades és una part fonamental de l'anàlisi de dades i implica la transformació de dades brutes en coneixement útil i significatiu</a:t>
            </a:r>
            <a:endParaRPr/>
          </a:p>
          <a:p>
            <a:pPr indent="0" lvl="0" marL="0" rtl="0" algn="just">
              <a:lnSpc>
                <a:spcPct val="150000"/>
              </a:lnSpc>
              <a:spcBef>
                <a:spcPts val="600"/>
              </a:spcBef>
              <a:spcAft>
                <a:spcPts val="600"/>
              </a:spcAft>
              <a:buSzPts val="1260"/>
              <a:buNone/>
            </a:pPr>
            <a:r>
              <a:rPr lang="es-ES"/>
              <a:t>L'extracció de la informació de les dades és un procés de recuperació de les dades de bases de dades dispars. En la majoria dels casos les empreses extrauen dades per processar-les més o transferir a altres sistemes d'en magatzematge.Per exemple poden realitzar alguns càlculs en les dades (com agregar informació extra) i guardar els resultats en una nova base de dades. Aquest procediment es coneix com a ETL (Extract, transform, and load) L'extracció de dades ens ajuda a reconèixer quina informació serà més valuosa per aconseguir els objectius.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6"/>
          <p:cNvSpPr txBox="1"/>
          <p:nvPr>
            <p:ph idx="1" type="body"/>
          </p:nvPr>
        </p:nvSpPr>
        <p:spPr>
          <a:xfrm>
            <a:off x="606655" y="123309"/>
            <a:ext cx="10997400" cy="1108200"/>
          </a:xfrm>
          <a:prstGeom prst="rect">
            <a:avLst/>
          </a:prstGeom>
          <a:noFill/>
          <a:ln>
            <a:noFill/>
          </a:ln>
        </p:spPr>
        <p:txBody>
          <a:bodyPr anchorCtr="0" anchor="t" bIns="0" lIns="0" spcFirstLastPara="1" rIns="0" wrap="square" tIns="0">
            <a:spAutoFit/>
          </a:bodyPr>
          <a:lstStyle/>
          <a:p>
            <a:pPr indent="0" lvl="0" marL="230399" rtl="0" algn="l">
              <a:lnSpc>
                <a:spcPct val="100000"/>
              </a:lnSpc>
              <a:spcBef>
                <a:spcPts val="1200"/>
              </a:spcBef>
              <a:spcAft>
                <a:spcPts val="0"/>
              </a:spcAft>
              <a:buSzPts val="2160"/>
              <a:buFont typeface="Lato"/>
              <a:buNone/>
            </a:pPr>
            <a:r>
              <a:rPr lang="es-ES"/>
              <a:t>Tècniques i proce</a:t>
            </a:r>
            <a:r>
              <a:rPr lang="es-ES"/>
              <a:t>sso</a:t>
            </a:r>
            <a:r>
              <a:rPr lang="es-ES"/>
              <a:t>s d'extracció de la informació de les dades</a:t>
            </a:r>
            <a:endParaRPr/>
          </a:p>
        </p:txBody>
      </p:sp>
      <p:sp>
        <p:nvSpPr>
          <p:cNvPr id="79" name="Google Shape;79;p6"/>
          <p:cNvSpPr txBox="1"/>
          <p:nvPr>
            <p:ph idx="2" type="body"/>
          </p:nvPr>
        </p:nvSpPr>
        <p:spPr>
          <a:xfrm>
            <a:off x="606643" y="1375434"/>
            <a:ext cx="10997400" cy="4756200"/>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0"/>
              </a:spcBef>
              <a:spcAft>
                <a:spcPts val="0"/>
              </a:spcAft>
              <a:buSzPts val="1260"/>
              <a:buNone/>
            </a:pPr>
            <a:r>
              <a:rPr b="1" lang="es-ES" sz="1400"/>
              <a:t>Dades Estructurades</a:t>
            </a:r>
            <a:r>
              <a:rPr lang="es-ES" sz="1400"/>
              <a:t>:</a:t>
            </a:r>
            <a:endParaRPr sz="1400"/>
          </a:p>
          <a:p>
            <a:pPr indent="-247650" lvl="0" marL="514350" rtl="0" algn="just">
              <a:lnSpc>
                <a:spcPct val="150000"/>
              </a:lnSpc>
              <a:spcBef>
                <a:spcPts val="600"/>
              </a:spcBef>
              <a:spcAft>
                <a:spcPts val="0"/>
              </a:spcAft>
              <a:buSzPts val="660"/>
              <a:buFont typeface="Arial"/>
              <a:buChar char="•"/>
            </a:pPr>
            <a:r>
              <a:rPr lang="es-ES" sz="1400"/>
              <a:t>Les dades estructurades es caracteritzen per tenir un format ben organitzat i predefinit. Aquest format sol ser tabular, amb files i columnes clarament definides. Cada camp o columna té un tipus de dada específic i segueix un esquema fix. Les bases de dades relacionals (SQL) són un exemple típic de dades estructurades.</a:t>
            </a:r>
            <a:endParaRPr sz="1400"/>
          </a:p>
          <a:p>
            <a:pPr indent="-247650" lvl="0" marL="514350" rtl="0" algn="just">
              <a:lnSpc>
                <a:spcPct val="150000"/>
              </a:lnSpc>
              <a:spcBef>
                <a:spcPts val="600"/>
              </a:spcBef>
              <a:spcAft>
                <a:spcPts val="0"/>
              </a:spcAft>
              <a:buSzPts val="660"/>
              <a:buFont typeface="Arial"/>
              <a:buChar char="•"/>
            </a:pPr>
            <a:r>
              <a:rPr b="1" lang="es-ES" sz="1400"/>
              <a:t>Exemple</a:t>
            </a:r>
            <a:r>
              <a:rPr lang="es-ES" sz="1400"/>
              <a:t>: Una taula de base de dades que emmagatzema informació de clients amb columnes com "Nom," "Cognom," "Edat" i "Adreça.“</a:t>
            </a:r>
            <a:endParaRPr sz="1400"/>
          </a:p>
          <a:p>
            <a:pPr indent="0" lvl="0" marL="0" rtl="0" algn="l">
              <a:lnSpc>
                <a:spcPct val="100000"/>
              </a:lnSpc>
              <a:spcBef>
                <a:spcPts val="600"/>
              </a:spcBef>
              <a:spcAft>
                <a:spcPts val="0"/>
              </a:spcAft>
              <a:buSzPts val="1260"/>
              <a:buFont typeface="Arial"/>
              <a:buNone/>
            </a:pPr>
            <a:r>
              <a:rPr b="1" lang="es-ES" sz="1400"/>
              <a:t>Dades Semi-estructurades</a:t>
            </a:r>
            <a:r>
              <a:rPr lang="es-ES" sz="1400"/>
              <a:t>:</a:t>
            </a:r>
            <a:endParaRPr sz="1400"/>
          </a:p>
          <a:p>
            <a:pPr indent="-247650" lvl="0" marL="514350" rtl="0" algn="just">
              <a:lnSpc>
                <a:spcPct val="150000"/>
              </a:lnSpc>
              <a:spcBef>
                <a:spcPts val="600"/>
              </a:spcBef>
              <a:spcAft>
                <a:spcPts val="0"/>
              </a:spcAft>
              <a:buSzPts val="660"/>
              <a:buFont typeface="Arial"/>
              <a:buChar char="•"/>
            </a:pPr>
            <a:r>
              <a:rPr lang="es-ES" sz="1400"/>
              <a:t>Les dades semi-estructurades es troben en un punt intermedi entre les dades estrictament estructurades i les no estructurades. Aquest tipus de dades no segueix un esquema fixe com les dades estructurades, però contenen elements d'estructuració, com etiquetes o marques que permeten una certa organització. Són flexibles i poden canviar sense seguir una estructura rígida.</a:t>
            </a:r>
            <a:endParaRPr sz="1400"/>
          </a:p>
          <a:p>
            <a:pPr indent="-247650" lvl="0" marL="514350" rtl="0" algn="just">
              <a:lnSpc>
                <a:spcPct val="150000"/>
              </a:lnSpc>
              <a:spcBef>
                <a:spcPts val="600"/>
              </a:spcBef>
              <a:spcAft>
                <a:spcPts val="0"/>
              </a:spcAft>
              <a:buSzPts val="660"/>
              <a:buFont typeface="Arial"/>
              <a:buChar char="•"/>
            </a:pPr>
            <a:r>
              <a:rPr lang="es-ES" sz="1400"/>
              <a:t>Exemple: Documents XML o JSON, correus electrònics, documents HTML i dades en formats que permeten l'ús d'etiquetes o marques per organitzar la informació.</a:t>
            </a:r>
            <a:endParaRPr sz="1400"/>
          </a:p>
          <a:p>
            <a:pPr indent="0" lvl="0" marL="228600" rtl="0" algn="just">
              <a:lnSpc>
                <a:spcPct val="150000"/>
              </a:lnSpc>
              <a:spcBef>
                <a:spcPts val="600"/>
              </a:spcBef>
              <a:spcAft>
                <a:spcPts val="0"/>
              </a:spcAft>
              <a:buSzPts val="1260"/>
              <a:buNone/>
            </a:pPr>
            <a:r>
              <a:t/>
            </a:r>
            <a:endParaRPr/>
          </a:p>
          <a:p>
            <a:pPr indent="0" lvl="0" marL="0" rtl="0" algn="l">
              <a:lnSpc>
                <a:spcPct val="100000"/>
              </a:lnSpc>
              <a:spcBef>
                <a:spcPts val="600"/>
              </a:spcBef>
              <a:spcAft>
                <a:spcPts val="600"/>
              </a:spcAft>
              <a:buSzPts val="126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7"/>
          <p:cNvSpPr txBox="1"/>
          <p:nvPr>
            <p:ph idx="1" type="body"/>
          </p:nvPr>
        </p:nvSpPr>
        <p:spPr>
          <a:xfrm>
            <a:off x="607105" y="386459"/>
            <a:ext cx="10997400" cy="1108200"/>
          </a:xfrm>
          <a:prstGeom prst="rect">
            <a:avLst/>
          </a:prstGeom>
          <a:noFill/>
          <a:ln>
            <a:noFill/>
          </a:ln>
        </p:spPr>
        <p:txBody>
          <a:bodyPr anchorCtr="0" anchor="t" bIns="0" lIns="0" spcFirstLastPara="1" rIns="0" wrap="square" tIns="0">
            <a:spAutoFit/>
          </a:bodyPr>
          <a:lstStyle/>
          <a:p>
            <a:pPr indent="0" lvl="0" marL="230399" rtl="0" algn="l">
              <a:lnSpc>
                <a:spcPct val="100000"/>
              </a:lnSpc>
              <a:spcBef>
                <a:spcPts val="1200"/>
              </a:spcBef>
              <a:spcAft>
                <a:spcPts val="0"/>
              </a:spcAft>
              <a:buSzPts val="2160"/>
              <a:buFont typeface="Lato"/>
              <a:buNone/>
            </a:pPr>
            <a:r>
              <a:rPr lang="es-ES"/>
              <a:t>Tècniques i processos d'extracció de la informació de les dades</a:t>
            </a:r>
            <a:endParaRPr/>
          </a:p>
        </p:txBody>
      </p:sp>
      <p:pic>
        <p:nvPicPr>
          <p:cNvPr descr="Big data: Todo lo que necesita saber - AuraQuantic" id="85" name="Google Shape;85;p7"/>
          <p:cNvPicPr preferRelativeResize="0"/>
          <p:nvPr/>
        </p:nvPicPr>
        <p:blipFill rotWithShape="1">
          <a:blip r:embed="rId3">
            <a:alphaModFix/>
          </a:blip>
          <a:srcRect b="0" l="0" r="0" t="0"/>
          <a:stretch/>
        </p:blipFill>
        <p:spPr>
          <a:xfrm>
            <a:off x="3243707" y="2111805"/>
            <a:ext cx="5704591" cy="31729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8"/>
          <p:cNvSpPr txBox="1"/>
          <p:nvPr>
            <p:ph idx="1" type="body"/>
          </p:nvPr>
        </p:nvSpPr>
        <p:spPr>
          <a:xfrm>
            <a:off x="597305" y="278659"/>
            <a:ext cx="10997400" cy="1108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1200"/>
              </a:spcBef>
              <a:spcAft>
                <a:spcPts val="0"/>
              </a:spcAft>
              <a:buSzPts val="2160"/>
              <a:buFont typeface="Lato"/>
              <a:buNone/>
            </a:pPr>
            <a:r>
              <a:rPr lang="es-ES"/>
              <a:t>Tècniques i processos d'extracció de la informació de les dades</a:t>
            </a:r>
            <a:endParaRPr/>
          </a:p>
        </p:txBody>
      </p:sp>
      <p:sp>
        <p:nvSpPr>
          <p:cNvPr id="91" name="Google Shape;91;p8"/>
          <p:cNvSpPr txBox="1"/>
          <p:nvPr>
            <p:ph idx="2" type="body"/>
          </p:nvPr>
        </p:nvSpPr>
        <p:spPr>
          <a:xfrm>
            <a:off x="597293" y="1537959"/>
            <a:ext cx="10997400" cy="47562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32414E"/>
              </a:buClr>
              <a:buSzPts val="1600"/>
              <a:buFont typeface="Lato"/>
              <a:buNone/>
            </a:pPr>
            <a:r>
              <a:rPr b="1" lang="es-ES"/>
              <a:t>Compatibilitat?</a:t>
            </a:r>
            <a:endParaRPr b="1"/>
          </a:p>
          <a:p>
            <a:pPr indent="0" lvl="0" marL="431999" rtl="0" algn="just">
              <a:lnSpc>
                <a:spcPct val="100000"/>
              </a:lnSpc>
              <a:spcBef>
                <a:spcPts val="0"/>
              </a:spcBef>
              <a:spcAft>
                <a:spcPts val="0"/>
              </a:spcAft>
              <a:buSzPts val="1260"/>
              <a:buNone/>
            </a:pPr>
            <a:r>
              <a:t/>
            </a:r>
            <a:endParaRPr/>
          </a:p>
          <a:p>
            <a:pPr indent="0" lvl="0" marL="432000" rtl="0" algn="just">
              <a:lnSpc>
                <a:spcPct val="100000"/>
              </a:lnSpc>
              <a:spcBef>
                <a:spcPts val="0"/>
              </a:spcBef>
              <a:spcAft>
                <a:spcPts val="0"/>
              </a:spcAft>
              <a:buSzPts val="1260"/>
              <a:buNone/>
            </a:pPr>
            <a:r>
              <a:rPr lang="es-ES"/>
              <a:t>Unir dades estructurades amb dades semiestructurades pot ser un repte i generar diversos problemes, ja que aquests dos tipus de dades tenen diferents característiques i formats.</a:t>
            </a:r>
            <a:endParaRPr/>
          </a:p>
          <a:p>
            <a:pPr indent="0" lvl="0" marL="0" rtl="0" algn="l">
              <a:lnSpc>
                <a:spcPct val="100000"/>
              </a:lnSpc>
              <a:spcBef>
                <a:spcPts val="600"/>
              </a:spcBef>
              <a:spcAft>
                <a:spcPts val="0"/>
              </a:spcAft>
              <a:buSzPts val="1260"/>
              <a:buFont typeface="Arial"/>
              <a:buNone/>
            </a:pPr>
            <a:r>
              <a:rPr b="1" lang="es-ES"/>
              <a:t>	Problemes</a:t>
            </a:r>
            <a:endParaRPr b="1"/>
          </a:p>
          <a:p>
            <a:pPr indent="-285750" lvl="1" marL="971550" rtl="0" algn="just">
              <a:lnSpc>
                <a:spcPct val="100000"/>
              </a:lnSpc>
              <a:spcBef>
                <a:spcPts val="1800"/>
              </a:spcBef>
              <a:spcAft>
                <a:spcPts val="0"/>
              </a:spcAft>
              <a:buSzPts val="1600"/>
              <a:buFont typeface="Arial"/>
              <a:buChar char="•"/>
            </a:pPr>
            <a:r>
              <a:rPr b="1" lang="es-ES" sz="1400"/>
              <a:t>Incompatibilitat d'Esquemes</a:t>
            </a:r>
            <a:r>
              <a:rPr lang="es-ES" sz="1400"/>
              <a:t>: Estructura fixa vs. flexibilitat.</a:t>
            </a:r>
            <a:endParaRPr/>
          </a:p>
          <a:p>
            <a:pPr indent="-285750" lvl="1" marL="971550" rtl="0" algn="just">
              <a:lnSpc>
                <a:spcPct val="100000"/>
              </a:lnSpc>
              <a:spcBef>
                <a:spcPts val="1200"/>
              </a:spcBef>
              <a:spcAft>
                <a:spcPts val="0"/>
              </a:spcAft>
              <a:buSzPts val="1600"/>
              <a:buFont typeface="Arial"/>
              <a:buChar char="•"/>
            </a:pPr>
            <a:r>
              <a:rPr b="1" lang="es-ES" sz="1400"/>
              <a:t>Manca d'Uniformitat</a:t>
            </a:r>
            <a:r>
              <a:rPr lang="es-ES" sz="1400"/>
              <a:t>: Diversitat de formats (XML, JSON).</a:t>
            </a:r>
            <a:endParaRPr/>
          </a:p>
          <a:p>
            <a:pPr indent="-285750" lvl="1" marL="971550" rtl="0" algn="just">
              <a:lnSpc>
                <a:spcPct val="100000"/>
              </a:lnSpc>
              <a:spcBef>
                <a:spcPts val="1200"/>
              </a:spcBef>
              <a:spcAft>
                <a:spcPts val="0"/>
              </a:spcAft>
              <a:buSzPts val="1600"/>
              <a:buFont typeface="Arial"/>
              <a:buChar char="•"/>
            </a:pPr>
            <a:r>
              <a:rPr b="1" lang="es-ES" sz="1400"/>
              <a:t>Pèrdua d'Informació</a:t>
            </a:r>
            <a:r>
              <a:rPr lang="es-ES" sz="1400"/>
              <a:t>: Risc d'informació important.</a:t>
            </a:r>
            <a:endParaRPr/>
          </a:p>
          <a:p>
            <a:pPr indent="-285750" lvl="1" marL="971550" rtl="0" algn="just">
              <a:lnSpc>
                <a:spcPct val="100000"/>
              </a:lnSpc>
              <a:spcBef>
                <a:spcPts val="1200"/>
              </a:spcBef>
              <a:spcAft>
                <a:spcPts val="0"/>
              </a:spcAft>
              <a:buSzPts val="1600"/>
              <a:buFont typeface="Arial"/>
              <a:buChar char="•"/>
            </a:pPr>
            <a:r>
              <a:rPr b="1" lang="es-ES" sz="1400"/>
              <a:t>Complexitat en el Tractament</a:t>
            </a:r>
            <a:r>
              <a:rPr lang="es-ES" sz="1400"/>
              <a:t>: Requereix tècniques especialitzades.</a:t>
            </a:r>
            <a:endParaRPr/>
          </a:p>
          <a:p>
            <a:pPr indent="-285750" lvl="1" marL="971550" rtl="0" algn="just">
              <a:lnSpc>
                <a:spcPct val="100000"/>
              </a:lnSpc>
              <a:spcBef>
                <a:spcPts val="1200"/>
              </a:spcBef>
              <a:spcAft>
                <a:spcPts val="0"/>
              </a:spcAft>
              <a:buSzPts val="1600"/>
              <a:buFont typeface="Arial"/>
              <a:buChar char="•"/>
            </a:pPr>
            <a:r>
              <a:rPr b="1" lang="es-ES" sz="1400"/>
              <a:t>Escalabilitat</a:t>
            </a:r>
            <a:r>
              <a:rPr lang="es-ES" sz="1400"/>
              <a:t>: Requereix recursos addicionals.</a:t>
            </a:r>
            <a:endParaRPr/>
          </a:p>
          <a:p>
            <a:pPr indent="-285750" lvl="1" marL="971550" rtl="0" algn="just">
              <a:lnSpc>
                <a:spcPct val="100000"/>
              </a:lnSpc>
              <a:spcBef>
                <a:spcPts val="1200"/>
              </a:spcBef>
              <a:spcAft>
                <a:spcPts val="0"/>
              </a:spcAft>
              <a:buSzPts val="1600"/>
              <a:buFont typeface="Arial"/>
              <a:buChar char="•"/>
            </a:pPr>
            <a:r>
              <a:rPr b="1" lang="es-ES" sz="1400"/>
              <a:t>Dificultat en la Consulta i l'Anàlisi</a:t>
            </a:r>
            <a:r>
              <a:rPr lang="es-ES" sz="1400"/>
              <a:t>: Pot complicar l'accés i l'ús.</a:t>
            </a:r>
            <a:endParaRPr/>
          </a:p>
          <a:p>
            <a:pPr indent="0" lvl="0" marL="0" rtl="0" algn="l">
              <a:lnSpc>
                <a:spcPct val="100000"/>
              </a:lnSpc>
              <a:spcBef>
                <a:spcPts val="0"/>
              </a:spcBef>
              <a:spcAft>
                <a:spcPts val="0"/>
              </a:spcAft>
              <a:buSzPts val="1260"/>
              <a:buFont typeface="Arial"/>
              <a:buNone/>
            </a:pPr>
            <a:r>
              <a:t/>
            </a:r>
            <a:endParaRPr/>
          </a:p>
          <a:p>
            <a:pPr indent="0" lvl="0" marL="0" rtl="0" algn="l">
              <a:lnSpc>
                <a:spcPct val="100000"/>
              </a:lnSpc>
              <a:spcBef>
                <a:spcPts val="600"/>
              </a:spcBef>
              <a:spcAft>
                <a:spcPts val="600"/>
              </a:spcAft>
              <a:buSzPts val="1260"/>
              <a:buFont typeface="Arial"/>
              <a:buNone/>
            </a:pPr>
            <a:r>
              <a:rPr lang="es-E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9"/>
          <p:cNvSpPr txBox="1"/>
          <p:nvPr>
            <p:ph idx="1" type="body"/>
          </p:nvPr>
        </p:nvSpPr>
        <p:spPr>
          <a:xfrm>
            <a:off x="607105" y="386459"/>
            <a:ext cx="10997400" cy="1108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1200"/>
              </a:spcBef>
              <a:spcAft>
                <a:spcPts val="0"/>
              </a:spcAft>
              <a:buSzPts val="2160"/>
              <a:buFont typeface="Lato"/>
              <a:buNone/>
            </a:pPr>
            <a:r>
              <a:rPr lang="es-ES"/>
              <a:t>Tècniques i processos d'extracció de la informació de les dades</a:t>
            </a:r>
            <a:endParaRPr/>
          </a:p>
        </p:txBody>
      </p:sp>
      <p:sp>
        <p:nvSpPr>
          <p:cNvPr id="97" name="Google Shape;97;p9"/>
          <p:cNvSpPr txBox="1"/>
          <p:nvPr>
            <p:ph idx="2" type="body"/>
          </p:nvPr>
        </p:nvSpPr>
        <p:spPr>
          <a:xfrm>
            <a:off x="607093" y="1824384"/>
            <a:ext cx="10997400" cy="2616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32414E"/>
              </a:buClr>
              <a:buSzPts val="1600"/>
              <a:buFont typeface="Lato"/>
              <a:buNone/>
            </a:pPr>
            <a:r>
              <a:rPr b="1" lang="es-ES"/>
              <a:t>Típus d’extracció </a:t>
            </a:r>
            <a:endParaRPr b="1"/>
          </a:p>
          <a:p>
            <a:pPr indent="0" lvl="0" marL="0" rtl="0" algn="just">
              <a:lnSpc>
                <a:spcPct val="150000"/>
              </a:lnSpc>
              <a:spcBef>
                <a:spcPts val="0"/>
              </a:spcBef>
              <a:spcAft>
                <a:spcPts val="0"/>
              </a:spcAft>
              <a:buSzPts val="1260"/>
              <a:buNone/>
            </a:pPr>
            <a:r>
              <a:t/>
            </a:r>
            <a:endParaRPr b="1" sz="1200"/>
          </a:p>
          <a:p>
            <a:pPr indent="0" lvl="0" marL="0" rtl="0" algn="just">
              <a:lnSpc>
                <a:spcPct val="150000"/>
              </a:lnSpc>
              <a:spcBef>
                <a:spcPts val="0"/>
              </a:spcBef>
              <a:spcAft>
                <a:spcPts val="0"/>
              </a:spcAft>
              <a:buSzPts val="1260"/>
              <a:buNone/>
            </a:pPr>
            <a:r>
              <a:rPr b="1" lang="es-ES" sz="1100"/>
              <a:t>Extracció Completa</a:t>
            </a:r>
            <a:r>
              <a:rPr lang="es-ES" sz="1100"/>
              <a:t>:</a:t>
            </a:r>
            <a:endParaRPr b="1" sz="1100"/>
          </a:p>
          <a:p>
            <a:pPr indent="-298450" lvl="0" marL="457200" rtl="0" algn="just">
              <a:lnSpc>
                <a:spcPct val="150000"/>
              </a:lnSpc>
              <a:spcBef>
                <a:spcPts val="0"/>
              </a:spcBef>
              <a:spcAft>
                <a:spcPts val="0"/>
              </a:spcAft>
              <a:buSzPts val="1100"/>
              <a:buChar char="●"/>
            </a:pPr>
            <a:r>
              <a:rPr b="1" lang="es-ES" sz="1100">
                <a:solidFill>
                  <a:schemeClr val="dk1"/>
                </a:solidFill>
              </a:rPr>
              <a:t>La extracc</a:t>
            </a:r>
            <a:r>
              <a:rPr b="1" lang="es-ES" sz="1100"/>
              <a:t>ió completa</a:t>
            </a:r>
            <a:r>
              <a:rPr b="1" lang="es-ES" sz="1100"/>
              <a:t> </a:t>
            </a:r>
            <a:r>
              <a:rPr lang="es-ES" sz="1100"/>
              <a:t>és el procés de recuperar totes les dades d'una font en un únic moment, sense tenir en compte les dades prèviament extractades. És adequada per a fonts petites o quan totes les dades són necessàries en cada càrrega. Pot ser més costosa en termes de temps i recursos.</a:t>
            </a:r>
            <a:endParaRPr sz="1100"/>
          </a:p>
          <a:p>
            <a:pPr indent="0" lvl="0" marL="0" rtl="0" algn="just">
              <a:lnSpc>
                <a:spcPct val="150000"/>
              </a:lnSpc>
              <a:spcBef>
                <a:spcPts val="0"/>
              </a:spcBef>
              <a:spcAft>
                <a:spcPts val="0"/>
              </a:spcAft>
              <a:buSzPts val="1260"/>
              <a:buNone/>
            </a:pPr>
            <a:r>
              <a:rPr b="1" lang="es-ES" sz="1100"/>
              <a:t>Extracció Incremental</a:t>
            </a:r>
            <a:r>
              <a:rPr lang="es-ES" sz="1100"/>
              <a:t>:</a:t>
            </a:r>
            <a:endParaRPr sz="1100"/>
          </a:p>
          <a:p>
            <a:pPr indent="-298450" lvl="0" marL="457200" rtl="0" algn="just">
              <a:lnSpc>
                <a:spcPct val="150000"/>
              </a:lnSpc>
              <a:spcBef>
                <a:spcPts val="1800"/>
              </a:spcBef>
              <a:spcAft>
                <a:spcPts val="0"/>
              </a:spcAft>
              <a:buSzPts val="1100"/>
              <a:buChar char="●"/>
            </a:pPr>
            <a:r>
              <a:rPr b="1" lang="es-ES" sz="1100"/>
              <a:t>La extracció incremental </a:t>
            </a:r>
            <a:r>
              <a:rPr lang="es-ES" sz="1100"/>
              <a:t>implica la recuperació només de les dades noves o modificades des de l'última extracció. És eficient quan es treballa amb grans volums de dades i es vol minimitzar el temps i els recursos necessaris per a l'actualització de la informació.</a:t>
            </a:r>
            <a:endParaRPr sz="1100"/>
          </a:p>
          <a:p>
            <a:pPr indent="0" lvl="0" marL="0" rtl="0" algn="l">
              <a:lnSpc>
                <a:spcPct val="100000"/>
              </a:lnSpc>
              <a:spcBef>
                <a:spcPts val="0"/>
              </a:spcBef>
              <a:spcAft>
                <a:spcPts val="600"/>
              </a:spcAft>
              <a:buSzPts val="1260"/>
              <a:buFont typeface="Arial"/>
              <a:buNone/>
            </a:pPr>
            <a:r>
              <a:t/>
            </a:r>
            <a:endParaRPr/>
          </a:p>
        </p:txBody>
      </p:sp>
      <p:pic>
        <p:nvPicPr>
          <p:cNvPr descr="Qué es extracción de datos y cómo funciona? | Klippa" id="98" name="Google Shape;98;p9"/>
          <p:cNvPicPr preferRelativeResize="0"/>
          <p:nvPr/>
        </p:nvPicPr>
        <p:blipFill rotWithShape="1">
          <a:blip r:embed="rId3">
            <a:alphaModFix/>
          </a:blip>
          <a:srcRect b="0" l="0" r="0" t="0"/>
          <a:stretch/>
        </p:blipFill>
        <p:spPr>
          <a:xfrm>
            <a:off x="4176736" y="4080637"/>
            <a:ext cx="4062014" cy="19233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P2020">
      <a:dk1>
        <a:srgbClr val="32414F"/>
      </a:dk1>
      <a:lt1>
        <a:srgbClr val="FFFFFF"/>
      </a:lt1>
      <a:dk2>
        <a:srgbClr val="154464"/>
      </a:dk2>
      <a:lt2>
        <a:srgbClr val="F8F8F8"/>
      </a:lt2>
      <a:accent1>
        <a:srgbClr val="2F6E9A"/>
      </a:accent1>
      <a:accent2>
        <a:srgbClr val="5E93BD"/>
      </a:accent2>
      <a:accent3>
        <a:srgbClr val="C3D8DB"/>
      </a:accent3>
      <a:accent4>
        <a:srgbClr val="EAEBED"/>
      </a:accent4>
      <a:accent5>
        <a:srgbClr val="00AFB1"/>
      </a:accent5>
      <a:accent6>
        <a:srgbClr val="6CCACD"/>
      </a:accent6>
      <a:hlink>
        <a:srgbClr val="00AFB1"/>
      </a:hlink>
      <a:folHlink>
        <a:srgbClr val="2F6E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Ramon Mateo</dc:creator>
</cp:coreProperties>
</file>