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Lato"/>
      <p:regular r:id="rId28"/>
      <p:bold r:id="rId29"/>
      <p:italic r:id="rId30"/>
      <p:boldItalic r:id="rId31"/>
    </p:embeddedFont>
    <p:embeddedFont>
      <p:font typeface="La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LatoLight-bold.fntdata"/><Relationship Id="rId10" Type="http://schemas.openxmlformats.org/officeDocument/2006/relationships/slide" Target="slides/slide5.xml"/><Relationship Id="rId32" Type="http://schemas.openxmlformats.org/officeDocument/2006/relationships/font" Target="fonts/LatoLight-regular.fntdata"/><Relationship Id="rId13" Type="http://schemas.openxmlformats.org/officeDocument/2006/relationships/slide" Target="slides/slide8.xml"/><Relationship Id="rId35" Type="http://schemas.openxmlformats.org/officeDocument/2006/relationships/font" Target="fonts/LatoLight-boldItalic.fntdata"/><Relationship Id="rId12" Type="http://schemas.openxmlformats.org/officeDocument/2006/relationships/slide" Target="slides/slide7.xml"/><Relationship Id="rId34" Type="http://schemas.openxmlformats.org/officeDocument/2006/relationships/font" Target="fonts/La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69797d2b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69797d2b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69797d2b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69797d2b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69797d2b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69797d2b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69797d2b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69797d2b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69797d2b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69797d2b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69797d2b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69797d2b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69797d2b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69797d2b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69797d2b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69797d2b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69797d2b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69797d2b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b681a2adf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b681a2adf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681a2adf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b681a2adf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69797d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69797d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69797d2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69797d2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69797d2b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69797d2b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69797d2b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69797d2b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69797d2b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69797d2b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69797d2b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69797d2b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Title and subtitle Slide">
    <p:bg>
      <p:bgPr>
        <a:solidFill>
          <a:srgbClr val="810131">
            <a:alpha val="40784"/>
          </a:srgbClr>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 l="0" r="0" t="41443"/>
          <a:stretch/>
        </p:blipFill>
        <p:spPr>
          <a:xfrm>
            <a:off x="0" y="-14592"/>
            <a:ext cx="9143998" cy="5376964"/>
          </a:xfrm>
          <a:prstGeom prst="rect">
            <a:avLst/>
          </a:prstGeom>
          <a:noFill/>
          <a:ln>
            <a:noFill/>
          </a:ln>
          <a:effectLst>
            <a:outerShdw blurRad="50800" sx="1000" rotWithShape="0" algn="ctr" dir="5400000" dist="50800" sy="1000">
              <a:srgbClr val="000000"/>
            </a:outerShdw>
          </a:effectLst>
        </p:spPr>
      </p:pic>
      <p:sp>
        <p:nvSpPr>
          <p:cNvPr id="10" name="Google Shape;10;p2"/>
          <p:cNvSpPr txBox="1"/>
          <p:nvPr>
            <p:ph type="title"/>
          </p:nvPr>
        </p:nvSpPr>
        <p:spPr>
          <a:xfrm>
            <a:off x="1070043" y="2006648"/>
            <a:ext cx="7004100" cy="692700"/>
          </a:xfrm>
          <a:prstGeom prst="rect">
            <a:avLst/>
          </a:prstGeom>
          <a:noFill/>
          <a:ln>
            <a:noFill/>
          </a:ln>
        </p:spPr>
        <p:txBody>
          <a:bodyPr anchorCtr="0" anchor="b" bIns="34275" lIns="0" spcFirstLastPara="1" rIns="0" wrap="square" tIns="34275">
            <a:spAutoFit/>
          </a:bodyPr>
          <a:lstStyle>
            <a:lvl1pPr lvl="0" marR="0" rtl="0" algn="ctr">
              <a:lnSpc>
                <a:spcPct val="150000"/>
              </a:lnSpc>
              <a:spcBef>
                <a:spcPts val="0"/>
              </a:spcBef>
              <a:spcAft>
                <a:spcPts val="0"/>
              </a:spcAft>
              <a:buClr>
                <a:schemeClr val="lt1"/>
              </a:buClr>
              <a:buSzPts val="2700"/>
              <a:buFont typeface="Lato"/>
              <a:buNone/>
              <a:defRPr b="1" i="0" sz="27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2"/>
          <p:cNvSpPr txBox="1"/>
          <p:nvPr/>
        </p:nvSpPr>
        <p:spPr>
          <a:xfrm>
            <a:off x="328061" y="3987477"/>
            <a:ext cx="7217400" cy="715800"/>
          </a:xfrm>
          <a:prstGeom prst="rect">
            <a:avLst/>
          </a:prstGeom>
          <a:noFill/>
          <a:ln>
            <a:noFill/>
          </a:ln>
        </p:spPr>
        <p:txBody>
          <a:bodyPr anchorCtr="0" anchor="t" bIns="0" lIns="0" spcFirstLastPara="1" rIns="0" wrap="square" tIns="0">
            <a:spAutoFit/>
          </a:bodyPr>
          <a:lstStyle/>
          <a:p>
            <a:pPr indent="0" lvl="0" marL="76200" marR="0" rtl="0" algn="l">
              <a:lnSpc>
                <a:spcPct val="100000"/>
              </a:lnSpc>
              <a:spcBef>
                <a:spcPts val="900"/>
              </a:spcBef>
              <a:spcAft>
                <a:spcPts val="0"/>
              </a:spcAft>
              <a:buClr>
                <a:schemeClr val="dk2"/>
              </a:buClr>
              <a:buSzPts val="1500"/>
              <a:buFont typeface="Arial"/>
              <a:buNone/>
            </a:pPr>
            <a:r>
              <a:rPr b="0" i="0" lang="es" sz="1100" u="none" cap="none" strike="noStrike">
                <a:solidFill>
                  <a:srgbClr val="810131"/>
                </a:solidFill>
                <a:latin typeface="Lato"/>
                <a:ea typeface="Lato"/>
                <a:cs typeface="Lato"/>
                <a:sym typeface="Lato"/>
              </a:rPr>
              <a:t>Assignatura: Sistemes de Big Data</a:t>
            </a:r>
            <a:endParaRPr sz="1100">
              <a:solidFill>
                <a:srgbClr val="810131"/>
              </a:solidFill>
              <a:latin typeface="Lato"/>
              <a:ea typeface="Lato"/>
              <a:cs typeface="Lato"/>
              <a:sym typeface="Lato"/>
            </a:endParaRPr>
          </a:p>
          <a:p>
            <a:pPr indent="0" lvl="0" marL="76200" marR="0" rtl="0" algn="l">
              <a:lnSpc>
                <a:spcPct val="100000"/>
              </a:lnSpc>
              <a:spcBef>
                <a:spcPts val="900"/>
              </a:spcBef>
              <a:spcAft>
                <a:spcPts val="0"/>
              </a:spcAft>
              <a:buClr>
                <a:schemeClr val="dk2"/>
              </a:buClr>
              <a:buSzPts val="1500"/>
              <a:buFont typeface="Arial"/>
              <a:buNone/>
            </a:pPr>
            <a:r>
              <a:rPr b="0" i="0" lang="es" sz="1100" u="none" cap="none" strike="noStrike">
                <a:solidFill>
                  <a:srgbClr val="810131"/>
                </a:solidFill>
                <a:latin typeface="Lato"/>
                <a:ea typeface="Lato"/>
                <a:cs typeface="Lato"/>
                <a:sym typeface="Lato"/>
              </a:rPr>
              <a:t>Professor: Ramon Mateo Navarro</a:t>
            </a:r>
            <a:br>
              <a:rPr b="0" i="0" lang="es" sz="1700" u="none" cap="none" strike="noStrike">
                <a:solidFill>
                  <a:schemeClr val="dk1"/>
                </a:solidFill>
                <a:latin typeface="Lato"/>
                <a:ea typeface="Lato"/>
                <a:cs typeface="Lato"/>
                <a:sym typeface="Lato"/>
              </a:rPr>
            </a:br>
            <a:endParaRPr b="0" i="0" sz="1700" u="none" cap="none" strike="noStrike">
              <a:solidFill>
                <a:schemeClr val="dk1"/>
              </a:solidFill>
              <a:latin typeface="Lato"/>
              <a:ea typeface="Lato"/>
              <a:cs typeface="Lato"/>
              <a:sym typeface="Lato"/>
            </a:endParaRPr>
          </a:p>
        </p:txBody>
      </p:sp>
      <p:pic>
        <p:nvPicPr>
          <p:cNvPr id="12" name="Google Shape;12;p2"/>
          <p:cNvPicPr preferRelativeResize="0"/>
          <p:nvPr/>
        </p:nvPicPr>
        <p:blipFill>
          <a:blip r:embed="rId3">
            <a:alphaModFix/>
          </a:blip>
          <a:stretch>
            <a:fillRect/>
          </a:stretch>
        </p:blipFill>
        <p:spPr>
          <a:xfrm>
            <a:off x="3786170" y="4848656"/>
            <a:ext cx="1571640" cy="354545"/>
          </a:xfrm>
          <a:prstGeom prst="rect">
            <a:avLst/>
          </a:prstGeom>
          <a:noFill/>
          <a:ln>
            <a:noFill/>
          </a:ln>
          <a:effectLst>
            <a:outerShdw blurRad="50800" sx="1000" rotWithShape="0" algn="ctr" dir="5400000" dist="50800" sy="1000">
              <a:srgbClr val="000000"/>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  Text - Light">
  <p:cSld name="Title &amp; Subtitle -  Text - Light">
    <p:spTree>
      <p:nvGrpSpPr>
        <p:cNvPr id="13" name="Shape 13"/>
        <p:cNvGrpSpPr/>
        <p:nvPr/>
      </p:nvGrpSpPr>
      <p:grpSpPr>
        <a:xfrm>
          <a:off x="0" y="0"/>
          <a:ext cx="0" cy="0"/>
          <a:chOff x="0" y="0"/>
          <a:chExt cx="0" cy="0"/>
        </a:xfrm>
      </p:grpSpPr>
      <p:sp>
        <p:nvSpPr>
          <p:cNvPr id="14" name="Google Shape;14;p3"/>
          <p:cNvSpPr txBox="1"/>
          <p:nvPr>
            <p:ph idx="1" type="body"/>
          </p:nvPr>
        </p:nvSpPr>
        <p:spPr>
          <a:xfrm>
            <a:off x="455329" y="289844"/>
            <a:ext cx="8247900" cy="506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Font typeface="Lato"/>
              <a:buNone/>
              <a:defRPr b="1" i="0" sz="2700" cap="none">
                <a:solidFill>
                  <a:srgbClr val="810131"/>
                </a:solidFill>
                <a:latin typeface="Lato"/>
                <a:ea typeface="Lato"/>
                <a:cs typeface="Lato"/>
                <a:sym typeface="Lato"/>
              </a:defRPr>
            </a:lvl1pPr>
            <a:lvl2pPr indent="-228600" lvl="1" marL="914400" algn="l">
              <a:lnSpc>
                <a:spcPct val="100000"/>
              </a:lnSpc>
              <a:spcBef>
                <a:spcPts val="900"/>
              </a:spcBef>
              <a:spcAft>
                <a:spcPts val="0"/>
              </a:spcAft>
              <a:buSzPts val="1200"/>
              <a:buFont typeface="Lato"/>
              <a:buNone/>
              <a:defRPr/>
            </a:lvl2pPr>
            <a:lvl3pPr indent="-228600" lvl="2" marL="1371600" algn="l">
              <a:lnSpc>
                <a:spcPct val="100000"/>
              </a:lnSpc>
              <a:spcBef>
                <a:spcPts val="900"/>
              </a:spcBef>
              <a:spcAft>
                <a:spcPts val="0"/>
              </a:spcAft>
              <a:buSzPts val="900"/>
              <a:buFont typeface="Lato"/>
              <a:buNone/>
              <a:defRPr/>
            </a:lvl3pPr>
            <a:lvl4pPr indent="-228600" lvl="3" marL="1828800" algn="l">
              <a:lnSpc>
                <a:spcPct val="100000"/>
              </a:lnSpc>
              <a:spcBef>
                <a:spcPts val="900"/>
              </a:spcBef>
              <a:spcAft>
                <a:spcPts val="0"/>
              </a:spcAft>
              <a:buSzPts val="700"/>
              <a:buFont typeface="Lato"/>
              <a:buNone/>
              <a:defRPr/>
            </a:lvl4pPr>
            <a:lvl5pPr indent="-228600" lvl="4" marL="2286000" algn="l">
              <a:lnSpc>
                <a:spcPct val="100000"/>
              </a:lnSpc>
              <a:spcBef>
                <a:spcPts val="900"/>
              </a:spcBef>
              <a:spcAft>
                <a:spcPts val="0"/>
              </a:spcAft>
              <a:buSzPts val="600"/>
              <a:buFont typeface="Lato"/>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5" name="Google Shape;15;p3"/>
          <p:cNvCxnSpPr/>
          <p:nvPr/>
        </p:nvCxnSpPr>
        <p:spPr>
          <a:xfrm>
            <a:off x="8662184" y="4986821"/>
            <a:ext cx="0" cy="90000"/>
          </a:xfrm>
          <a:prstGeom prst="straightConnector1">
            <a:avLst/>
          </a:prstGeom>
          <a:noFill/>
          <a:ln cap="flat" cmpd="sng" w="9525">
            <a:solidFill>
              <a:srgbClr val="D8D8D8"/>
            </a:solidFill>
            <a:prstDash val="solid"/>
            <a:miter lim="800000"/>
            <a:headEnd len="sm" w="sm" type="none"/>
            <a:tailEnd len="sm" w="sm" type="none"/>
          </a:ln>
        </p:spPr>
      </p:cxnSp>
      <p:sp>
        <p:nvSpPr>
          <p:cNvPr id="16" name="Google Shape;16;p3"/>
          <p:cNvSpPr txBox="1"/>
          <p:nvPr/>
        </p:nvSpPr>
        <p:spPr>
          <a:xfrm>
            <a:off x="8632986" y="4950326"/>
            <a:ext cx="223800" cy="273900"/>
          </a:xfrm>
          <a:prstGeom prst="rect">
            <a:avLst/>
          </a:prstGeom>
          <a:noFill/>
          <a:ln>
            <a:noFill/>
          </a:ln>
        </p:spPr>
        <p:txBody>
          <a:bodyPr anchorCtr="0" anchor="t" bIns="34275" lIns="0" spcFirstLastPara="1" rIns="0" wrap="square" tIns="3427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s" sz="600" u="none" cap="none" strike="noStrike">
                <a:solidFill>
                  <a:srgbClr val="810131"/>
                </a:solidFill>
                <a:latin typeface="Lato Light"/>
                <a:ea typeface="Lato Light"/>
                <a:cs typeface="Lato Light"/>
                <a:sym typeface="Lato Light"/>
              </a:rPr>
              <a:t>‹#›</a:t>
            </a:fld>
            <a:endParaRPr b="0" i="0" sz="600" u="none" cap="none" strike="noStrike">
              <a:solidFill>
                <a:srgbClr val="810131"/>
              </a:solidFill>
              <a:latin typeface="Lato Light"/>
              <a:ea typeface="Lato Light"/>
              <a:cs typeface="Lato Light"/>
              <a:sym typeface="Lato Light"/>
            </a:endParaRPr>
          </a:p>
        </p:txBody>
      </p:sp>
      <p:sp>
        <p:nvSpPr>
          <p:cNvPr id="17" name="Google Shape;17;p3"/>
          <p:cNvSpPr txBox="1"/>
          <p:nvPr>
            <p:ph idx="2" type="body"/>
          </p:nvPr>
        </p:nvSpPr>
        <p:spPr>
          <a:xfrm>
            <a:off x="454982" y="1031575"/>
            <a:ext cx="8247900" cy="3447300"/>
          </a:xfrm>
          <a:prstGeom prst="rect">
            <a:avLst/>
          </a:prstGeom>
          <a:noFill/>
          <a:ln>
            <a:noFill/>
          </a:ln>
        </p:spPr>
        <p:txBody>
          <a:bodyPr anchorCtr="0" anchor="t" bIns="0" lIns="0" spcFirstLastPara="1" rIns="0" wrap="square" tIns="0">
            <a:noAutofit/>
          </a:bodyPr>
          <a:lstStyle>
            <a:lvl1pPr indent="-228600" lvl="0" marL="457200" algn="just">
              <a:lnSpc>
                <a:spcPct val="150000"/>
              </a:lnSpc>
              <a:spcBef>
                <a:spcPts val="0"/>
              </a:spcBef>
              <a:spcAft>
                <a:spcPts val="0"/>
              </a:spcAft>
              <a:buSzPts val="900"/>
              <a:buFont typeface="Arial"/>
              <a:buNone/>
              <a:defRPr sz="1500">
                <a:solidFill>
                  <a:srgbClr val="000000"/>
                </a:solidFill>
                <a:latin typeface="Lato"/>
                <a:ea typeface="Lato"/>
                <a:cs typeface="Lato"/>
                <a:sym typeface="Lato"/>
              </a:defRPr>
            </a:lvl1pPr>
            <a:lvl2pPr indent="-228600" lvl="1" marL="914400" algn="l">
              <a:lnSpc>
                <a:spcPct val="100000"/>
              </a:lnSpc>
              <a:spcBef>
                <a:spcPts val="900"/>
              </a:spcBef>
              <a:spcAft>
                <a:spcPts val="0"/>
              </a:spcAft>
              <a:buSzPts val="1200"/>
              <a:buFont typeface="Lato"/>
              <a:buNone/>
              <a:defRPr/>
            </a:lvl2pPr>
            <a:lvl3pPr indent="-228600" lvl="2" marL="1371600" algn="l">
              <a:lnSpc>
                <a:spcPct val="100000"/>
              </a:lnSpc>
              <a:spcBef>
                <a:spcPts val="900"/>
              </a:spcBef>
              <a:spcAft>
                <a:spcPts val="0"/>
              </a:spcAft>
              <a:buSzPts val="900"/>
              <a:buFont typeface="Lato"/>
              <a:buNone/>
              <a:defRPr/>
            </a:lvl3pPr>
            <a:lvl4pPr indent="-228600" lvl="3" marL="1828800" algn="l">
              <a:lnSpc>
                <a:spcPct val="100000"/>
              </a:lnSpc>
              <a:spcBef>
                <a:spcPts val="900"/>
              </a:spcBef>
              <a:spcAft>
                <a:spcPts val="0"/>
              </a:spcAft>
              <a:buSzPts val="700"/>
              <a:buFont typeface="Lato"/>
              <a:buNone/>
              <a:defRPr/>
            </a:lvl4pPr>
            <a:lvl5pPr indent="-228600" lvl="4" marL="2286000" algn="l">
              <a:lnSpc>
                <a:spcPct val="100000"/>
              </a:lnSpc>
              <a:spcBef>
                <a:spcPts val="900"/>
              </a:spcBef>
              <a:spcAft>
                <a:spcPts val="0"/>
              </a:spcAft>
              <a:buSzPts val="600"/>
              <a:buFont typeface="Lato"/>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8" name="Google Shape;18;p3"/>
          <p:cNvCxnSpPr/>
          <p:nvPr/>
        </p:nvCxnSpPr>
        <p:spPr>
          <a:xfrm>
            <a:off x="0" y="4714527"/>
            <a:ext cx="9144000" cy="0"/>
          </a:xfrm>
          <a:prstGeom prst="straightConnector1">
            <a:avLst/>
          </a:prstGeom>
          <a:noFill/>
          <a:ln cap="flat" cmpd="sng" w="19050">
            <a:solidFill>
              <a:srgbClr val="810131"/>
            </a:solidFill>
            <a:prstDash val="solid"/>
            <a:miter lim="800000"/>
            <a:headEnd len="sm" w="sm" type="none"/>
            <a:tailEnd len="sm" w="sm" type="none"/>
          </a:ln>
        </p:spPr>
      </p:cxnSp>
      <p:pic>
        <p:nvPicPr>
          <p:cNvPr id="19" name="Google Shape;19;p3"/>
          <p:cNvPicPr preferRelativeResize="0"/>
          <p:nvPr/>
        </p:nvPicPr>
        <p:blipFill>
          <a:blip r:embed="rId2">
            <a:alphaModFix/>
          </a:blip>
          <a:stretch>
            <a:fillRect/>
          </a:stretch>
        </p:blipFill>
        <p:spPr>
          <a:xfrm>
            <a:off x="3786170" y="4759575"/>
            <a:ext cx="1571640" cy="354545"/>
          </a:xfrm>
          <a:prstGeom prst="rect">
            <a:avLst/>
          </a:prstGeom>
          <a:noFill/>
          <a:ln>
            <a:noFill/>
          </a:ln>
          <a:effectLst>
            <a:outerShdw blurRad="50800" sx="1000" rotWithShape="0" algn="ctr" dir="5400000" dist="50800" sy="1000">
              <a:srgbClr val="000000"/>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1_Title and subtitle Slide">
    <p:bg>
      <p:bgPr>
        <a:solidFill>
          <a:srgbClr val="810131">
            <a:alpha val="40784"/>
          </a:srgbClr>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1" l="0" r="0" t="41443"/>
          <a:stretch/>
        </p:blipFill>
        <p:spPr>
          <a:xfrm>
            <a:off x="0" y="-14592"/>
            <a:ext cx="9143998" cy="5376964"/>
          </a:xfrm>
          <a:prstGeom prst="rect">
            <a:avLst/>
          </a:prstGeom>
          <a:noFill/>
          <a:ln>
            <a:noFill/>
          </a:ln>
          <a:effectLst>
            <a:outerShdw blurRad="50800" sx="1000" rotWithShape="0" algn="ctr" dir="5400000" dist="50800" sy="1000">
              <a:srgbClr val="000000"/>
            </a:outerShdw>
          </a:effectLst>
        </p:spPr>
      </p:pic>
      <p:sp>
        <p:nvSpPr>
          <p:cNvPr id="22" name="Google Shape;22;p4"/>
          <p:cNvSpPr txBox="1"/>
          <p:nvPr>
            <p:ph type="title"/>
          </p:nvPr>
        </p:nvSpPr>
        <p:spPr>
          <a:xfrm>
            <a:off x="1070043" y="2006648"/>
            <a:ext cx="7004100" cy="692700"/>
          </a:xfrm>
          <a:prstGeom prst="rect">
            <a:avLst/>
          </a:prstGeom>
          <a:noFill/>
          <a:ln>
            <a:noFill/>
          </a:ln>
        </p:spPr>
        <p:txBody>
          <a:bodyPr anchorCtr="0" anchor="b" bIns="34275" lIns="0" spcFirstLastPara="1" rIns="0" wrap="square" tIns="34275">
            <a:spAutoFit/>
          </a:bodyPr>
          <a:lstStyle>
            <a:lvl1pPr lvl="0" marR="0" rtl="0" algn="ctr">
              <a:lnSpc>
                <a:spcPct val="150000"/>
              </a:lnSpc>
              <a:spcBef>
                <a:spcPts val="0"/>
              </a:spcBef>
              <a:spcAft>
                <a:spcPts val="0"/>
              </a:spcAft>
              <a:buClr>
                <a:schemeClr val="lt1"/>
              </a:buClr>
              <a:buSzPts val="2700"/>
              <a:buFont typeface="Lato"/>
              <a:buNone/>
              <a:defRPr b="1" i="0" sz="27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descr="https://lh7-us.googleusercontent.com/wHvF5NMz5_mviUXJC3mOdLh7Xqyv_jo4h1YtLBF_nDuqYwT0vjWq8EUQH9Z8kM4uo8w6qLjmnD1h8kOA4V_3W_E6Lxy3v6hO6bcVZeo4wjMmqbPkoHi6eVLHLaQfmHHvfsdmVEyekl9MAjSzUsB-OxG1Xw=s2048" id="23" name="Google Shape;23;p4"/>
          <p:cNvPicPr preferRelativeResize="0"/>
          <p:nvPr/>
        </p:nvPicPr>
        <p:blipFill rotWithShape="1">
          <a:blip r:embed="rId3">
            <a:alphaModFix/>
          </a:blip>
          <a:srcRect b="0" l="0" r="0" t="0"/>
          <a:stretch/>
        </p:blipFill>
        <p:spPr>
          <a:xfrm>
            <a:off x="3195108" y="3004044"/>
            <a:ext cx="2753782" cy="1550553"/>
          </a:xfrm>
          <a:prstGeom prst="rect">
            <a:avLst/>
          </a:prstGeom>
          <a:noFill/>
          <a:ln>
            <a:noFill/>
          </a:ln>
        </p:spPr>
      </p:pic>
      <p:pic>
        <p:nvPicPr>
          <p:cNvPr id="24" name="Google Shape;24;p4"/>
          <p:cNvPicPr preferRelativeResize="0"/>
          <p:nvPr/>
        </p:nvPicPr>
        <p:blipFill>
          <a:blip r:embed="rId4">
            <a:alphaModFix/>
          </a:blip>
          <a:stretch>
            <a:fillRect/>
          </a:stretch>
        </p:blipFill>
        <p:spPr>
          <a:xfrm>
            <a:off x="3786180" y="4859775"/>
            <a:ext cx="1571640" cy="354545"/>
          </a:xfrm>
          <a:prstGeom prst="rect">
            <a:avLst/>
          </a:prstGeom>
          <a:noFill/>
          <a:ln>
            <a:noFill/>
          </a:ln>
          <a:effectLst>
            <a:outerShdw blurRad="50800" sx="1000" rotWithShape="0" algn="ctr" dir="5400000" dist="50800" sy="1000">
              <a:srgbClr val="000000"/>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1">
  <p:cSld name="Title and subtitle Slide_1">
    <p:bg>
      <p:bgPr>
        <a:solidFill>
          <a:schemeClr val="lt1">
            <a:alpha val="91370"/>
          </a:schemeClr>
        </a:solidFill>
      </p:bgPr>
    </p:bg>
    <p:spTree>
      <p:nvGrpSpPr>
        <p:cNvPr id="25"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b="0" l="0" r="0" t="0"/>
          <a:stretch/>
        </p:blipFill>
        <p:spPr>
          <a:xfrm>
            <a:off x="-1" y="0"/>
            <a:ext cx="9144000" cy="5143500"/>
          </a:xfrm>
          <a:prstGeom prst="rect">
            <a:avLst/>
          </a:prstGeom>
          <a:noFill/>
          <a:ln>
            <a:noFill/>
          </a:ln>
        </p:spPr>
      </p:pic>
      <p:sp>
        <p:nvSpPr>
          <p:cNvPr id="27" name="Google Shape;27;p5"/>
          <p:cNvSpPr txBox="1"/>
          <p:nvPr>
            <p:ph type="title"/>
          </p:nvPr>
        </p:nvSpPr>
        <p:spPr>
          <a:xfrm>
            <a:off x="2179211" y="2102483"/>
            <a:ext cx="4785600" cy="610500"/>
          </a:xfrm>
          <a:prstGeom prst="rect">
            <a:avLst/>
          </a:prstGeom>
          <a:noFill/>
          <a:ln>
            <a:noFill/>
          </a:ln>
        </p:spPr>
        <p:txBody>
          <a:bodyPr anchorCtr="0" anchor="b" bIns="34275" lIns="0" spcFirstLastPara="1" rIns="0" wrap="square" tIns="34275">
            <a:spAutoFit/>
          </a:bodyPr>
          <a:lstStyle>
            <a:lvl1pPr lvl="0" marR="0" rtl="0" algn="ctr">
              <a:lnSpc>
                <a:spcPct val="150000"/>
              </a:lnSpc>
              <a:spcBef>
                <a:spcPts val="0"/>
              </a:spcBef>
              <a:spcAft>
                <a:spcPts val="0"/>
              </a:spcAft>
              <a:buClr>
                <a:schemeClr val="lt1"/>
              </a:buClr>
              <a:buSzPts val="2700"/>
              <a:buFont typeface="Lato"/>
              <a:buNone/>
              <a:defRPr b="1" i="0" sz="27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5"/>
          <p:cNvSpPr txBox="1"/>
          <p:nvPr>
            <p:ph idx="1" type="subTitle"/>
          </p:nvPr>
        </p:nvSpPr>
        <p:spPr>
          <a:xfrm>
            <a:off x="2191691" y="2817206"/>
            <a:ext cx="4760700" cy="138600"/>
          </a:xfrm>
          <a:prstGeom prst="rect">
            <a:avLst/>
          </a:prstGeom>
          <a:noFill/>
          <a:ln>
            <a:noFill/>
          </a:ln>
        </p:spPr>
        <p:txBody>
          <a:bodyPr anchorCtr="0" anchor="t" bIns="0" lIns="0" spcFirstLastPara="1" rIns="0" wrap="square" tIns="0">
            <a:spAutoFit/>
          </a:bodyPr>
          <a:lstStyle>
            <a:lvl1pPr lvl="0" rtl="0" algn="ctr">
              <a:lnSpc>
                <a:spcPct val="100000"/>
              </a:lnSpc>
              <a:spcBef>
                <a:spcPts val="900"/>
              </a:spcBef>
              <a:spcAft>
                <a:spcPts val="0"/>
              </a:spcAft>
              <a:buSzPts val="800"/>
              <a:buNone/>
              <a:defRPr b="0" i="0" sz="900" cap="none">
                <a:solidFill>
                  <a:schemeClr val="lt1"/>
                </a:solidFill>
                <a:latin typeface="Lato"/>
                <a:ea typeface="Lato"/>
                <a:cs typeface="Lato"/>
                <a:sym typeface="Lato"/>
              </a:defRPr>
            </a:lvl1pPr>
            <a:lvl2pPr lvl="1" rtl="0" algn="ctr">
              <a:lnSpc>
                <a:spcPct val="100000"/>
              </a:lnSpc>
              <a:spcBef>
                <a:spcPts val="900"/>
              </a:spcBef>
              <a:spcAft>
                <a:spcPts val="0"/>
              </a:spcAft>
              <a:buSzPts val="1200"/>
              <a:buNone/>
              <a:defRPr sz="1500"/>
            </a:lvl2pPr>
            <a:lvl3pPr lvl="2" rtl="0" algn="ctr">
              <a:lnSpc>
                <a:spcPct val="100000"/>
              </a:lnSpc>
              <a:spcBef>
                <a:spcPts val="900"/>
              </a:spcBef>
              <a:spcAft>
                <a:spcPts val="0"/>
              </a:spcAft>
              <a:buSzPts val="900"/>
              <a:buNone/>
              <a:defRPr sz="1400"/>
            </a:lvl3pPr>
            <a:lvl4pPr lvl="3" rtl="0" algn="ctr">
              <a:lnSpc>
                <a:spcPct val="100000"/>
              </a:lnSpc>
              <a:spcBef>
                <a:spcPts val="900"/>
              </a:spcBef>
              <a:spcAft>
                <a:spcPts val="0"/>
              </a:spcAft>
              <a:buSzPts val="700"/>
              <a:buNone/>
              <a:defRPr sz="1200"/>
            </a:lvl4pPr>
            <a:lvl5pPr lvl="4" rtl="0" algn="ctr">
              <a:lnSpc>
                <a:spcPct val="100000"/>
              </a:lnSpc>
              <a:spcBef>
                <a:spcPts val="900"/>
              </a:spcBef>
              <a:spcAft>
                <a:spcPts val="0"/>
              </a:spcAft>
              <a:buSzPts val="7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  Text - Light 1">
  <p:cSld name="Title &amp; Subtitle -  Text - Light_1">
    <p:spTree>
      <p:nvGrpSpPr>
        <p:cNvPr id="29" name="Shape 29"/>
        <p:cNvGrpSpPr/>
        <p:nvPr/>
      </p:nvGrpSpPr>
      <p:grpSpPr>
        <a:xfrm>
          <a:off x="0" y="0"/>
          <a:ext cx="0" cy="0"/>
          <a:chOff x="0" y="0"/>
          <a:chExt cx="0" cy="0"/>
        </a:xfrm>
      </p:grpSpPr>
      <p:sp>
        <p:nvSpPr>
          <p:cNvPr id="30" name="Google Shape;30;p6"/>
          <p:cNvSpPr txBox="1"/>
          <p:nvPr>
            <p:ph type="title"/>
          </p:nvPr>
        </p:nvSpPr>
        <p:spPr>
          <a:xfrm>
            <a:off x="446949" y="1436295"/>
            <a:ext cx="8250000" cy="235200"/>
          </a:xfrm>
          <a:prstGeom prst="rect">
            <a:avLst/>
          </a:prstGeom>
          <a:noFill/>
          <a:ln>
            <a:noFill/>
          </a:ln>
        </p:spPr>
        <p:txBody>
          <a:bodyPr anchorCtr="0" anchor="t" bIns="34275" lIns="0" spcFirstLastPara="1" rIns="0" wrap="square" tIns="34275">
            <a:spAutoFit/>
          </a:bodyPr>
          <a:lstStyle>
            <a:lvl1pPr lvl="0" marR="0" rtl="0" algn="l">
              <a:lnSpc>
                <a:spcPct val="90000"/>
              </a:lnSpc>
              <a:spcBef>
                <a:spcPts val="0"/>
              </a:spcBef>
              <a:spcAft>
                <a:spcPts val="0"/>
              </a:spcAft>
              <a:buClr>
                <a:srgbClr val="32414E"/>
              </a:buClr>
              <a:buSzPts val="1200"/>
              <a:buFont typeface="Lato"/>
              <a:buNone/>
              <a:defRPr b="1" i="0" sz="1200" u="none" cap="none" strike="noStrike">
                <a:solidFill>
                  <a:srgbClr val="32414E"/>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6"/>
          <p:cNvSpPr txBox="1"/>
          <p:nvPr>
            <p:ph idx="1" type="body"/>
          </p:nvPr>
        </p:nvSpPr>
        <p:spPr>
          <a:xfrm>
            <a:off x="455329" y="289844"/>
            <a:ext cx="8247900" cy="392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900"/>
              </a:spcBef>
              <a:spcAft>
                <a:spcPts val="0"/>
              </a:spcAft>
              <a:buSzPts val="1600"/>
              <a:buFont typeface="Lato"/>
              <a:buNone/>
              <a:defRPr b="1" i="0" sz="1800" cap="none">
                <a:solidFill>
                  <a:schemeClr val="accent1"/>
                </a:solidFill>
                <a:latin typeface="Lato"/>
                <a:ea typeface="Lato"/>
                <a:cs typeface="Lato"/>
                <a:sym typeface="Lato"/>
              </a:defRPr>
            </a:lvl1pPr>
            <a:lvl2pPr indent="-228600" lvl="1" marL="914400" rtl="0" algn="l">
              <a:lnSpc>
                <a:spcPct val="100000"/>
              </a:lnSpc>
              <a:spcBef>
                <a:spcPts val="900"/>
              </a:spcBef>
              <a:spcAft>
                <a:spcPts val="0"/>
              </a:spcAft>
              <a:buSzPts val="1200"/>
              <a:buFont typeface="Lato"/>
              <a:buNone/>
              <a:defRPr/>
            </a:lvl2pPr>
            <a:lvl3pPr indent="-228600" lvl="2" marL="1371600" rtl="0" algn="l">
              <a:lnSpc>
                <a:spcPct val="100000"/>
              </a:lnSpc>
              <a:spcBef>
                <a:spcPts val="900"/>
              </a:spcBef>
              <a:spcAft>
                <a:spcPts val="0"/>
              </a:spcAft>
              <a:buSzPts val="900"/>
              <a:buFont typeface="Lato"/>
              <a:buNone/>
              <a:defRPr/>
            </a:lvl3pPr>
            <a:lvl4pPr indent="-228600" lvl="3" marL="1828800" rtl="0" algn="l">
              <a:lnSpc>
                <a:spcPct val="100000"/>
              </a:lnSpc>
              <a:spcBef>
                <a:spcPts val="900"/>
              </a:spcBef>
              <a:spcAft>
                <a:spcPts val="0"/>
              </a:spcAft>
              <a:buSzPts val="700"/>
              <a:buFont typeface="Lato"/>
              <a:buNone/>
              <a:defRPr/>
            </a:lvl4pPr>
            <a:lvl5pPr indent="-228600" lvl="4" marL="2286000" rtl="0" algn="l">
              <a:lnSpc>
                <a:spcPct val="100000"/>
              </a:lnSpc>
              <a:spcBef>
                <a:spcPts val="900"/>
              </a:spcBef>
              <a:spcAft>
                <a:spcPts val="0"/>
              </a:spcAft>
              <a:buSzPts val="600"/>
              <a:buFont typeface="Lato"/>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cxnSp>
        <p:nvCxnSpPr>
          <p:cNvPr id="32" name="Google Shape;32;p6"/>
          <p:cNvCxnSpPr/>
          <p:nvPr/>
        </p:nvCxnSpPr>
        <p:spPr>
          <a:xfrm>
            <a:off x="8662184" y="4986821"/>
            <a:ext cx="0" cy="90000"/>
          </a:xfrm>
          <a:prstGeom prst="straightConnector1">
            <a:avLst/>
          </a:prstGeom>
          <a:noFill/>
          <a:ln cap="flat" cmpd="sng" w="9525">
            <a:solidFill>
              <a:srgbClr val="D8D8D8"/>
            </a:solidFill>
            <a:prstDash val="solid"/>
            <a:miter lim="800000"/>
            <a:headEnd len="sm" w="sm" type="none"/>
            <a:tailEnd len="sm" w="sm" type="none"/>
          </a:ln>
        </p:spPr>
      </p:cxnSp>
      <p:sp>
        <p:nvSpPr>
          <p:cNvPr id="33" name="Google Shape;33;p6"/>
          <p:cNvSpPr txBox="1"/>
          <p:nvPr/>
        </p:nvSpPr>
        <p:spPr>
          <a:xfrm>
            <a:off x="8632986" y="4950326"/>
            <a:ext cx="223800" cy="273900"/>
          </a:xfrm>
          <a:prstGeom prst="rect">
            <a:avLst/>
          </a:prstGeom>
          <a:noFill/>
          <a:ln>
            <a:noFill/>
          </a:ln>
        </p:spPr>
        <p:txBody>
          <a:bodyPr anchorCtr="0" anchor="t" bIns="34275" lIns="0" spcFirstLastPara="1" rIns="0" wrap="square" tIns="3427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s" sz="600" u="none" cap="none" strike="noStrike">
                <a:solidFill>
                  <a:schemeClr val="accent1"/>
                </a:solidFill>
                <a:latin typeface="Lato Light"/>
                <a:ea typeface="Lato Light"/>
                <a:cs typeface="Lato Light"/>
                <a:sym typeface="Lato Light"/>
              </a:rPr>
              <a:t>‹#›</a:t>
            </a:fld>
            <a:endParaRPr b="0" i="0" sz="600" u="none" cap="none" strike="noStrike">
              <a:solidFill>
                <a:schemeClr val="accent1"/>
              </a:solidFill>
              <a:latin typeface="Lato Light"/>
              <a:ea typeface="Lato Light"/>
              <a:cs typeface="Lato Light"/>
              <a:sym typeface="Lato Light"/>
            </a:endParaRPr>
          </a:p>
        </p:txBody>
      </p:sp>
      <p:sp>
        <p:nvSpPr>
          <p:cNvPr id="34" name="Google Shape;34;p6"/>
          <p:cNvSpPr txBox="1"/>
          <p:nvPr>
            <p:ph idx="2" type="body"/>
          </p:nvPr>
        </p:nvSpPr>
        <p:spPr>
          <a:xfrm>
            <a:off x="454982" y="1907541"/>
            <a:ext cx="8401800" cy="2193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900"/>
              <a:buFont typeface="Arial"/>
              <a:buNone/>
              <a:defRPr sz="1100">
                <a:solidFill>
                  <a:schemeClr val="dk1"/>
                </a:solidFill>
                <a:latin typeface="Lato"/>
                <a:ea typeface="Lato"/>
                <a:cs typeface="Lato"/>
                <a:sym typeface="Lato"/>
              </a:defRPr>
            </a:lvl1pPr>
            <a:lvl2pPr indent="-228600" lvl="1" marL="914400" rtl="0" algn="l">
              <a:lnSpc>
                <a:spcPct val="100000"/>
              </a:lnSpc>
              <a:spcBef>
                <a:spcPts val="900"/>
              </a:spcBef>
              <a:spcAft>
                <a:spcPts val="0"/>
              </a:spcAft>
              <a:buSzPts val="1200"/>
              <a:buFont typeface="Lato"/>
              <a:buNone/>
              <a:defRPr/>
            </a:lvl2pPr>
            <a:lvl3pPr indent="-228600" lvl="2" marL="1371600" rtl="0" algn="l">
              <a:lnSpc>
                <a:spcPct val="100000"/>
              </a:lnSpc>
              <a:spcBef>
                <a:spcPts val="900"/>
              </a:spcBef>
              <a:spcAft>
                <a:spcPts val="0"/>
              </a:spcAft>
              <a:buSzPts val="900"/>
              <a:buFont typeface="Lato"/>
              <a:buNone/>
              <a:defRPr/>
            </a:lvl3pPr>
            <a:lvl4pPr indent="-228600" lvl="3" marL="1828800" rtl="0" algn="l">
              <a:lnSpc>
                <a:spcPct val="100000"/>
              </a:lnSpc>
              <a:spcBef>
                <a:spcPts val="900"/>
              </a:spcBef>
              <a:spcAft>
                <a:spcPts val="0"/>
              </a:spcAft>
              <a:buSzPts val="700"/>
              <a:buFont typeface="Lato"/>
              <a:buNone/>
              <a:defRPr/>
            </a:lvl4pPr>
            <a:lvl5pPr indent="-228600" lvl="4" marL="2286000" rtl="0" algn="l">
              <a:lnSpc>
                <a:spcPct val="100000"/>
              </a:lnSpc>
              <a:spcBef>
                <a:spcPts val="900"/>
              </a:spcBef>
              <a:spcAft>
                <a:spcPts val="0"/>
              </a:spcAft>
              <a:buSzPts val="600"/>
              <a:buFont typeface="Lato"/>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cxnSp>
        <p:nvCxnSpPr>
          <p:cNvPr id="35" name="Google Shape;35;p6"/>
          <p:cNvCxnSpPr/>
          <p:nvPr/>
        </p:nvCxnSpPr>
        <p:spPr>
          <a:xfrm>
            <a:off x="0" y="4714527"/>
            <a:ext cx="9144000" cy="0"/>
          </a:xfrm>
          <a:prstGeom prst="straightConnector1">
            <a:avLst/>
          </a:prstGeom>
          <a:noFill/>
          <a:ln cap="flat" cmpd="sng" w="19050">
            <a:solidFill>
              <a:srgbClr val="DEE8F1"/>
            </a:solidFill>
            <a:prstDash val="solid"/>
            <a:miter lim="800000"/>
            <a:headEnd len="sm" w="sm" type="none"/>
            <a:tailEnd len="sm" w="sm" type="none"/>
          </a:ln>
        </p:spPr>
      </p:cxnSp>
      <p:pic>
        <p:nvPicPr>
          <p:cNvPr descr="https://lh7-us.googleusercontent.com/jOoJP0kTEsA4DwcdW5h1fEWnIzV7fbxb-d8-Jr5lEhT2ItIi60q2vqsJbNsRJ588meyIS38SH8WGhuNStIQE1fjbxPlBsGJtOG7SuQeNMSIJY2rhjrxY4e9syaurtK8ORHnr8dGB-GoR7pA=s2048" id="36" name="Google Shape;36;p6"/>
          <p:cNvPicPr preferRelativeResize="0"/>
          <p:nvPr/>
        </p:nvPicPr>
        <p:blipFill rotWithShape="1">
          <a:blip r:embed="rId2">
            <a:alphaModFix/>
          </a:blip>
          <a:srcRect b="0" l="0" r="0" t="0"/>
          <a:stretch/>
        </p:blipFill>
        <p:spPr>
          <a:xfrm>
            <a:off x="3881622" y="4789022"/>
            <a:ext cx="1207055" cy="27229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37" name="Shape 37"/>
        <p:cNvGrpSpPr/>
        <p:nvPr/>
      </p:nvGrpSpPr>
      <p:grpSpPr>
        <a:xfrm>
          <a:off x="0" y="0"/>
          <a:ext cx="0" cy="0"/>
          <a:chOff x="0" y="0"/>
          <a:chExt cx="0" cy="0"/>
        </a:xfrm>
      </p:grpSpPr>
      <p:pic>
        <p:nvPicPr>
          <p:cNvPr descr="Abstract background with network pattern" id="38" name="Google Shape;38;p7"/>
          <p:cNvPicPr preferRelativeResize="0"/>
          <p:nvPr/>
        </p:nvPicPr>
        <p:blipFill rotWithShape="1">
          <a:blip r:embed="rId2">
            <a:alphaModFix/>
          </a:blip>
          <a:srcRect b="7742" l="0" r="0" t="7733"/>
          <a:stretch/>
        </p:blipFill>
        <p:spPr>
          <a:xfrm>
            <a:off x="-1" y="0"/>
            <a:ext cx="9143998" cy="5143499"/>
          </a:xfrm>
          <a:prstGeom prst="rect">
            <a:avLst/>
          </a:prstGeom>
          <a:noFill/>
          <a:ln>
            <a:noFill/>
          </a:ln>
        </p:spPr>
      </p:pic>
      <p:sp>
        <p:nvSpPr>
          <p:cNvPr id="39" name="Google Shape;39;p7"/>
          <p:cNvSpPr txBox="1"/>
          <p:nvPr/>
        </p:nvSpPr>
        <p:spPr>
          <a:xfrm>
            <a:off x="656035" y="1517221"/>
            <a:ext cx="7832100" cy="3186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lt1"/>
              </a:buClr>
              <a:buSzPts val="2000"/>
              <a:buFont typeface="Lato"/>
              <a:buNone/>
            </a:pPr>
            <a:r>
              <a:rPr b="1" i="0" lang="es" sz="2000" u="none" cap="none" strike="noStrike">
                <a:solidFill>
                  <a:schemeClr val="lt1"/>
                </a:solidFill>
                <a:latin typeface="Lato"/>
                <a:ea typeface="Lato"/>
                <a:cs typeface="Lato"/>
                <a:sym typeface="Lato"/>
              </a:rPr>
              <a:t>THANK YOU</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42" name="Google Shape;42;p8"/>
          <p:cNvSpPr txBox="1"/>
          <p:nvPr>
            <p:ph idx="1" type="subTitle"/>
          </p:nvPr>
        </p:nvSpPr>
        <p:spPr>
          <a:xfrm>
            <a:off x="311700" y="2834125"/>
            <a:ext cx="8520600" cy="792600"/>
          </a:xfrm>
          <a:prstGeom prst="rect">
            <a:avLst/>
          </a:prstGeom>
        </p:spPr>
        <p:txBody>
          <a:bodyPr anchorCtr="0" anchor="t" bIns="0" lIns="0" spcFirstLastPara="1" rIns="0" wrap="square" tIns="0">
            <a:spAutoFit/>
          </a:bodyPr>
          <a:lstStyle>
            <a:lvl1pPr lvl="0" rtl="0" algn="ctr">
              <a:lnSpc>
                <a:spcPct val="100000"/>
              </a:lnSpc>
              <a:spcBef>
                <a:spcPts val="900"/>
              </a:spcBef>
              <a:spcAft>
                <a:spcPts val="0"/>
              </a:spcAft>
              <a:buSzPts val="2800"/>
              <a:buNone/>
              <a:defRPr sz="2800"/>
            </a:lvl1pPr>
            <a:lvl2pPr lvl="1" rtl="0" algn="ctr">
              <a:lnSpc>
                <a:spcPct val="100000"/>
              </a:lnSpc>
              <a:spcBef>
                <a:spcPts val="900"/>
              </a:spcBef>
              <a:spcAft>
                <a:spcPts val="0"/>
              </a:spcAft>
              <a:buSzPts val="2800"/>
              <a:buNone/>
              <a:defRPr sz="2800"/>
            </a:lvl2pPr>
            <a:lvl3pPr lvl="2" rtl="0" algn="ctr">
              <a:lnSpc>
                <a:spcPct val="100000"/>
              </a:lnSpc>
              <a:spcBef>
                <a:spcPts val="900"/>
              </a:spcBef>
              <a:spcAft>
                <a:spcPts val="0"/>
              </a:spcAft>
              <a:buSzPts val="2800"/>
              <a:buNone/>
              <a:defRPr sz="2800"/>
            </a:lvl3pPr>
            <a:lvl4pPr lvl="3" rtl="0" algn="ctr">
              <a:lnSpc>
                <a:spcPct val="100000"/>
              </a:lnSpc>
              <a:spcBef>
                <a:spcPts val="900"/>
              </a:spcBef>
              <a:spcAft>
                <a:spcPts val="0"/>
              </a:spcAft>
              <a:buSzPts val="2800"/>
              <a:buNone/>
              <a:defRPr sz="2800"/>
            </a:lvl4pPr>
            <a:lvl5pPr lvl="4" rtl="0" algn="ctr">
              <a:lnSpc>
                <a:spcPct val="100000"/>
              </a:lnSpc>
              <a:spcBef>
                <a:spcPts val="9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43" name="Google Shape;43;p8"/>
          <p:cNvSpPr txBox="1"/>
          <p:nvPr>
            <p:ph idx="12" type="sldNum"/>
          </p:nvPr>
        </p:nvSpPr>
        <p:spPr>
          <a:xfrm>
            <a:off x="8472458" y="4663217"/>
            <a:ext cx="548700" cy="393600"/>
          </a:xfrm>
          <a:prstGeom prst="rect">
            <a:avLst/>
          </a:prstGeom>
        </p:spPr>
        <p:txBody>
          <a:bodyPr anchorCtr="0" anchor="t"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656035" y="1248966"/>
            <a:ext cx="7832100" cy="1488900"/>
          </a:xfrm>
          <a:prstGeom prst="rect">
            <a:avLst/>
          </a:prstGeom>
          <a:noFill/>
          <a:ln>
            <a:noFill/>
          </a:ln>
        </p:spPr>
        <p:txBody>
          <a:bodyPr anchorCtr="0" anchor="t" bIns="0" lIns="0" spcFirstLastPara="1" rIns="0" wrap="square" tIns="0">
            <a:spAutoFit/>
          </a:bodyPr>
          <a:lstStyle>
            <a:lvl1pPr indent="-323850" lvl="0" marL="457200" marR="0" rtl="0" algn="l">
              <a:lnSpc>
                <a:spcPct val="100000"/>
              </a:lnSpc>
              <a:spcBef>
                <a:spcPts val="900"/>
              </a:spcBef>
              <a:spcAft>
                <a:spcPts val="0"/>
              </a:spcAft>
              <a:buClr>
                <a:schemeClr val="dk2"/>
              </a:buClr>
              <a:buSzPts val="1500"/>
              <a:buFont typeface="Arial"/>
              <a:buChar char="•"/>
              <a:defRPr b="0" i="0" sz="1700" u="none" cap="none" strike="noStrike">
                <a:solidFill>
                  <a:schemeClr val="dk1"/>
                </a:solidFill>
                <a:latin typeface="Lato"/>
                <a:ea typeface="Lato"/>
                <a:cs typeface="Lato"/>
                <a:sym typeface="Lato"/>
              </a:defRPr>
            </a:lvl1pPr>
            <a:lvl2pPr indent="-304800" lvl="1" marL="914400" marR="0" rtl="0" algn="l">
              <a:lnSpc>
                <a:spcPct val="100000"/>
              </a:lnSpc>
              <a:spcBef>
                <a:spcPts val="900"/>
              </a:spcBef>
              <a:spcAft>
                <a:spcPts val="0"/>
              </a:spcAft>
              <a:buClr>
                <a:schemeClr val="dk2"/>
              </a:buClr>
              <a:buSzPts val="1200"/>
              <a:buFont typeface="Noto Sans Symbols"/>
              <a:buChar char="▪"/>
              <a:defRPr b="0" i="0" sz="1500" u="none" cap="none" strike="noStrike">
                <a:solidFill>
                  <a:schemeClr val="dk1"/>
                </a:solidFill>
                <a:latin typeface="Lato"/>
                <a:ea typeface="Lato"/>
                <a:cs typeface="Lato"/>
                <a:sym typeface="Lato"/>
              </a:defRPr>
            </a:lvl2pPr>
            <a:lvl3pPr indent="-285750" lvl="2" marL="1371600" marR="0" rtl="0" algn="l">
              <a:lnSpc>
                <a:spcPct val="100000"/>
              </a:lnSpc>
              <a:spcBef>
                <a:spcPts val="900"/>
              </a:spcBef>
              <a:spcAft>
                <a:spcPts val="0"/>
              </a:spcAft>
              <a:buClr>
                <a:schemeClr val="dk2"/>
              </a:buClr>
              <a:buSzPts val="900"/>
              <a:buFont typeface="Courier New"/>
              <a:buChar char="o"/>
              <a:defRPr b="0" i="0" sz="1400" u="none" cap="none" strike="noStrike">
                <a:solidFill>
                  <a:schemeClr val="dk1"/>
                </a:solidFill>
                <a:latin typeface="Lato"/>
                <a:ea typeface="Lato"/>
                <a:cs typeface="Lato"/>
                <a:sym typeface="Lato"/>
              </a:defRPr>
            </a:lvl3pPr>
            <a:lvl4pPr indent="-273050" lvl="3" marL="1828800" marR="0" rtl="0" algn="l">
              <a:lnSpc>
                <a:spcPct val="100000"/>
              </a:lnSpc>
              <a:spcBef>
                <a:spcPts val="900"/>
              </a:spcBef>
              <a:spcAft>
                <a:spcPts val="0"/>
              </a:spcAft>
              <a:buClr>
                <a:schemeClr val="dk2"/>
              </a:buClr>
              <a:buSzPts val="700"/>
              <a:buFont typeface="Noto Sans Symbols"/>
              <a:buChar char="❑"/>
              <a:defRPr b="0" i="0" sz="1200" u="none" cap="none" strike="noStrike">
                <a:solidFill>
                  <a:schemeClr val="dk1"/>
                </a:solidFill>
                <a:latin typeface="Lato"/>
                <a:ea typeface="Lato"/>
                <a:cs typeface="Lato"/>
                <a:sym typeface="Lato"/>
              </a:defRPr>
            </a:lvl4pPr>
            <a:lvl5pPr indent="-266700" lvl="4" marL="2286000" marR="0" rtl="0" algn="l">
              <a:lnSpc>
                <a:spcPct val="100000"/>
              </a:lnSpc>
              <a:spcBef>
                <a:spcPts val="900"/>
              </a:spcBef>
              <a:spcAft>
                <a:spcPts val="0"/>
              </a:spcAft>
              <a:buClr>
                <a:schemeClr val="dk2"/>
              </a:buClr>
              <a:buSzPts val="600"/>
              <a:buFont typeface="Noto Sans Symbols"/>
              <a:buChar char="❖"/>
              <a:defRPr b="0" i="0" sz="1100" u="none" cap="none" strike="noStrike">
                <a:solidFill>
                  <a:schemeClr val="dk1"/>
                </a:solidFill>
                <a:latin typeface="Lato"/>
                <a:ea typeface="Lato"/>
                <a:cs typeface="Lato"/>
                <a:sym typeface="La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9pPr>
          </a:lstStyle>
          <a:p/>
        </p:txBody>
      </p:sp>
      <p:sp>
        <p:nvSpPr>
          <p:cNvPr id="7" name="Google Shape;7;p1"/>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3">
          <p15:clr>
            <a:srgbClr val="F26B43"/>
          </p15:clr>
        </p15:guide>
        <p15:guide id="2" orient="horz" pos="2896">
          <p15:clr>
            <a:srgbClr val="F26B43"/>
          </p15:clr>
        </p15:guide>
        <p15:guide id="3" pos="5483">
          <p15:clr>
            <a:srgbClr val="F26B43"/>
          </p15:clr>
        </p15:guide>
        <p15:guide id="4" pos="2880">
          <p15:clr>
            <a:srgbClr val="F26B43"/>
          </p15:clr>
        </p15:guide>
        <p15:guide id="5" orient="horz" pos="1620">
          <p15:clr>
            <a:srgbClr val="F26B43"/>
          </p15:clr>
        </p15:guide>
        <p15:guide id="6" pos="27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9"/>
          <p:cNvSpPr txBox="1"/>
          <p:nvPr>
            <p:ph type="title"/>
          </p:nvPr>
        </p:nvSpPr>
        <p:spPr>
          <a:xfrm>
            <a:off x="1070043" y="2006648"/>
            <a:ext cx="7004100" cy="484800"/>
          </a:xfrm>
          <a:prstGeom prst="rect">
            <a:avLst/>
          </a:prstGeom>
        </p:spPr>
        <p:txBody>
          <a:bodyPr anchorCtr="0" anchor="b" bIns="34275" lIns="0" spcFirstLastPara="1" rIns="0" wrap="square" tIns="34275">
            <a:spAutoFit/>
          </a:bodyPr>
          <a:lstStyle/>
          <a:p>
            <a:pPr indent="0" lvl="0" marL="0" rtl="0" algn="ctr">
              <a:spcBef>
                <a:spcPts val="0"/>
              </a:spcBef>
              <a:spcAft>
                <a:spcPts val="0"/>
              </a:spcAft>
              <a:buNone/>
            </a:pPr>
            <a:r>
              <a:rPr lang="es"/>
              <a:t>2.Introducció a la matemàtica discreta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Lògica algorísmica: p</a:t>
            </a:r>
            <a:r>
              <a:rPr lang="es"/>
              <a:t>er què és important?</a:t>
            </a:r>
            <a:endParaRPr/>
          </a:p>
        </p:txBody>
      </p:sp>
      <p:sp>
        <p:nvSpPr>
          <p:cNvPr id="106" name="Google Shape;106;p18"/>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355600" lvl="0" marL="457200" rtl="0" algn="just">
              <a:spcBef>
                <a:spcPts val="0"/>
              </a:spcBef>
              <a:spcAft>
                <a:spcPts val="0"/>
              </a:spcAft>
              <a:buSzPts val="2000"/>
              <a:buChar char="●"/>
            </a:pPr>
            <a:r>
              <a:rPr lang="es" sz="2000"/>
              <a:t>Fa que el software sigui més fiable i eficient.</a:t>
            </a:r>
            <a:endParaRPr sz="2000"/>
          </a:p>
          <a:p>
            <a:pPr indent="-355600" lvl="0" marL="457200" rtl="0" algn="just">
              <a:spcBef>
                <a:spcPts val="0"/>
              </a:spcBef>
              <a:spcAft>
                <a:spcPts val="0"/>
              </a:spcAft>
              <a:buSzPts val="2000"/>
              <a:buChar char="●"/>
            </a:pPr>
            <a:r>
              <a:rPr lang="es" sz="2000"/>
              <a:t>Ajuda a prevenir errors i problemes en els programes.</a:t>
            </a:r>
            <a:endParaRPr sz="2000"/>
          </a:p>
          <a:p>
            <a:pPr indent="0" lvl="0" marL="0" rtl="0" algn="just">
              <a:spcBef>
                <a:spcPts val="500"/>
              </a:spcBef>
              <a:spcAft>
                <a:spcPts val="500"/>
              </a:spcAft>
              <a:buNone/>
            </a:pPr>
            <a:r>
              <a:t/>
            </a:r>
            <a:endParaRPr/>
          </a:p>
        </p:txBody>
      </p:sp>
      <p:pic>
        <p:nvPicPr>
          <p:cNvPr id="107" name="Google Shape;107;p18"/>
          <p:cNvPicPr preferRelativeResize="0"/>
          <p:nvPr/>
        </p:nvPicPr>
        <p:blipFill>
          <a:blip r:embed="rId3">
            <a:alphaModFix/>
          </a:blip>
          <a:stretch>
            <a:fillRect/>
          </a:stretch>
        </p:blipFill>
        <p:spPr>
          <a:xfrm>
            <a:off x="2906738" y="2097050"/>
            <a:ext cx="3330526" cy="220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Lògica algorísmica: Conceptes bàsics</a:t>
            </a:r>
            <a:endParaRPr/>
          </a:p>
        </p:txBody>
      </p:sp>
      <p:sp>
        <p:nvSpPr>
          <p:cNvPr id="113" name="Google Shape;113;p19"/>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b="1" lang="es" sz="2000"/>
              <a:t>Lògica Formal</a:t>
            </a:r>
            <a:r>
              <a:rPr lang="es" sz="2000"/>
              <a:t>: Regles que descriuen operacions clares i precises.</a:t>
            </a:r>
            <a:endParaRPr sz="2000"/>
          </a:p>
          <a:p>
            <a:pPr indent="0" lvl="0" marL="0" rtl="0" algn="just">
              <a:spcBef>
                <a:spcPts val="500"/>
              </a:spcBef>
              <a:spcAft>
                <a:spcPts val="0"/>
              </a:spcAft>
              <a:buNone/>
            </a:pPr>
            <a:r>
              <a:rPr b="1" lang="es" sz="2000"/>
              <a:t>Especificació</a:t>
            </a:r>
            <a:r>
              <a:rPr lang="es" sz="2000"/>
              <a:t>: Definició exacta del que un algorisme ha de fer.</a:t>
            </a:r>
            <a:endParaRPr sz="2000"/>
          </a:p>
          <a:p>
            <a:pPr indent="0" lvl="0" marL="0" rtl="0" algn="just">
              <a:spcBef>
                <a:spcPts val="500"/>
              </a:spcBef>
              <a:spcAft>
                <a:spcPts val="0"/>
              </a:spcAft>
              <a:buNone/>
            </a:pPr>
            <a:r>
              <a:rPr b="1" lang="es" sz="2000"/>
              <a:t>Verificació</a:t>
            </a:r>
            <a:r>
              <a:rPr lang="es" sz="2000"/>
              <a:t>: Comprovar que l'algorisme fa el que ha de fer.</a:t>
            </a:r>
            <a:endParaRPr sz="2000"/>
          </a:p>
          <a:p>
            <a:pPr indent="0" lvl="0" marL="0" rtl="0" algn="just">
              <a:spcBef>
                <a:spcPts val="500"/>
              </a:spcBef>
              <a:spcAft>
                <a:spcPts val="5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Lògica algorísmica: Exemple lògica formal</a:t>
            </a:r>
            <a:endParaRPr/>
          </a:p>
        </p:txBody>
      </p:sp>
      <p:pic>
        <p:nvPicPr>
          <p:cNvPr id="119" name="Google Shape;119;p20"/>
          <p:cNvPicPr preferRelativeResize="0"/>
          <p:nvPr/>
        </p:nvPicPr>
        <p:blipFill>
          <a:blip r:embed="rId3">
            <a:alphaModFix/>
          </a:blip>
          <a:stretch>
            <a:fillRect/>
          </a:stretch>
        </p:blipFill>
        <p:spPr>
          <a:xfrm>
            <a:off x="2086725" y="1329123"/>
            <a:ext cx="4970550" cy="248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s"/>
              <a:t>Lògica algorísmica: Exemple d’especificació</a:t>
            </a:r>
            <a:endParaRPr/>
          </a:p>
          <a:p>
            <a:pPr indent="0" lvl="0" marL="0" rtl="0" algn="l">
              <a:spcBef>
                <a:spcPts val="500"/>
              </a:spcBef>
              <a:spcAft>
                <a:spcPts val="500"/>
              </a:spcAft>
              <a:buNone/>
            </a:pPr>
            <a:r>
              <a:t/>
            </a:r>
            <a:endParaRPr/>
          </a:p>
        </p:txBody>
      </p:sp>
      <p:sp>
        <p:nvSpPr>
          <p:cNvPr id="125" name="Google Shape;125;p21"/>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s" sz="1800"/>
              <a:t>El factorial d'un nombre enter no negatiu </a:t>
            </a:r>
            <a:r>
              <a:rPr b="1" i="1" lang="es" sz="1800"/>
              <a:t>n</a:t>
            </a:r>
            <a:r>
              <a:rPr lang="es" sz="1800"/>
              <a:t>, denotat per </a:t>
            </a:r>
            <a:r>
              <a:rPr b="1" lang="es" sz="1800"/>
              <a:t>n! </a:t>
            </a:r>
            <a:r>
              <a:rPr lang="es" sz="1800"/>
              <a:t>, és el producte de tots els enters positius menors o iguals a </a:t>
            </a:r>
            <a:r>
              <a:rPr b="1" i="1" lang="es" sz="1800"/>
              <a:t>n.</a:t>
            </a:r>
            <a:endParaRPr b="1" i="1" sz="1800"/>
          </a:p>
          <a:p>
            <a:pPr indent="0" lvl="0" marL="0" rtl="0" algn="just">
              <a:spcBef>
                <a:spcPts val="500"/>
              </a:spcBef>
              <a:spcAft>
                <a:spcPts val="0"/>
              </a:spcAft>
              <a:buNone/>
            </a:pPr>
            <a:r>
              <a:rPr b="1" lang="es" sz="1800"/>
              <a:t>Especificació formal:</a:t>
            </a:r>
            <a:endParaRPr b="1" sz="1800"/>
          </a:p>
          <a:p>
            <a:pPr indent="-342900" lvl="0" marL="457200" rtl="0" algn="just">
              <a:spcBef>
                <a:spcPts val="500"/>
              </a:spcBef>
              <a:spcAft>
                <a:spcPts val="0"/>
              </a:spcAft>
              <a:buSzPts val="1800"/>
              <a:buChar char="●"/>
            </a:pPr>
            <a:r>
              <a:rPr lang="es" sz="1800"/>
              <a:t>Per a </a:t>
            </a:r>
            <a:r>
              <a:rPr b="1" i="1" lang="es" sz="1800"/>
              <a:t>n </a:t>
            </a:r>
            <a:r>
              <a:rPr lang="es" sz="1800"/>
              <a:t>= 0, n! = 1</a:t>
            </a:r>
            <a:endParaRPr sz="1800"/>
          </a:p>
          <a:p>
            <a:pPr indent="-342900" lvl="0" marL="457200" rtl="0" algn="just">
              <a:spcBef>
                <a:spcPts val="0"/>
              </a:spcBef>
              <a:spcAft>
                <a:spcPts val="0"/>
              </a:spcAft>
              <a:buSzPts val="1800"/>
              <a:buChar char="●"/>
            </a:pPr>
            <a:r>
              <a:rPr lang="es" sz="1800"/>
              <a:t>Per a </a:t>
            </a:r>
            <a:r>
              <a:rPr b="1" i="1" lang="es" sz="1800"/>
              <a:t>n </a:t>
            </a:r>
            <a:r>
              <a:rPr lang="es" sz="1800"/>
              <a:t> &gt; 0, n! = </a:t>
            </a:r>
            <a:r>
              <a:rPr b="1" i="1" lang="es" sz="1800"/>
              <a:t>n</a:t>
            </a:r>
            <a:r>
              <a:rPr lang="es" sz="1800"/>
              <a:t> x (</a:t>
            </a:r>
            <a:r>
              <a:rPr b="1" i="1" lang="es" sz="1800"/>
              <a:t>n</a:t>
            </a:r>
            <a:r>
              <a:rPr lang="es" sz="1800"/>
              <a:t>-1)!</a:t>
            </a:r>
            <a:endParaRPr sz="1800"/>
          </a:p>
          <a:p>
            <a:pPr indent="0" lvl="0" marL="0" rtl="0" algn="just">
              <a:spcBef>
                <a:spcPts val="500"/>
              </a:spcBef>
              <a:spcAft>
                <a:spcPts val="5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Introducció a la Complexitat Computacional</a:t>
            </a:r>
            <a:endParaRPr/>
          </a:p>
        </p:txBody>
      </p:sp>
      <p:sp>
        <p:nvSpPr>
          <p:cNvPr id="131" name="Google Shape;131;p22"/>
          <p:cNvSpPr txBox="1"/>
          <p:nvPr>
            <p:ph idx="2" type="body"/>
          </p:nvPr>
        </p:nvSpPr>
        <p:spPr>
          <a:xfrm>
            <a:off x="45497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s"/>
              <a:t>La complexitat computacional és l’e</a:t>
            </a:r>
            <a:r>
              <a:rPr lang="es"/>
              <a:t>studi de quant de recursos (temps i espai) necessiten els algorismes per solucionar problemes.</a:t>
            </a:r>
            <a:endParaRPr/>
          </a:p>
          <a:p>
            <a:pPr indent="0" lvl="0" marL="0" rtl="0" algn="just">
              <a:spcBef>
                <a:spcPts val="500"/>
              </a:spcBef>
              <a:spcAft>
                <a:spcPts val="500"/>
              </a:spcAft>
              <a:buNone/>
            </a:pPr>
            <a:r>
              <a:t/>
            </a:r>
            <a:endParaRPr/>
          </a:p>
        </p:txBody>
      </p:sp>
      <p:pic>
        <p:nvPicPr>
          <p:cNvPr id="132" name="Google Shape;132;p22"/>
          <p:cNvPicPr preferRelativeResize="0"/>
          <p:nvPr/>
        </p:nvPicPr>
        <p:blipFill>
          <a:blip r:embed="rId3">
            <a:alphaModFix/>
          </a:blip>
          <a:stretch>
            <a:fillRect/>
          </a:stretch>
        </p:blipFill>
        <p:spPr>
          <a:xfrm>
            <a:off x="1937575" y="1730500"/>
            <a:ext cx="5283401" cy="2920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Temps d’execució d’un algorisme</a:t>
            </a:r>
            <a:endParaRPr/>
          </a:p>
        </p:txBody>
      </p:sp>
      <p:sp>
        <p:nvSpPr>
          <p:cNvPr id="138" name="Google Shape;138;p23"/>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323850" lvl="0" marL="457200" rtl="0" algn="just">
              <a:spcBef>
                <a:spcPts val="0"/>
              </a:spcBef>
              <a:spcAft>
                <a:spcPts val="0"/>
              </a:spcAft>
              <a:buSzPts val="1500"/>
              <a:buChar char="●"/>
            </a:pPr>
            <a:r>
              <a:rPr lang="es"/>
              <a:t>La notació "O(n)" (llegiu com "orde de n") és una manera d'expressar el temps d'execució d'un algorisme en termes de la mida de l'entrada, "n". Indica que el temps d'execució creix linealment amb l'increment de "n".</a:t>
            </a:r>
            <a:endParaRPr/>
          </a:p>
          <a:p>
            <a:pPr indent="-323850" lvl="0" marL="457200" rtl="0" algn="just">
              <a:spcBef>
                <a:spcPts val="0"/>
              </a:spcBef>
              <a:spcAft>
                <a:spcPts val="0"/>
              </a:spcAft>
              <a:buClr>
                <a:srgbClr val="374151"/>
              </a:buClr>
              <a:buSzPts val="1500"/>
              <a:buFont typeface="Roboto"/>
              <a:buChar char="●"/>
            </a:pPr>
            <a:r>
              <a:rPr lang="es">
                <a:solidFill>
                  <a:srgbClr val="374151"/>
                </a:solidFill>
                <a:latin typeface="Roboto"/>
                <a:ea typeface="Roboto"/>
                <a:cs typeface="Roboto"/>
                <a:sym typeface="Roboto"/>
              </a:rPr>
              <a:t>Quan diem que un algorisme té una complexitat temporal de "O(n)", significa que el temps necessari per executar aquest algorisme augmenta de manera proporcional a la mida de l'entrada "n". Això no significa que l'algorisme trigarà exactament "n" unitats de temps a executar-se, sinó que el temps d'execució augmentarà de manera lineal a mesura que "n" augmenta.</a:t>
            </a:r>
            <a:endParaRPr/>
          </a:p>
          <a:p>
            <a:pPr indent="-323850" lvl="0" marL="457200" rtl="0" algn="just">
              <a:spcBef>
                <a:spcPts val="0"/>
              </a:spcBef>
              <a:spcAft>
                <a:spcPts val="0"/>
              </a:spcAft>
              <a:buSzPts val="1500"/>
              <a:buChar char="●"/>
            </a:pPr>
            <a:r>
              <a:rPr lang="es"/>
              <a:t>Entendre "O(n)" ajuda a preveure com l'increment de dades afectarà el rendiment, essencial per a la presa de decisions en el disseny d'algorismes.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Temps d’execució d’un algorisme</a:t>
            </a:r>
            <a:endParaRPr/>
          </a:p>
        </p:txBody>
      </p:sp>
      <p:pic>
        <p:nvPicPr>
          <p:cNvPr id="144" name="Google Shape;144;p24"/>
          <p:cNvPicPr preferRelativeResize="0"/>
          <p:nvPr/>
        </p:nvPicPr>
        <p:blipFill>
          <a:blip r:embed="rId3">
            <a:alphaModFix/>
          </a:blip>
          <a:stretch>
            <a:fillRect/>
          </a:stretch>
        </p:blipFill>
        <p:spPr>
          <a:xfrm>
            <a:off x="2336925" y="1074725"/>
            <a:ext cx="4484700" cy="3291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Exemples de temps d’execució</a:t>
            </a:r>
            <a:endParaRPr/>
          </a:p>
        </p:txBody>
      </p:sp>
      <p:pic>
        <p:nvPicPr>
          <p:cNvPr id="150" name="Google Shape;150;p25"/>
          <p:cNvPicPr preferRelativeResize="0"/>
          <p:nvPr/>
        </p:nvPicPr>
        <p:blipFill>
          <a:blip r:embed="rId3">
            <a:alphaModFix/>
          </a:blip>
          <a:stretch>
            <a:fillRect/>
          </a:stretch>
        </p:blipFill>
        <p:spPr>
          <a:xfrm>
            <a:off x="1539025" y="795950"/>
            <a:ext cx="6065950" cy="380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1070043" y="2006648"/>
            <a:ext cx="7004100" cy="484800"/>
          </a:xfrm>
          <a:prstGeom prst="rect">
            <a:avLst/>
          </a:prstGeom>
        </p:spPr>
        <p:txBody>
          <a:bodyPr anchorCtr="0" anchor="b" bIns="34275" lIns="0" spcFirstLastPara="1" rIns="0" wrap="square" tIns="34275">
            <a:spAutoFit/>
          </a:bodyPr>
          <a:lstStyle/>
          <a:p>
            <a:pPr indent="0" lvl="0" marL="0" rtl="0" algn="ctr">
              <a:spcBef>
                <a:spcPts val="0"/>
              </a:spcBef>
              <a:spcAft>
                <a:spcPts val="0"/>
              </a:spcAft>
              <a:buNone/>
            </a:pPr>
            <a:r>
              <a:rPr lang="es"/>
              <a:t>Preguntes?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0"/>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Que és la matemàtica discreta?</a:t>
            </a:r>
            <a:endParaRPr/>
          </a:p>
        </p:txBody>
      </p:sp>
      <p:sp>
        <p:nvSpPr>
          <p:cNvPr id="54" name="Google Shape;54;p10"/>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s"/>
              <a:t>La matemàtica discreta estudia una sèrie d'estructures com algoritmes, grafs i teoria de números, que són les bases de les ciències de la computació.</a:t>
            </a:r>
            <a:endParaRPr/>
          </a:p>
          <a:p>
            <a:pPr indent="0" lvl="0" marL="0" rtl="0" algn="just">
              <a:spcBef>
                <a:spcPts val="500"/>
              </a:spcBef>
              <a:spcAft>
                <a:spcPts val="0"/>
              </a:spcAft>
              <a:buNone/>
            </a:pPr>
            <a:r>
              <a:t/>
            </a:r>
            <a:endParaRPr/>
          </a:p>
          <a:p>
            <a:pPr indent="0" lvl="0" marL="0" rtl="0" algn="just">
              <a:spcBef>
                <a:spcPts val="500"/>
              </a:spcBef>
              <a:spcAft>
                <a:spcPts val="500"/>
              </a:spcAft>
              <a:buNone/>
            </a:pPr>
            <a:r>
              <a:rPr lang="es"/>
              <a:t>La matemàtica discreta estudia les estructures on els seus elements poden contar-se un per un separadament, com nombres enters, grafs i sentències lògiques que són aplicades en diferents camps de la ciència, principalment en les de la computació.</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1"/>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Tipus de nombres</a:t>
            </a:r>
            <a:endParaRPr/>
          </a:p>
        </p:txBody>
      </p:sp>
      <p:sp>
        <p:nvSpPr>
          <p:cNvPr id="60" name="Google Shape;60;p11"/>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292100" lvl="0" marL="457200" rtl="0" algn="just">
              <a:spcBef>
                <a:spcPts val="0"/>
              </a:spcBef>
              <a:spcAft>
                <a:spcPts val="0"/>
              </a:spcAft>
              <a:buSzPts val="1000"/>
              <a:buChar char="●"/>
            </a:pPr>
            <a:r>
              <a:rPr b="1" lang="es" sz="1000"/>
              <a:t>Nombres Naturals (ℕ)</a:t>
            </a:r>
            <a:r>
              <a:rPr lang="es" sz="1000"/>
              <a:t>: Són els nombres que utilitzem per comptar els objectes. Inclouen tots els nombres enters positius (1, 2, 3, ...) i, en algunes definicions, també el zero (0).</a:t>
            </a:r>
            <a:endParaRPr sz="1000"/>
          </a:p>
          <a:p>
            <a:pPr indent="-292100" lvl="0" marL="457200" rtl="0" algn="just">
              <a:spcBef>
                <a:spcPts val="0"/>
              </a:spcBef>
              <a:spcAft>
                <a:spcPts val="0"/>
              </a:spcAft>
              <a:buSzPts val="1000"/>
              <a:buChar char="●"/>
            </a:pPr>
            <a:r>
              <a:rPr b="1" lang="es" sz="1000"/>
              <a:t>Nombres Enters (ℤ)</a:t>
            </a:r>
            <a:r>
              <a:rPr lang="es" sz="1000"/>
              <a:t>: Aquest grup inclou els nombres naturals, els seus negatius i el zero. Per tant, els nombres enters són ..., -3, -2, -1, 0, 1, 2, 3, </a:t>
            </a:r>
            <a:endParaRPr sz="1000"/>
          </a:p>
          <a:p>
            <a:pPr indent="-292100" lvl="0" marL="457200" rtl="0" algn="just">
              <a:spcBef>
                <a:spcPts val="0"/>
              </a:spcBef>
              <a:spcAft>
                <a:spcPts val="0"/>
              </a:spcAft>
              <a:buSzPts val="1000"/>
              <a:buChar char="●"/>
            </a:pPr>
            <a:r>
              <a:rPr b="1" lang="es" sz="1000"/>
              <a:t>Nombres Racionals (ℚ)</a:t>
            </a:r>
            <a:r>
              <a:rPr lang="es" sz="1000"/>
              <a:t>: Són tots els nombres que es poden expressar com el quocient de dos nombres enters, on el denominador és diferent de zero. Això inclou fra</a:t>
            </a:r>
            <a:r>
              <a:rPr lang="es" sz="1000"/>
              <a:t>c</a:t>
            </a:r>
            <a:r>
              <a:rPr lang="es" sz="1000"/>
              <a:t>cions com 1/2, -3/4, 0.75, etc.</a:t>
            </a:r>
            <a:endParaRPr sz="1000"/>
          </a:p>
          <a:p>
            <a:pPr indent="-292100" lvl="0" marL="457200" rtl="0" algn="just">
              <a:spcBef>
                <a:spcPts val="0"/>
              </a:spcBef>
              <a:spcAft>
                <a:spcPts val="0"/>
              </a:spcAft>
              <a:buSzPts val="1000"/>
              <a:buChar char="●"/>
            </a:pPr>
            <a:r>
              <a:rPr b="1" lang="es" sz="1000"/>
              <a:t>Nombres Irracionals</a:t>
            </a:r>
            <a:r>
              <a:rPr lang="es" sz="1000"/>
              <a:t>: Aquests són nombres que no es poden expressar com a fraccions de dos nombres enters. La seva expansió decimal és infinita i no periòdica. Exemples famosos inclouen π (pi) i √2.</a:t>
            </a:r>
            <a:endParaRPr sz="1000"/>
          </a:p>
          <a:p>
            <a:pPr indent="-292100" lvl="0" marL="457200" rtl="0" algn="just">
              <a:spcBef>
                <a:spcPts val="0"/>
              </a:spcBef>
              <a:spcAft>
                <a:spcPts val="0"/>
              </a:spcAft>
              <a:buSzPts val="1000"/>
              <a:buChar char="●"/>
            </a:pPr>
            <a:r>
              <a:rPr b="1" lang="es" sz="1000"/>
              <a:t>Nombres Reals (ℝ)</a:t>
            </a:r>
            <a:r>
              <a:rPr lang="es" sz="1000"/>
              <a:t>: Aquest conjunt inclou tant els nombres racionals com els irracionals. Els nombres reals poden representar distàncies al llarg d'una línia contínua, incloent totes les possibles ubicacions entre qualsevol parell de punts.</a:t>
            </a:r>
            <a:endParaRPr sz="1000"/>
          </a:p>
          <a:p>
            <a:pPr indent="-292100" lvl="0" marL="457200" rtl="0" algn="just">
              <a:spcBef>
                <a:spcPts val="0"/>
              </a:spcBef>
              <a:spcAft>
                <a:spcPts val="0"/>
              </a:spcAft>
              <a:buSzPts val="1000"/>
              <a:buChar char="●"/>
            </a:pPr>
            <a:r>
              <a:rPr b="1" lang="es" sz="1000"/>
              <a:t>Nombres Complexos (ℂ)</a:t>
            </a:r>
            <a:r>
              <a:rPr lang="es" sz="1000"/>
              <a:t>: Aquests nombres inclouen una part real i una part imaginària, i es poden expressar com a + bi, on "a" és la part real, "b" és la part imaginària, i "i" és la unitat imaginària, que és l'arrel quadrada de -1. Els nombres complexos s'utilitzen en moltes àrees de la matemàtica i la física, especialment en l'anàlisi de senyals i els sistemes dinàmics.</a:t>
            </a:r>
            <a:endParaRPr sz="1000"/>
          </a:p>
          <a:p>
            <a:pPr indent="0" lvl="0" marL="0" rtl="0" algn="just">
              <a:spcBef>
                <a:spcPts val="500"/>
              </a:spcBef>
              <a:spcAft>
                <a:spcPts val="5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2"/>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Conceptes generals de grafs</a:t>
            </a:r>
            <a:endParaRPr/>
          </a:p>
        </p:txBody>
      </p:sp>
      <p:sp>
        <p:nvSpPr>
          <p:cNvPr id="66" name="Google Shape;66;p12"/>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500"/>
              </a:spcAft>
              <a:buNone/>
            </a:pPr>
            <a:r>
              <a:rPr lang="es"/>
              <a:t>Es denomina graf al parell de G=(V, E) que representa un conjunt de vèrtexs V (anomenats també nusos o punts) i un conjunt d'eixos E orientats o no (denominats també arcs, enllaços, branques o simplement línies) mitjançant els quals es connecten els vèrtexs.</a:t>
            </a:r>
            <a:endParaRPr/>
          </a:p>
        </p:txBody>
      </p:sp>
      <p:pic>
        <p:nvPicPr>
          <p:cNvPr id="67" name="Google Shape;67;p12"/>
          <p:cNvPicPr preferRelativeResize="0"/>
          <p:nvPr/>
        </p:nvPicPr>
        <p:blipFill>
          <a:blip r:embed="rId3">
            <a:alphaModFix/>
          </a:blip>
          <a:stretch>
            <a:fillRect/>
          </a:stretch>
        </p:blipFill>
        <p:spPr>
          <a:xfrm>
            <a:off x="3052975" y="2204100"/>
            <a:ext cx="3052599" cy="218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Grafs en el món real: arbres de decisió</a:t>
            </a:r>
            <a:endParaRPr/>
          </a:p>
        </p:txBody>
      </p:sp>
      <p:pic>
        <p:nvPicPr>
          <p:cNvPr id="73" name="Google Shape;73;p13"/>
          <p:cNvPicPr preferRelativeResize="0"/>
          <p:nvPr/>
        </p:nvPicPr>
        <p:blipFill>
          <a:blip r:embed="rId3">
            <a:alphaModFix/>
          </a:blip>
          <a:stretch>
            <a:fillRect/>
          </a:stretch>
        </p:blipFill>
        <p:spPr>
          <a:xfrm>
            <a:off x="2277112" y="820338"/>
            <a:ext cx="4604326" cy="35028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Grafs en el món real: Dijkstra's algorithm</a:t>
            </a:r>
            <a:endParaRPr/>
          </a:p>
        </p:txBody>
      </p:sp>
      <p:pic>
        <p:nvPicPr>
          <p:cNvPr id="79" name="Google Shape;79;p14"/>
          <p:cNvPicPr preferRelativeResize="0"/>
          <p:nvPr/>
        </p:nvPicPr>
        <p:blipFill>
          <a:blip r:embed="rId3">
            <a:alphaModFix/>
          </a:blip>
          <a:stretch>
            <a:fillRect/>
          </a:stretch>
        </p:blipFill>
        <p:spPr>
          <a:xfrm>
            <a:off x="2613438" y="1113878"/>
            <a:ext cx="3917125" cy="307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Grafs dirigits i no dirigits</a:t>
            </a:r>
            <a:endParaRPr/>
          </a:p>
        </p:txBody>
      </p:sp>
      <p:sp>
        <p:nvSpPr>
          <p:cNvPr id="85" name="Google Shape;85;p15"/>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s" sz="1900"/>
              <a:t>En un graf dirigit, les arestes tenen una direcció, indicant un camí d'un vèrtex a un altre. Per altre banda els no dirigits no tenen direcció. </a:t>
            </a:r>
            <a:endParaRPr sz="1900"/>
          </a:p>
          <a:p>
            <a:pPr indent="0" lvl="0" marL="0" rtl="0" algn="just">
              <a:spcBef>
                <a:spcPts val="500"/>
              </a:spcBef>
              <a:spcAft>
                <a:spcPts val="500"/>
              </a:spcAft>
              <a:buNone/>
            </a:pPr>
            <a:r>
              <a:t/>
            </a:r>
            <a:endParaRPr/>
          </a:p>
        </p:txBody>
      </p:sp>
      <p:pic>
        <p:nvPicPr>
          <p:cNvPr id="86" name="Google Shape;86;p15"/>
          <p:cNvPicPr preferRelativeResize="0"/>
          <p:nvPr/>
        </p:nvPicPr>
        <p:blipFill>
          <a:blip r:embed="rId3">
            <a:alphaModFix/>
          </a:blip>
          <a:stretch>
            <a:fillRect/>
          </a:stretch>
        </p:blipFill>
        <p:spPr>
          <a:xfrm>
            <a:off x="2374238" y="1922563"/>
            <a:ext cx="4410075" cy="240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Grafs ponderats</a:t>
            </a:r>
            <a:endParaRPr/>
          </a:p>
        </p:txBody>
      </p:sp>
      <p:sp>
        <p:nvSpPr>
          <p:cNvPr id="92" name="Google Shape;92;p16"/>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s" sz="1800"/>
              <a:t>Els grafs ponderats assignen un pes a cada aresta, que pot representar distància, cost, temps, etc.</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rPr lang="es" sz="1800"/>
              <a:t>En un mapa de metro, les estacions són els vèrtexs i les línies són les arestes. El pes de cada aresta pot representar la distància o el temps de viatge entre estacions.</a:t>
            </a:r>
            <a:endParaRPr sz="1800"/>
          </a:p>
          <a:p>
            <a:pPr indent="0" lvl="0" marL="0" rtl="0" algn="just">
              <a:spcBef>
                <a:spcPts val="500"/>
              </a:spcBef>
              <a:spcAft>
                <a:spcPts val="500"/>
              </a:spcAft>
              <a:buNone/>
            </a:pPr>
            <a:r>
              <a:t/>
            </a:r>
            <a:endParaRPr sz="1800"/>
          </a:p>
        </p:txBody>
      </p:sp>
      <p:pic>
        <p:nvPicPr>
          <p:cNvPr id="93" name="Google Shape;93;p16"/>
          <p:cNvPicPr preferRelativeResize="0"/>
          <p:nvPr/>
        </p:nvPicPr>
        <p:blipFill>
          <a:blip r:embed="rId3">
            <a:alphaModFix/>
          </a:blip>
          <a:stretch>
            <a:fillRect/>
          </a:stretch>
        </p:blipFill>
        <p:spPr>
          <a:xfrm>
            <a:off x="2514600" y="1824038"/>
            <a:ext cx="4114800" cy="149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Lògica algorísmica :  Què és?</a:t>
            </a:r>
            <a:endParaRPr/>
          </a:p>
        </p:txBody>
      </p:sp>
      <p:sp>
        <p:nvSpPr>
          <p:cNvPr id="99" name="Google Shape;99;p17"/>
          <p:cNvSpPr txBox="1"/>
          <p:nvPr>
            <p:ph idx="2" type="body"/>
          </p:nvPr>
        </p:nvSpPr>
        <p:spPr>
          <a:xfrm>
            <a:off x="454978" y="1031575"/>
            <a:ext cx="5293500" cy="3447300"/>
          </a:xfrm>
          <a:prstGeom prst="rect">
            <a:avLst/>
          </a:prstGeom>
        </p:spPr>
        <p:txBody>
          <a:bodyPr anchorCtr="0" anchor="t" bIns="0" lIns="0" spcFirstLastPara="1" rIns="0" wrap="square" tIns="0">
            <a:noAutofit/>
          </a:bodyPr>
          <a:lstStyle/>
          <a:p>
            <a:pPr indent="-330200" lvl="0" marL="457200" rtl="0" algn="just">
              <a:spcBef>
                <a:spcPts val="0"/>
              </a:spcBef>
              <a:spcAft>
                <a:spcPts val="0"/>
              </a:spcAft>
              <a:buSzPts val="1600"/>
              <a:buChar char="●"/>
            </a:pPr>
            <a:r>
              <a:rPr lang="es" sz="1600"/>
              <a:t>És l'estudi dels algorismes mitjançant regles i principis lògics.</a:t>
            </a:r>
            <a:endParaRPr sz="1600"/>
          </a:p>
          <a:p>
            <a:pPr indent="-330200" lvl="0" marL="457200" rtl="0" algn="just">
              <a:spcBef>
                <a:spcPts val="0"/>
              </a:spcBef>
              <a:spcAft>
                <a:spcPts val="0"/>
              </a:spcAft>
              <a:buSzPts val="1600"/>
              <a:buChar char="●"/>
            </a:pPr>
            <a:r>
              <a:rPr lang="es" sz="1600"/>
              <a:t>Ajuda a comprendre com funcionen els algorismes i com es poden millorar.</a:t>
            </a:r>
            <a:endParaRPr sz="1600"/>
          </a:p>
          <a:p>
            <a:pPr indent="0" lvl="0" marL="0" rtl="0" algn="just">
              <a:spcBef>
                <a:spcPts val="500"/>
              </a:spcBef>
              <a:spcAft>
                <a:spcPts val="500"/>
              </a:spcAft>
              <a:buNone/>
            </a:pPr>
            <a:r>
              <a:t/>
            </a:r>
            <a:endParaRPr/>
          </a:p>
        </p:txBody>
      </p:sp>
      <p:pic>
        <p:nvPicPr>
          <p:cNvPr id="100" name="Google Shape;100;p17"/>
          <p:cNvPicPr preferRelativeResize="0"/>
          <p:nvPr/>
        </p:nvPicPr>
        <p:blipFill>
          <a:blip r:embed="rId3">
            <a:alphaModFix/>
          </a:blip>
          <a:stretch>
            <a:fillRect/>
          </a:stretch>
        </p:blipFill>
        <p:spPr>
          <a:xfrm>
            <a:off x="6115050" y="466725"/>
            <a:ext cx="3086100" cy="421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P2020">
      <a:dk1>
        <a:srgbClr val="32414F"/>
      </a:dk1>
      <a:lt1>
        <a:srgbClr val="FFFFFF"/>
      </a:lt1>
      <a:dk2>
        <a:srgbClr val="154464"/>
      </a:dk2>
      <a:lt2>
        <a:srgbClr val="F8F8F8"/>
      </a:lt2>
      <a:accent1>
        <a:srgbClr val="2F6E9A"/>
      </a:accent1>
      <a:accent2>
        <a:srgbClr val="5E93BD"/>
      </a:accent2>
      <a:accent3>
        <a:srgbClr val="C3D8DB"/>
      </a:accent3>
      <a:accent4>
        <a:srgbClr val="EAEBED"/>
      </a:accent4>
      <a:accent5>
        <a:srgbClr val="00AFB1"/>
      </a:accent5>
      <a:accent6>
        <a:srgbClr val="6CCACD"/>
      </a:accent6>
      <a:hlink>
        <a:srgbClr val="00AFB1"/>
      </a:hlink>
      <a:folHlink>
        <a:srgbClr val="2F6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