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bca5504a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bca5504a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ca5504a2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ca5504a2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ca5504a2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ca5504a2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ca5504a2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ca5504a2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ca5504a2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ca5504a2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a5504a2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a5504a2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ca5504a2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ca5504a2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ca5504a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ca5504a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ca5504a2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bca5504a2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bca5504a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bca5504a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bca5504a2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bca5504a2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ca5504a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ca5504a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ca5504a2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ca5504a2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a5504a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a5504a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a5504a2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a5504a2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a5504a2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a5504a2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rgbClr val="810131">
            <a:alpha val="40784"/>
          </a:srgbClr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28061" y="3987477"/>
            <a:ext cx="721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s" sz="11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Assignatura: Sistemes de Big Data </a:t>
            </a:r>
            <a:endParaRPr b="0" i="0" sz="1100" u="none" cap="none" strike="noStrike">
              <a:solidFill>
                <a:srgbClr val="81013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s" sz="11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Professor: Ramon Mateo Navarro</a:t>
            </a:r>
            <a:br>
              <a:rPr b="0" i="0" lang="es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7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445" y="4450791"/>
            <a:ext cx="1299130" cy="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i="0" sz="2700" cap="non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662184" y="4986821"/>
            <a:ext cx="0" cy="90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/>
        </p:nvSpPr>
        <p:spPr>
          <a:xfrm>
            <a:off x="8632986" y="4950326"/>
            <a:ext cx="22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s" sz="600" u="none" cap="none" strike="noStrike">
                <a:solidFill>
                  <a:srgbClr val="81013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600" u="none" cap="none" strike="noStrike">
              <a:solidFill>
                <a:srgbClr val="81013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0" y="4449127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8101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0878" y="4449124"/>
            <a:ext cx="1302248" cy="6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1_Title and subtitle Slide">
    <p:bg>
      <p:bgPr>
        <a:solidFill>
          <a:srgbClr val="810131">
            <a:alpha val="40784"/>
          </a:srgbClr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s://lh7-us.googleusercontent.com/wHvF5NMz5_mviUXJC3mOdLh7Xqyv_jo4h1YtLBF_nDuqYwT0vjWq8EUQH9Z8kM4uo8w6qLjmnD1h8kOA4V_3W_E6Lxy3v6hO6bcVZeo4wjMmqbPkoHi6eVLHLaQfmHHvfsdmVEyekl9MAjSzUsB-OxG1Xw=s2048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08" y="3004044"/>
            <a:ext cx="2753782" cy="155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875" y="4597022"/>
            <a:ext cx="1126426" cy="6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rtl="0"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285750" lvl="2" marL="1371600" rtl="0">
              <a:spcBef>
                <a:spcPts val="900"/>
              </a:spcBef>
              <a:spcAft>
                <a:spcPts val="0"/>
              </a:spcAft>
              <a:buSzPts val="900"/>
              <a:buChar char="o"/>
              <a:defRPr/>
            </a:lvl3pPr>
            <a:lvl4pPr indent="-273050" lvl="3" marL="1828800" rtl="0">
              <a:spcBef>
                <a:spcPts val="900"/>
              </a:spcBef>
              <a:spcAft>
                <a:spcPts val="0"/>
              </a:spcAft>
              <a:buSzPts val="700"/>
              <a:buChar char="❑"/>
              <a:defRPr/>
            </a:lvl4pPr>
            <a:lvl5pPr indent="-266700" lvl="4" marL="2286000" rtl="0">
              <a:spcBef>
                <a:spcPts val="900"/>
              </a:spcBef>
              <a:spcAft>
                <a:spcPts val="0"/>
              </a:spcAft>
              <a:buSzPts val="600"/>
              <a:buChar char="❖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56035" y="1248966"/>
            <a:ext cx="7832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667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oto Sans Symbols"/>
              <a:buChar char="❖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">
          <p15:clr>
            <a:srgbClr val="F26B43"/>
          </p15:clr>
        </p15:guide>
        <p15:guide id="2" orient="horz" pos="2896">
          <p15:clr>
            <a:srgbClr val="F26B43"/>
          </p15:clr>
        </p15:guide>
        <p15:guide id="3" pos="5483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2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070043" y="2006648"/>
            <a:ext cx="7004100" cy="4848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Quadres de comandament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 de quadres de comandament: CMI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seu objectiu és que les persones indicades puguin entendre fàcilment com avança l‟empresa analitzar i la consecució dels objectius empresarials establerts.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s"/>
              <a:t>Aquest ha d’incloure:</a:t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Un mapa estratègic que vertebri el pla estratègic empresarial.</a:t>
            </a:r>
            <a:endParaRPr/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Una matriu que englobi els objectius de negoci, indicadors de rendiment i KPI.</a:t>
            </a:r>
            <a:endParaRPr/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Objectes visuals i alertes que ajudin a dictaminar si els objectius de negoci s'estan complint segons les expectatives. En el cas de les alertes, és habitual implementar-les perquè les persones indicades rebin un avís quan es detecti alguna anomalia o fet destacat al rendiment.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 de quadres de comandament: Per executius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És un tipus de quadre de comandament que es crea específicament perquè els alts càrrecs d'una organització puguin arribar a conclusions i prendre decisions de manera eficaç i relativament ràpida.</a:t>
            </a:r>
            <a:br>
              <a:rPr lang="es"/>
            </a:br>
            <a:endParaRPr/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La missió d'aquest tipus de dashboard és representar la realitat de forma clara, concisa i exhaustiva en una sola pantalla. En aquest sentit, si bé la visualització de dades i l'storytelling són essencials en qualsevol mena de dashboard, en aquesta rellevància és encara més significativa. Per tant, a l'hora de dissenyar un quadre de comandament per a executius ens hem de cerciorar que la informació està disposada de la manera més entenedora possible i que els seus receptors no hauran de fer un gran esforç per comprendre-la i analitzar-la.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 de quadres de comandament: Per executius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diferència del quadre de comandament integral, un quadre de comandament per a executius no ha de representar necessàriament tota l'activitat empresarial i pot estar focalitzat en una de les àrees de negoci o en una estratègia o activitat específica.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 de quadres de comandament: Analític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É</a:t>
            </a:r>
            <a:r>
              <a:rPr lang="es"/>
              <a:t>s un tipus de dashboard pensat per fomentar l'anàlisi i sol anar dirigit a analistes i científics de dades o càrrecs intermedis.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s"/>
              <a:t>El seu propòsit és ajudar els analistes de dades a posar en pràctica el data science i el data analytics, així com exercir d’eina de suport per als càrrecs de responsabilitat intermèdia, especialment directors de departament.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 de quadres de comandament: Analític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L</a:t>
            </a:r>
            <a:r>
              <a:rPr lang="es"/>
              <a:t>a seva missió és englobar tota la informació necessària perquè els encarregats d'analitzar les dades puguin fer la feina: fer prediccions, comparar variables, agregar i desagregar dimensions, identificar tendències, etc.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Per tot això, les dades històriques, l'exploració en profunditat i la comparativa són elements clau d'aquest tipus de quadre de comandament.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 de quadres de comandament: Operatiu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També anomenat quadre de comandament operacional és un tipus de dashboard que serveix com a eina de suport per controlar i fer un seguiment de l'execució de les múltiples operacions empresarials en curs.</a:t>
            </a:r>
            <a:endParaRPr/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Aquest tipus de quadre de comandament inclou, principalment, dades i indicadors de rendiment operacionals i habitualment reflecteix les mètriques més rellevants relatives a l'exercici de les operacions en curs d'una àrea del negoci en concret.</a:t>
            </a:r>
            <a:endParaRPr/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Un dels seus aspectes diferenciadors és que, pel fet que es focalitza en les operacions vigents, ofereix una visió de la realitat a curt o mitjà termini i ajuda els CTOs i altres figures intermèdies a prendre decisions que solen ser urgents.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70043" y="2006648"/>
            <a:ext cx="7004100" cy="4848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Conceptes previs: KPI</a:t>
            </a:r>
            <a:endParaRPr/>
          </a:p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KPI (Key Performance Indicator) o indicador clau de rendiment és una mesura utilitzada per calibrar el rendiment de l'activitat empresarial.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s"/>
              <a:t>Sorgeix de l'anàlisi de dades i està relacionat amb els objectius i les estratègies de negoci definides, en la mesura que s'utilitza per calcular el grau d'assoliment dels objectius establerts i comparar la situació actual amb la desitjada.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s">
                <a:solidFill>
                  <a:srgbClr val="CC0000"/>
                </a:solidFill>
              </a:rPr>
              <a:t>¡¡UN KPI NO ÉS UNA MÈTRICA!!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Conceptes previs: KPI</a:t>
            </a:r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S</a:t>
            </a:r>
            <a:r>
              <a:rPr lang="es"/>
              <a:t>i bé és habitual que alguns KPI (especialment els de finances) siguin mètriques.Les mètriques són unitats de mesura simples, mentre que els KPI són indicadors de valor que tenen per objectiu millorar l'activitat i les estratègies empresarials. Per tant, si bé els KPI poden ser mètriques, qualsevol mètrica no és un KPI. Per ser-ho, la mètrica haurà de contribuir a la presa de decisions informades.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Conceptes previs: KPI exemples</a:t>
            </a:r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Els indicadors de rendiment poden ser operatius, tàctics o estratègics:</a:t>
            </a:r>
            <a:endParaRPr sz="1300"/>
          </a:p>
          <a:p>
            <a:pPr indent="-273050" lvl="0" marL="457200" rtl="0" algn="just">
              <a:spcBef>
                <a:spcPts val="500"/>
              </a:spcBef>
              <a:spcAft>
                <a:spcPts val="0"/>
              </a:spcAft>
              <a:buSzPts val="700"/>
              <a:buChar char="●"/>
            </a:pPr>
            <a:r>
              <a:rPr b="1" lang="es" sz="1300"/>
              <a:t>Indicadors operatius</a:t>
            </a:r>
            <a:r>
              <a:rPr lang="es" sz="1300"/>
              <a:t>: Vinculats a l'operativitat de l'empresa. Mesuren l'eficiència de les operacions i activitats diàries de l'empresa en relació amb els paràmetres d'eficiència operacional establerts per la companyia. Són els que es mesuren a més curt termini.</a:t>
            </a:r>
            <a:br>
              <a:rPr lang="es" sz="1300"/>
            </a:br>
            <a:endParaRPr sz="1300"/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s" sz="1300"/>
              <a:t>Indicadors tàctics</a:t>
            </a:r>
            <a:r>
              <a:rPr lang="es" sz="1300"/>
              <a:t>: Fan un seguiment dels requisits, els problemes i les oportunitats de millora del negoci amb l'objectiu de controlar els processos establerts per millorar el rendiment del negoci. Solen ser de curt-mig termini.</a:t>
            </a:r>
            <a:br>
              <a:rPr lang="es" sz="1300"/>
            </a:br>
            <a:endParaRPr sz="1300"/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s" sz="1300"/>
              <a:t>Indicadors estratègics</a:t>
            </a:r>
            <a:r>
              <a:rPr lang="es" sz="1300"/>
              <a:t>: Calibren el compliment dels objectius estratègics definits i, per tant, solen ser de llarg termini.</a:t>
            </a:r>
            <a:endParaRPr sz="1300"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Introducció als quadres de comandament.</a:t>
            </a:r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4975" y="1031575"/>
            <a:ext cx="8247900" cy="33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quadre de comandament és una eina de gestió que facilita la presa de decisions i que recull un conjunt coherent d'indicadors que proporcionen a l'alta direcció i funcions responsables una visió comprensible del negoci o de la seva àrea de responsabilitat.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Introducció als quadres de comandament.</a:t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88" y="1128162"/>
            <a:ext cx="3849576" cy="28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Introducció als quadres de comandament.</a:t>
            </a:r>
            <a:endParaRPr/>
          </a:p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54975" y="1031575"/>
            <a:ext cx="8247900" cy="33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El seu objectiu és doncs mostrar la informació per avaluar el creixement d'una organització, el rendiment i els objectius estratègics per assolir metes a llarg termini. Això s'aconsegueix mostrant dades analitzades i fent prediccions a futur.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Per exemple una estimació del que podria passar en el mateix mes l'any vinent basant-se en les dades d'anys anteriors.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Per què son importants?</a:t>
            </a:r>
            <a:endParaRPr/>
          </a:p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Els quadres de comandament agrupen dades crítiques de diverses fonts, proporcionant una vista integral i actualitzada del rendiment empresarial.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En visualitzar tendències i mètriques clau en temps real, els líders poden prendre decisions informades ràpidament, responent de manera efectiva als canvis del mercat i oportunitats emergents.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5329" y="289844"/>
            <a:ext cx="82479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Tipus de quadres de comandament: CMI</a:t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54975" y="1031575"/>
            <a:ext cx="8247900" cy="33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Un quadre de comandament integral (CMI) o Balanced Scorecard en anglès és un tipus de quadre de comandament usat per representar totalment l'activitat empresarial. És a dir, aquest tipus de dashboard ha de proporcionar una visió completa del rendiment general duna companyia, incloent lactivitat de tots els departaments i unitats de negoci.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Per tot això, el quadre de comandament integral és un dels més significatius a l'hora d'avaluar l'operativitat d'una empresa i prendre decisions intel·ligents i encertades. En aquest sentit, el CMI ha d'incorporar els indicadors de rendiment més rellevants i el KPI de cada àrea funcional.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