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DESIGN ACTIVITY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ca" sz="2180"/>
              <a:t>Sergi Albiach, Anna Garriga, Benet Manzanares and Ramon Mateo</a:t>
            </a:r>
            <a:endParaRPr sz="21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