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3AFC8-69F2-5D3D-54AE-1F446BDA3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B01962-1AAA-BB02-97BC-62528A2A3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2F7039-A504-58DE-6977-622D1A8C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8E3F-DE99-46E2-A0A9-0940797BC727}" type="datetimeFigureOut">
              <a:rPr lang="es-CO" smtClean="0"/>
              <a:t>5/01/2025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2F9B3-BAC4-0E04-7ABE-C2DAD897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E8B427-D15A-6F5D-934C-B5477F8B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BAA-9652-4405-B703-DDEC63E12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351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BBF36-1DED-ABD5-2F05-4C465BD3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78A495-A30D-439F-B828-C1C8E9307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510C2A-BD61-47BD-8375-0D2BDB8B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8E3F-DE99-46E2-A0A9-0940797BC727}" type="datetimeFigureOut">
              <a:rPr lang="es-CO" smtClean="0"/>
              <a:t>5/01/2025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230CC7-C4CA-B8DF-3EE8-90CEC3D2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C964E1-218F-74A6-8246-BE4762F9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BAA-9652-4405-B703-DDEC63E12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36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A5B4C8-0EFA-6C3D-C21C-F88D0CF00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FE6C6A-6116-638F-7B15-CE8B9921D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C42BBC-B3CB-0077-DE1F-CCF8C5CB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8E3F-DE99-46E2-A0A9-0940797BC727}" type="datetimeFigureOut">
              <a:rPr lang="es-CO" smtClean="0"/>
              <a:t>5/01/2025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328103-C05F-7B63-29F5-2C193D1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C616EA-37D7-8BF5-9FA3-74E1A171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BAA-9652-4405-B703-DDEC63E12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586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2AE03-014E-85A1-EE7D-09C75504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E9B6A-B647-F90A-E785-A32696467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EADFEF-5845-340E-36F8-F375B515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8E3F-DE99-46E2-A0A9-0940797BC727}" type="datetimeFigureOut">
              <a:rPr lang="es-CO" smtClean="0"/>
              <a:t>5/01/2025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A82CC4-1D11-65F7-61A9-0EEC5C1F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5D451B-6F9E-40AF-6844-C68F594C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BAA-9652-4405-B703-DDEC63E12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15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DB333-8E50-8993-7D79-74644666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00FA2A-9E35-537A-16B2-39227EB1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0CB274-2096-8FD6-7C66-B950E9F0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8E3F-DE99-46E2-A0A9-0940797BC727}" type="datetimeFigureOut">
              <a:rPr lang="es-CO" smtClean="0"/>
              <a:t>5/01/2025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F40C9-70FE-2215-DB1D-93B2640E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BF4B09-8D56-0AA7-E89A-C975D382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BAA-9652-4405-B703-DDEC63E12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494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FDB06-825E-862C-0D3A-8874D45B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A45783-EAEE-DD96-0F32-F29751197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ECDB7F-4656-2C13-345E-F2B4764D7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E65CCB-7034-2F31-829F-99EA25D9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8E3F-DE99-46E2-A0A9-0940797BC727}" type="datetimeFigureOut">
              <a:rPr lang="es-CO" smtClean="0"/>
              <a:t>5/01/2025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68408D-76A0-424C-3281-E881FD6E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602DFD-838D-6DD5-E05D-5C14748F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BAA-9652-4405-B703-DDEC63E12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896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6812B-E00B-47AB-E6DB-3DF6AF03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D6F875-4EA4-DAAF-57A1-DA971B5E2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7594A8-3CDC-2BD4-D463-9354BB32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6467D8-A3E1-937F-BD6E-7F34589F7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24BDE2-9665-B2C8-F23B-E9D503106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89679A-E47B-764B-533F-2769A522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8E3F-DE99-46E2-A0A9-0940797BC727}" type="datetimeFigureOut">
              <a:rPr lang="es-CO" smtClean="0"/>
              <a:t>5/01/2025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996D28-D7FC-2F47-A0F4-5D3D10D6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04DA7C-5098-9CD8-2911-114CDA03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BAA-9652-4405-B703-DDEC63E12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905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B82DF-1D7C-2E60-EB6B-3F6A8406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17B7A3-8719-597A-7793-F0AD2293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8E3F-DE99-46E2-A0A9-0940797BC727}" type="datetimeFigureOut">
              <a:rPr lang="es-CO" smtClean="0"/>
              <a:t>5/01/2025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4AEEB7-E33E-1626-0548-15167171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6DBE92-0CA9-C1DD-5597-CFF2924E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BAA-9652-4405-B703-DDEC63E12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683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9965A42-B747-EDCD-A7B9-1DD44B50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8E3F-DE99-46E2-A0A9-0940797BC727}" type="datetimeFigureOut">
              <a:rPr lang="es-CO" smtClean="0"/>
              <a:t>5/01/2025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305B2F-5195-E27B-F480-786A2348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617130-9970-BBF3-DFC3-9CA7A35A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BAA-9652-4405-B703-DDEC63E12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02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CA224-676F-5C23-E279-ED0CE0D8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550767-D600-40EF-D4C8-76DE9D97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1FF038-3A1E-9786-4E7F-C3C4E468D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FBAEFC-44C6-F66B-46FF-B1CF6CEE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8E3F-DE99-46E2-A0A9-0940797BC727}" type="datetimeFigureOut">
              <a:rPr lang="es-CO" smtClean="0"/>
              <a:t>5/01/2025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3973DF-9DA6-5385-E703-BAF75530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7A0462-A1BB-1E68-B0A7-35BC9E4D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BAA-9652-4405-B703-DDEC63E12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866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950CD-0F79-2DC7-5839-CE99EC70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FD59A1-4268-1219-36A4-2A0009BE6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88D10B-276B-4155-05A6-C9E2060E8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A871CC-F390-6687-059D-76C27A29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8E3F-DE99-46E2-A0A9-0940797BC727}" type="datetimeFigureOut">
              <a:rPr lang="es-CO" smtClean="0"/>
              <a:t>5/01/2025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BA9701-C059-3486-498B-C8BA0660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5E011A-7A70-6FA7-84DB-58502469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ABAA-9652-4405-B703-DDEC63E12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813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536C88-FBEB-FFE6-090F-C1A83DF2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1D5F6B-15AA-2402-6B95-73688A68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15613-9D86-3AE8-CCEC-F7CBF0428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6F8E3F-DE99-46E2-A0A9-0940797BC727}" type="datetimeFigureOut">
              <a:rPr lang="es-CO" smtClean="0"/>
              <a:t>5/01/2025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296251-6ECB-7CA9-BBEE-F6BA9EAA9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B6AB53-08EF-04DA-BAC0-E8FA74B8D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12ABAA-9652-4405-B703-DDEC63E12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507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to Convert PDF to TXT for Free - PDFMate">
            <a:extLst>
              <a:ext uri="{FF2B5EF4-FFF2-40B4-BE49-F238E27FC236}">
                <a16:creationId xmlns:a16="http://schemas.microsoft.com/office/drawing/2014/main" id="{2855347C-786E-FA95-C805-F3DE786B9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16" y="2405491"/>
            <a:ext cx="4032617" cy="170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loring Vector Databases: The Next Step in Efficiently Handling  High-Dimensional Data | Medium">
            <a:extLst>
              <a:ext uri="{FF2B5EF4-FFF2-40B4-BE49-F238E27FC236}">
                <a16:creationId xmlns:a16="http://schemas.microsoft.com/office/drawing/2014/main" id="{3F3AFE33-64A6-DEAA-7FD3-EB1FAEAFA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359" r="52843"/>
          <a:stretch/>
        </p:blipFill>
        <p:spPr bwMode="auto">
          <a:xfrm>
            <a:off x="4181277" y="2247086"/>
            <a:ext cx="3568329" cy="207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Exploring Vector Databases: The Next Step in Efficiently Handling  High-Dimensional Data | Medium">
            <a:extLst>
              <a:ext uri="{FF2B5EF4-FFF2-40B4-BE49-F238E27FC236}">
                <a16:creationId xmlns:a16="http://schemas.microsoft.com/office/drawing/2014/main" id="{D9FA13E5-69A0-978C-E7CB-325540DA64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855" t="11721"/>
          <a:stretch/>
        </p:blipFill>
        <p:spPr bwMode="auto">
          <a:xfrm>
            <a:off x="8675504" y="2299370"/>
            <a:ext cx="1864992" cy="196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17B9CC2-4BF0-98EC-9556-11275DCA141C}"/>
              </a:ext>
            </a:extLst>
          </p:cNvPr>
          <p:cNvSpPr txBox="1"/>
          <p:nvPr/>
        </p:nvSpPr>
        <p:spPr>
          <a:xfrm>
            <a:off x="651753" y="1340777"/>
            <a:ext cx="224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Process Data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AEFD1DE-DA15-F371-7A9E-4CF75E043A22}"/>
              </a:ext>
            </a:extLst>
          </p:cNvPr>
          <p:cNvSpPr txBox="1"/>
          <p:nvPr/>
        </p:nvSpPr>
        <p:spPr>
          <a:xfrm>
            <a:off x="1469356" y="4239525"/>
            <a:ext cx="169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Extract all text from pdf file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BE64FF-1E62-FC8E-113D-EE48E367EB37}"/>
              </a:ext>
            </a:extLst>
          </p:cNvPr>
          <p:cNvSpPr txBox="1"/>
          <p:nvPr/>
        </p:nvSpPr>
        <p:spPr>
          <a:xfrm>
            <a:off x="4692770" y="4516524"/>
            <a:ext cx="245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Format contents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74B4A2-24CF-EEE8-FC67-E6D9EDD4B3FF}"/>
              </a:ext>
            </a:extLst>
          </p:cNvPr>
          <p:cNvSpPr txBox="1"/>
          <p:nvPr/>
        </p:nvSpPr>
        <p:spPr>
          <a:xfrm>
            <a:off x="8380934" y="4516524"/>
            <a:ext cx="2454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Save to a vector database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F04553F-E8F5-0AE6-309B-8CBCDA6B56B6}"/>
              </a:ext>
            </a:extLst>
          </p:cNvPr>
          <p:cNvSpPr/>
          <p:nvPr/>
        </p:nvSpPr>
        <p:spPr>
          <a:xfrm>
            <a:off x="452246" y="1235413"/>
            <a:ext cx="11026392" cy="4212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650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0CF2B-D8DB-F7F3-F758-7C87A21D8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65B0DE3-F60F-287C-3248-A844B08D8620}"/>
              </a:ext>
            </a:extLst>
          </p:cNvPr>
          <p:cNvSpPr/>
          <p:nvPr/>
        </p:nvSpPr>
        <p:spPr>
          <a:xfrm>
            <a:off x="2859933" y="252920"/>
            <a:ext cx="2204936" cy="67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Read input file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CCCAF25-A15B-D2EC-5659-0A0A84ED663C}"/>
              </a:ext>
            </a:extLst>
          </p:cNvPr>
          <p:cNvSpPr/>
          <p:nvPr/>
        </p:nvSpPr>
        <p:spPr>
          <a:xfrm>
            <a:off x="2859933" y="1202989"/>
            <a:ext cx="2204936" cy="67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Process data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020AB10-530B-7BFE-8574-FFF701B6944F}"/>
              </a:ext>
            </a:extLst>
          </p:cNvPr>
          <p:cNvSpPr/>
          <p:nvPr/>
        </p:nvSpPr>
        <p:spPr>
          <a:xfrm>
            <a:off x="288906" y="2472449"/>
            <a:ext cx="2204936" cy="67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Generate prompt structured to expert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8D98A81-07FF-CF4D-A7E9-F730D2AF745E}"/>
              </a:ext>
            </a:extLst>
          </p:cNvPr>
          <p:cNvSpPr/>
          <p:nvPr/>
        </p:nvSpPr>
        <p:spPr>
          <a:xfrm>
            <a:off x="5288286" y="2472448"/>
            <a:ext cx="2204936" cy="979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Generate prompt structured to apprentice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81559AA-F3A5-3D1D-33B6-A4ECD71FE86C}"/>
              </a:ext>
            </a:extLst>
          </p:cNvPr>
          <p:cNvSpPr/>
          <p:nvPr/>
        </p:nvSpPr>
        <p:spPr>
          <a:xfrm>
            <a:off x="288906" y="3670570"/>
            <a:ext cx="2204936" cy="67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Expert agent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E96152B-3D23-7765-AEF7-B31C917714AA}"/>
              </a:ext>
            </a:extLst>
          </p:cNvPr>
          <p:cNvSpPr/>
          <p:nvPr/>
        </p:nvSpPr>
        <p:spPr>
          <a:xfrm>
            <a:off x="5288286" y="3670570"/>
            <a:ext cx="2204936" cy="67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Apprentice agent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CC1689E-8FC7-556B-5AEB-F900B1AB0DD0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3962401" y="924128"/>
            <a:ext cx="0" cy="27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896B3E9-064A-F6AD-3407-C8FAE7800E3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391374" y="3143657"/>
            <a:ext cx="0" cy="526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FECA5F3-2916-E3B8-8A00-D8504695D1D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390754" y="3451699"/>
            <a:ext cx="0" cy="218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F13AE2C-2842-AEF2-D0FD-31BCA0CAA76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377762" y="887810"/>
            <a:ext cx="598252" cy="25710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1AF3F840-9FD0-B846-558E-4654450BD1C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4877452" y="959145"/>
            <a:ext cx="598251" cy="24283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336D1CB-6A06-8DB8-F07B-514C17C55982}"/>
              </a:ext>
            </a:extLst>
          </p:cNvPr>
          <p:cNvSpPr/>
          <p:nvPr/>
        </p:nvSpPr>
        <p:spPr>
          <a:xfrm>
            <a:off x="2859933" y="4550921"/>
            <a:ext cx="2204936" cy="67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Conversation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2F65D08B-E610-7E13-1733-8F072B3C9F08}"/>
              </a:ext>
            </a:extLst>
          </p:cNvPr>
          <p:cNvCxnSpPr>
            <a:stCxn id="10" idx="2"/>
            <a:endCxn id="24" idx="1"/>
          </p:cNvCxnSpPr>
          <p:nvPr/>
        </p:nvCxnSpPr>
        <p:spPr>
          <a:xfrm rot="16200000" flipH="1">
            <a:off x="1853280" y="3879871"/>
            <a:ext cx="544747" cy="14685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4928AF65-B4A0-2C33-B52D-D15817E5AC6E}"/>
              </a:ext>
            </a:extLst>
          </p:cNvPr>
          <p:cNvCxnSpPr>
            <a:stCxn id="11" idx="2"/>
            <a:endCxn id="24" idx="3"/>
          </p:cNvCxnSpPr>
          <p:nvPr/>
        </p:nvCxnSpPr>
        <p:spPr>
          <a:xfrm rot="5400000">
            <a:off x="5455439" y="3951209"/>
            <a:ext cx="544747" cy="13258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C6C7AE9-6790-3185-FB35-59649C5394FC}"/>
              </a:ext>
            </a:extLst>
          </p:cNvPr>
          <p:cNvSpPr/>
          <p:nvPr/>
        </p:nvSpPr>
        <p:spPr>
          <a:xfrm>
            <a:off x="2859933" y="5468560"/>
            <a:ext cx="2204936" cy="67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The whole conversation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BB194B0C-6EAD-535A-8852-64F3C94DCF9B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3962401" y="5222129"/>
            <a:ext cx="0" cy="246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D5815D16-72F9-9A5E-7670-A63EBB564D45}"/>
              </a:ext>
            </a:extLst>
          </p:cNvPr>
          <p:cNvSpPr/>
          <p:nvPr/>
        </p:nvSpPr>
        <p:spPr>
          <a:xfrm>
            <a:off x="5557418" y="5468560"/>
            <a:ext cx="2204936" cy="67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Apprentice agent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7D3456FC-F2FB-B8CC-D94E-842488333740}"/>
              </a:ext>
            </a:extLst>
          </p:cNvPr>
          <p:cNvCxnSpPr>
            <a:cxnSpLocks/>
            <a:stCxn id="29" idx="3"/>
            <a:endCxn id="49" idx="1"/>
          </p:cNvCxnSpPr>
          <p:nvPr/>
        </p:nvCxnSpPr>
        <p:spPr>
          <a:xfrm>
            <a:off x="5064869" y="5804164"/>
            <a:ext cx="4925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57560ED-D80E-D78D-3D4D-6DC3A77483ED}"/>
              </a:ext>
            </a:extLst>
          </p:cNvPr>
          <p:cNvSpPr/>
          <p:nvPr/>
        </p:nvSpPr>
        <p:spPr>
          <a:xfrm>
            <a:off x="8453018" y="5468560"/>
            <a:ext cx="2204936" cy="67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Output required content format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F4A9AD82-6245-E7D0-DD4D-50FB7B50AD23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7762354" y="5804164"/>
            <a:ext cx="6906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6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A158B-61D7-0C80-5E87-610B89B5D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tipo de vectores mínimos de inteligencia artificial de agente  inteligente | Vector Premium">
            <a:extLst>
              <a:ext uri="{FF2B5EF4-FFF2-40B4-BE49-F238E27FC236}">
                <a16:creationId xmlns:a16="http://schemas.microsoft.com/office/drawing/2014/main" id="{B21B34C3-E87A-AA31-F15D-1EA879E4A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764" y="2456692"/>
            <a:ext cx="18383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ogotipo de vectores mínimos de inteligencia artificial de agente  inteligente | Vector Premium">
            <a:extLst>
              <a:ext uri="{FF2B5EF4-FFF2-40B4-BE49-F238E27FC236}">
                <a16:creationId xmlns:a16="http://schemas.microsoft.com/office/drawing/2014/main" id="{FD1F29B0-EABE-CCB4-F953-C4A407AA6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245" y="2552448"/>
            <a:ext cx="18383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AE9CDBB-98BE-EDAA-0CCF-1C23FC88E12F}"/>
              </a:ext>
            </a:extLst>
          </p:cNvPr>
          <p:cNvSpPr/>
          <p:nvPr/>
        </p:nvSpPr>
        <p:spPr>
          <a:xfrm>
            <a:off x="3401757" y="449297"/>
            <a:ext cx="2204936" cy="67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Process data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A24B835-84EF-46E6-963F-4D3570C765B9}"/>
              </a:ext>
            </a:extLst>
          </p:cNvPr>
          <p:cNvSpPr/>
          <p:nvPr/>
        </p:nvSpPr>
        <p:spPr>
          <a:xfrm>
            <a:off x="1045940" y="1548879"/>
            <a:ext cx="2204936" cy="609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Expert prompt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EAA2425-4A41-0179-0046-5373F6834C62}"/>
              </a:ext>
            </a:extLst>
          </p:cNvPr>
          <p:cNvSpPr/>
          <p:nvPr/>
        </p:nvSpPr>
        <p:spPr>
          <a:xfrm>
            <a:off x="8952459" y="1482405"/>
            <a:ext cx="2204936" cy="676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Apprentice prompt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056" name="Picture 8" descr="Premium Vector | Message bubble chat conversation box">
            <a:extLst>
              <a:ext uri="{FF2B5EF4-FFF2-40B4-BE49-F238E27FC236}">
                <a16:creationId xmlns:a16="http://schemas.microsoft.com/office/drawing/2014/main" id="{02BFBE16-B65F-B071-95D4-B262AB632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" t="4111" r="59999" b="80946"/>
          <a:stretch/>
        </p:blipFill>
        <p:spPr bwMode="auto">
          <a:xfrm>
            <a:off x="3726774" y="2502029"/>
            <a:ext cx="2653224" cy="10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 descr="Premium Vector | Message bubble chat conversation box">
            <a:extLst>
              <a:ext uri="{FF2B5EF4-FFF2-40B4-BE49-F238E27FC236}">
                <a16:creationId xmlns:a16="http://schemas.microsoft.com/office/drawing/2014/main" id="{2AECEFD0-642C-FBC1-E05B-ED75E0B35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148" t="69472" b="14970"/>
          <a:stretch/>
        </p:blipFill>
        <p:spPr bwMode="auto">
          <a:xfrm>
            <a:off x="5636360" y="3471610"/>
            <a:ext cx="2786809" cy="10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42B6DE2C-3509-CF5E-B577-7D79CE447D07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148409" y="784901"/>
            <a:ext cx="1253349" cy="76397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BFFC308-9293-3B51-CFB1-0186807F7DEA}"/>
              </a:ext>
            </a:extLst>
          </p:cNvPr>
          <p:cNvCxnSpPr>
            <a:cxnSpLocks/>
            <a:stCxn id="26" idx="1"/>
            <a:endCxn id="7" idx="3"/>
          </p:cNvCxnSpPr>
          <p:nvPr/>
        </p:nvCxnSpPr>
        <p:spPr>
          <a:xfrm flipH="1">
            <a:off x="5606693" y="784901"/>
            <a:ext cx="8273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8CC9207-FE6F-DEB7-2B9D-D9E6450F812A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148408" y="2158478"/>
            <a:ext cx="0" cy="393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4370130-4DFD-028F-AA59-B22D08926DA1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10054927" y="2158478"/>
            <a:ext cx="0" cy="298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CF89052-9823-D41B-FB6D-5838A4E3F31D}"/>
              </a:ext>
            </a:extLst>
          </p:cNvPr>
          <p:cNvSpPr/>
          <p:nvPr/>
        </p:nvSpPr>
        <p:spPr>
          <a:xfrm>
            <a:off x="6434036" y="247298"/>
            <a:ext cx="1250275" cy="1070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6" name="Picture 2" descr="What Is A PDF?">
            <a:extLst>
              <a:ext uri="{FF2B5EF4-FFF2-40B4-BE49-F238E27FC236}">
                <a16:creationId xmlns:a16="http://schemas.microsoft.com/office/drawing/2014/main" id="{4E9F44D8-C4FC-26FA-B2AB-2B06375C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035" y="412362"/>
            <a:ext cx="1250276" cy="74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5D4CC0D4-9EF0-4AB6-22B1-362DE9E02AE1}"/>
              </a:ext>
            </a:extLst>
          </p:cNvPr>
          <p:cNvSpPr/>
          <p:nvPr/>
        </p:nvSpPr>
        <p:spPr>
          <a:xfrm>
            <a:off x="3749359" y="2552448"/>
            <a:ext cx="4521524" cy="1930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1A8E110-ECE9-B37F-EB4B-2C256973BA81}"/>
              </a:ext>
            </a:extLst>
          </p:cNvPr>
          <p:cNvSpPr txBox="1"/>
          <p:nvPr/>
        </p:nvSpPr>
        <p:spPr>
          <a:xfrm>
            <a:off x="3851901" y="4017392"/>
            <a:ext cx="178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Conversation</a:t>
            </a:r>
            <a:endParaRPr lang="es-CO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E06CC7D-267F-D353-4902-B5A0766C25EC}"/>
              </a:ext>
            </a:extLst>
          </p:cNvPr>
          <p:cNvCxnSpPr>
            <a:cxnSpLocks/>
          </p:cNvCxnSpPr>
          <p:nvPr/>
        </p:nvCxnSpPr>
        <p:spPr>
          <a:xfrm flipH="1">
            <a:off x="8861897" y="3375855"/>
            <a:ext cx="438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BB6F0D5-E3CB-BAB1-8B16-1AB0C52C9447}"/>
              </a:ext>
            </a:extLst>
          </p:cNvPr>
          <p:cNvCxnSpPr>
            <a:cxnSpLocks/>
          </p:cNvCxnSpPr>
          <p:nvPr/>
        </p:nvCxnSpPr>
        <p:spPr>
          <a:xfrm>
            <a:off x="2915285" y="3471610"/>
            <a:ext cx="353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6495E3C-E61E-515B-EE44-EF1B61868C84}"/>
              </a:ext>
            </a:extLst>
          </p:cNvPr>
          <p:cNvSpPr/>
          <p:nvPr/>
        </p:nvSpPr>
        <p:spPr>
          <a:xfrm>
            <a:off x="4460344" y="4892254"/>
            <a:ext cx="3120039" cy="70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Complete conversation at the end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90AF47D4-5DB9-9C3C-46A1-22C1681141B4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>
            <a:off x="6010121" y="4482480"/>
            <a:ext cx="10243" cy="40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DDB23CF5-18B1-37DB-6306-13C5387F268C}"/>
              </a:ext>
            </a:extLst>
          </p:cNvPr>
          <p:cNvCxnSpPr>
            <a:cxnSpLocks/>
            <a:stCxn id="47" idx="3"/>
            <a:endCxn id="1026" idx="2"/>
          </p:cNvCxnSpPr>
          <p:nvPr/>
        </p:nvCxnSpPr>
        <p:spPr>
          <a:xfrm flipV="1">
            <a:off x="7580383" y="4295017"/>
            <a:ext cx="2474544" cy="947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61D2CCC4-14CE-3164-9FF6-41A3D4137A5C}"/>
              </a:ext>
            </a:extLst>
          </p:cNvPr>
          <p:cNvCxnSpPr>
            <a:cxnSpLocks/>
            <a:stCxn id="1026" idx="3"/>
            <a:endCxn id="57" idx="3"/>
          </p:cNvCxnSpPr>
          <p:nvPr/>
        </p:nvCxnSpPr>
        <p:spPr>
          <a:xfrm flipH="1">
            <a:off x="7570140" y="3375855"/>
            <a:ext cx="3403949" cy="2927479"/>
          </a:xfrm>
          <a:prstGeom prst="bentConnector3">
            <a:avLst>
              <a:gd name="adj1" fmla="val -67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55DEBD3-5716-B5C5-E0D4-AF84F90C459F}"/>
              </a:ext>
            </a:extLst>
          </p:cNvPr>
          <p:cNvSpPr/>
          <p:nvPr/>
        </p:nvSpPr>
        <p:spPr>
          <a:xfrm>
            <a:off x="4450101" y="5952759"/>
            <a:ext cx="3120039" cy="70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Output required content format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827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60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Mateo Andrés Pulido Aponte</dc:creator>
  <cp:lastModifiedBy>Mateo Andrés Pulido Aponte</cp:lastModifiedBy>
  <cp:revision>3</cp:revision>
  <dcterms:created xsi:type="dcterms:W3CDTF">2025-01-03T03:11:22Z</dcterms:created>
  <dcterms:modified xsi:type="dcterms:W3CDTF">2025-01-07T06:26:06Z</dcterms:modified>
</cp:coreProperties>
</file>