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64ddffd4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64ddffd4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64ddffd49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64ddffd49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optal.com/java/rest-security-with-jwt-spring-security-and-java" TargetMode="External"/><Relationship Id="rId4" Type="http://schemas.openxmlformats.org/officeDocument/2006/relationships/hyperlink" Target="https://grokonez.com/spring-framework/spring-security/spring-boot-spring-security-jwt-authentication-architecture-tutorial" TargetMode="External"/><Relationship Id="rId5" Type="http://schemas.openxmlformats.org/officeDocument/2006/relationships/hyperlink" Target="https://spring.io/projects/spring-boot#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36125" y="1196750"/>
            <a:ext cx="6108600" cy="17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Security </a:t>
            </a:r>
            <a:endParaRPr b="1"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 Authentication Architecture</a:t>
            </a:r>
            <a:endParaRPr sz="30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320" y="3775100"/>
            <a:ext cx="4989680" cy="12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236125" y="138600"/>
            <a:ext cx="8397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Roboto"/>
                <a:ea typeface="Roboto"/>
                <a:cs typeface="Roboto"/>
                <a:sym typeface="Roboto"/>
              </a:rPr>
              <a:t>Universidad de las Fuerzas Armadas - ESPE 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r>
              <a:rPr lang="es"/>
              <a:t> utilizadas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126" y="12770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277025"/>
            <a:ext cx="3961074" cy="198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251" y="1277025"/>
            <a:ext cx="3714075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 rotWithShape="1">
          <a:blip r:embed="rId6">
            <a:alphaModFix/>
          </a:blip>
          <a:srcRect b="26894" l="0" r="0" t="22607"/>
          <a:stretch/>
        </p:blipFill>
        <p:spPr>
          <a:xfrm>
            <a:off x="0" y="3257550"/>
            <a:ext cx="3633213" cy="18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HTTP request, filter, authenticate, store Authentication data, generate token, get User details, authorize, handle exception</a:t>
            </a:r>
            <a:endParaRPr sz="24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708375" y="1498900"/>
            <a:ext cx="74739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https://www.toptal.com/java/rest-security-with-jwt-spring-security-and-java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https://grokonez.com/spring-framework/spring-security/spring-boot-spring-security-jwt-authentication-architecture-tutorial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https://spring.io/projects/spring-boot#overview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