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B8"/>
    <a:srgbClr val="F9FFC5"/>
    <a:srgbClr val="FAFBD1"/>
    <a:srgbClr val="F7FC2C"/>
    <a:srgbClr val="D6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C1EB3-4CE8-4672-8DBB-ACA1FEABE30F}" type="datetimeFigureOut">
              <a:rPr lang="ca-ES" smtClean="0"/>
              <a:t>3/12/2021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84333-BB3C-4025-B071-643D1A8620ED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89224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Per </a:t>
            </a:r>
            <a:r>
              <a:rPr lang="es-ES" dirty="0" err="1"/>
              <a:t>complir</a:t>
            </a:r>
            <a:r>
              <a:rPr lang="es-ES" dirty="0"/>
              <a:t> el primer </a:t>
            </a:r>
            <a:r>
              <a:rPr lang="es-ES" dirty="0" err="1"/>
              <a:t>requisit</a:t>
            </a:r>
            <a:r>
              <a:rPr lang="es-ES" dirty="0"/>
              <a:t> </a:t>
            </a:r>
            <a:r>
              <a:rPr lang="es-ES" dirty="0" err="1"/>
              <a:t>s’ha</a:t>
            </a:r>
            <a:r>
              <a:rPr lang="es-ES" dirty="0"/>
              <a:t> de </a:t>
            </a:r>
            <a:r>
              <a:rPr lang="es-ES" dirty="0" err="1"/>
              <a:t>complir</a:t>
            </a:r>
            <a:r>
              <a:rPr lang="es-ES" dirty="0"/>
              <a:t> el </a:t>
            </a:r>
            <a:r>
              <a:rPr lang="es-ES" dirty="0" err="1"/>
              <a:t>segon</a:t>
            </a:r>
            <a:r>
              <a:rPr lang="es-ES" dirty="0"/>
              <a:t>, </a:t>
            </a:r>
            <a:r>
              <a:rPr lang="es-ES" dirty="0" err="1"/>
              <a:t>és</a:t>
            </a:r>
            <a:r>
              <a:rPr lang="es-ES" dirty="0"/>
              <a:t> a </a:t>
            </a:r>
            <a:r>
              <a:rPr lang="es-ES" dirty="0" err="1"/>
              <a:t>dir</a:t>
            </a:r>
            <a:r>
              <a:rPr lang="es-ES" dirty="0"/>
              <a:t>, poder </a:t>
            </a:r>
            <a:r>
              <a:rPr lang="es-ES" dirty="0" err="1"/>
              <a:t>afegir</a:t>
            </a:r>
            <a:r>
              <a:rPr lang="es-ES" dirty="0"/>
              <a:t> </a:t>
            </a:r>
            <a:r>
              <a:rPr lang="es-ES" dirty="0" err="1"/>
              <a:t>mètodes</a:t>
            </a:r>
            <a:r>
              <a:rPr lang="es-ES" dirty="0"/>
              <a:t> de </a:t>
            </a:r>
            <a:r>
              <a:rPr lang="es-ES" dirty="0" err="1"/>
              <a:t>filtratge</a:t>
            </a:r>
            <a:r>
              <a:rPr lang="es-ES" dirty="0"/>
              <a:t> de receptes implica que es </a:t>
            </a:r>
            <a:r>
              <a:rPr lang="es-ES" dirty="0" err="1"/>
              <a:t>puguin</a:t>
            </a:r>
            <a:r>
              <a:rPr lang="es-ES" dirty="0"/>
              <a:t> </a:t>
            </a:r>
            <a:r>
              <a:rPr lang="es-ES" dirty="0" err="1"/>
              <a:t>fer</a:t>
            </a:r>
            <a:r>
              <a:rPr lang="es-ES" dirty="0"/>
              <a:t> cerques de receptes.</a:t>
            </a:r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84333-BB3C-4025-B071-643D1A8620ED}" type="slidenum">
              <a:rPr lang="ca-ES" smtClean="0"/>
              <a:t>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1106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C4759-3357-4792-BB22-D912F74E0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1F2BC3-161E-41A2-830E-19A942E01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5F2AA-612A-4192-86A3-8622D8B6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285609-E355-4B27-9636-ADCCE23C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2215A9-D934-4665-B728-6DC1875F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3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C4530-BFA1-4C48-AA95-EE2A5F50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BD453C-7F85-4BD4-901A-27B6969F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FE5DA1-8F38-4740-AB3B-32C25DB5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04B8B1-962C-4383-AD6D-0C86E5CD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56711B-E203-44A4-A380-F01A79A2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08B86A-CE2A-4D60-B473-A043B4DD8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D27463-A801-43D1-A8CB-3D3854698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59926-2E08-4FFE-8FA1-BDB1846C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E4B7D-335A-45AC-9DE8-759B5769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208E8B-D5CD-4B86-ABE2-D3DEAE8F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DF0AA-A8C7-4769-9644-19119BB5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48299-ACEC-4D30-8527-092C2202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FD569-03FA-42EE-A6EC-96E1F6DC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16F39D-3D5B-49E0-B310-1EFEA8D9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D0DF26-A52E-46C7-86C0-FFEBFF76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93E5A-3BBB-4D24-94D0-F7F67443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CBB3E4-CD9E-46C6-BAC3-B5BF6EEB7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6D13D7-14E6-4ACE-9AC4-69FE708A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69A98-C3F6-4EF0-9357-A3F9A4B8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C8CF0E-B785-47A2-BE2C-CF51FFD8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64567-695B-492D-BD3C-CF9015F6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C4D5E8-8BF4-4376-BC6E-9667F9597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692C61-6090-4A11-87D2-293664667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C0C3AF-471C-49A4-AF93-650B006A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2E2B59-EC6F-4755-B39E-A8D55752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4105E1-3439-4CF9-9687-9D2E949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C525E-04AB-43AF-9429-FE96EC58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05B3EF-402C-4AB1-ABCD-27754FFD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8C669F-CC87-4208-B2AE-C9F7D4B7E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C312DA-997C-41A3-B7A7-2988CF8DD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A1B5AB-475D-4DBD-9386-33D46E0EC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294B27-B4EB-40FC-A175-6A17B0D2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78DC04-587F-4AE4-B738-19FFE543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85784B-3CA7-4ABD-8D4E-BC6F020D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2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E81E1-B3DC-4F78-8447-530D6298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11DAFC-AC75-45B1-B414-8C4E86AB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FAE599-858A-45D8-A012-83DD1302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349EC3-A3BA-4404-9DF0-33577D4A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3A7D2B-95AD-4BA5-8166-5C07083F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D666B5-6926-4E5B-ACC0-DE5F388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414F93-7E23-4ACD-9F5E-995FEBFE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3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ED665-5CA1-4366-BF29-EBB08FC5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ABC4D-9C7F-4D92-8C28-5F995469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C35DD3-1293-47C9-AA68-18CFD1BCA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96BF4E-B129-4219-AA4E-2D2DC994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93CAE8-2927-4168-8A40-796DBFF6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B7F217-3AAD-46F2-9BC5-BEBDDD6F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7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D885C-1C01-4EA9-B350-964454AB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EA74A6-C3AF-45F1-B3D4-5B3D003CB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7B377F-D22E-4EDD-A5A8-655045C8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040C25-DEFC-40E6-8184-5528F8FA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2E4C2B-6E45-4C74-83F2-C69849D4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A5FDED-CEC2-444F-8A99-65B96C21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666AFE-F555-4725-8F9D-055072F3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3FF868-8D60-46D9-ACFC-63D03223C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130245-2C4D-4D2F-AC8A-7C2853768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BD9E24-A24D-407C-AD5F-D7836D4D7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A5B46-E202-4185-A08F-9E37081F8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771014B-7764-427A-BC9F-71C329F14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12" y="1740997"/>
            <a:ext cx="4461576" cy="337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1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70B11F-5AA7-4B67-95A5-D061CCDA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ca-ES" sz="4000">
                <a:solidFill>
                  <a:srgbClr val="FFFFFF"/>
                </a:solidFill>
              </a:rPr>
              <a:t>Anàlisis de requisits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5DC48-73D3-4B0D-9B8C-AEA511572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ca-ES" sz="2000" dirty="0"/>
              <a:t>Funcionalitats de l’aplicació: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a-ES" sz="2000" dirty="0"/>
              <a:t>Nutricionista pot rebutjar.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a-ES" sz="2000" dirty="0"/>
              <a:t>Usuari es qüestionat sobre els àpats.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a-ES" sz="2000" dirty="0"/>
              <a:t>QR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a-ES" sz="2000" dirty="0"/>
              <a:t>Filtratge de receptes</a:t>
            </a:r>
          </a:p>
          <a:p>
            <a:pPr marL="0" indent="0">
              <a:buNone/>
            </a:pPr>
            <a:endParaRPr lang="ca-E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ca-ES" sz="2000" dirty="0"/>
              <a:t>Restriccions imposades: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a-ES" sz="2000" dirty="0"/>
              <a:t>Windows/Mac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a-ES" sz="2000" dirty="0"/>
              <a:t>Reglament General de Protecció de Dades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a-ES" sz="2000" dirty="0"/>
              <a:t>Menys de 6 segons a trobar cercar una recepta, QR o Menú setmanal</a:t>
            </a:r>
            <a:r>
              <a:rPr lang="es-ES" sz="2000" dirty="0"/>
              <a:t>.</a:t>
            </a:r>
            <a:endParaRPr lang="ca-ES" sz="2000" dirty="0"/>
          </a:p>
          <a:p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237176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C29DD2-82CB-4691-9757-2D5382C6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ca-ES" sz="4000">
                <a:solidFill>
                  <a:srgbClr val="FFFFFF"/>
                </a:solidFill>
              </a:rPr>
              <a:t>Requisits en conflicte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D6F3F6-E439-4C14-AFA4-8FC74416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ca-ES" sz="2000" dirty="0"/>
              <a:t>Finances:</a:t>
            </a:r>
          </a:p>
          <a:p>
            <a:r>
              <a:rPr lang="ca-ES" sz="2000" dirty="0"/>
              <a:t>Carlota (2 mesos gratis)</a:t>
            </a:r>
          </a:p>
          <a:p>
            <a:r>
              <a:rPr lang="ca-ES" sz="2000" dirty="0"/>
              <a:t>Robert (Gratis i Premium)</a:t>
            </a:r>
          </a:p>
          <a:p>
            <a:pPr marL="0" indent="0">
              <a:buNone/>
            </a:pPr>
            <a:r>
              <a:rPr lang="ca-ES" sz="2000" b="1" dirty="0"/>
              <a:t>Solució</a:t>
            </a:r>
            <a:r>
              <a:rPr lang="ca-ES" sz="2000" dirty="0"/>
              <a:t>: App gratuïta amb opció de ser Premium</a:t>
            </a:r>
          </a:p>
          <a:p>
            <a:pPr marL="0" indent="0">
              <a:buNone/>
            </a:pPr>
            <a:endParaRPr lang="ca-ES" sz="2000" dirty="0"/>
          </a:p>
          <a:p>
            <a:pPr marL="742950" indent="-742950">
              <a:buFont typeface="+mj-lt"/>
              <a:buAutoNum type="arabicPeriod"/>
            </a:pPr>
            <a:endParaRPr lang="es-ES" sz="2000" dirty="0"/>
          </a:p>
          <a:p>
            <a:pPr marL="0" indent="0">
              <a:buNone/>
            </a:pPr>
            <a:r>
              <a:rPr lang="ca-ES" sz="2000" dirty="0"/>
              <a:t>Infraestructura:</a:t>
            </a:r>
          </a:p>
          <a:p>
            <a:r>
              <a:rPr lang="ca-ES" sz="2000" dirty="0"/>
              <a:t>Jordi (Sempre offline)</a:t>
            </a:r>
          </a:p>
          <a:p>
            <a:r>
              <a:rPr lang="ca-ES" sz="2000" dirty="0"/>
              <a:t>Robert (Offline si ets Premium)</a:t>
            </a:r>
          </a:p>
          <a:p>
            <a:pPr marL="0" indent="0">
              <a:buNone/>
            </a:pPr>
            <a:r>
              <a:rPr lang="ca-ES" sz="2000" b="1" dirty="0"/>
              <a:t>Solució</a:t>
            </a:r>
            <a:r>
              <a:rPr lang="ca-ES" sz="2000" dirty="0"/>
              <a:t>:  Offline amb Premium</a:t>
            </a:r>
          </a:p>
        </p:txBody>
      </p:sp>
    </p:spTree>
    <p:extLst>
      <p:ext uri="{BB962C8B-B14F-4D97-AF65-F5344CB8AC3E}">
        <p14:creationId xmlns:p14="http://schemas.microsoft.com/office/powerpoint/2010/main" val="46850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C2D4D-984F-4703-824A-F6548D4B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Requisits amb dependències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710CB41-6B95-47DF-B857-3D941739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ca-ES" sz="2000" dirty="0"/>
              <a:t>Jose (Cercar)</a:t>
            </a:r>
          </a:p>
          <a:p>
            <a:r>
              <a:rPr lang="ca-ES" sz="2000" dirty="0"/>
              <a:t>Carlota (Filtratge)</a:t>
            </a:r>
          </a:p>
        </p:txBody>
      </p:sp>
    </p:spTree>
    <p:extLst>
      <p:ext uri="{BB962C8B-B14F-4D97-AF65-F5344CB8AC3E}">
        <p14:creationId xmlns:p14="http://schemas.microsoft.com/office/powerpoint/2010/main" val="61021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7A50E2-F44F-4629-B6F1-46176B60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Casos </a:t>
            </a:r>
            <a:r>
              <a:rPr lang="ca-ES" sz="4000">
                <a:solidFill>
                  <a:srgbClr val="FFFFFF"/>
                </a:solidFill>
              </a:rPr>
              <a:t>d’ús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7C4CA9-B5D0-46CA-A302-80453679F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ca-ES" sz="2000"/>
              <a:t>Tindrem en compte: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a-ES" sz="2000"/>
              <a:t>Contacte amb nutricionista, i confirmar o cancel·lar cita.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a-ES" sz="2000"/>
              <a:t>QR.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a-ES" sz="2000"/>
              <a:t>Qüestionar si s’ha menjat a casa.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a-ES" sz="2000"/>
              <a:t>Cercador de receptes i filtratge.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a-ES" sz="2000"/>
              <a:t>Creació d’un perfil.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a-ES" sz="2000"/>
              <a:t>Registrar productes comprats a la BDD.</a:t>
            </a:r>
          </a:p>
        </p:txBody>
      </p:sp>
    </p:spTree>
    <p:extLst>
      <p:ext uri="{BB962C8B-B14F-4D97-AF65-F5344CB8AC3E}">
        <p14:creationId xmlns:p14="http://schemas.microsoft.com/office/powerpoint/2010/main" val="67539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B4FC48-5A5B-4E57-8189-01B911A8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casos d’ús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256552-00E2-4F95-8ED9-154FD3A9C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4" r="-2" b="-2"/>
          <a:stretch/>
        </p:blipFill>
        <p:spPr>
          <a:xfrm>
            <a:off x="6235577" y="457199"/>
            <a:ext cx="5329166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3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A0FBCA-343C-423B-BC6A-7A4BC9D8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Diagrama d’activitats</a:t>
            </a:r>
            <a:endParaRPr lang="ca-ES" sz="40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398407-6143-456D-9EE9-BAF78B2E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3FCF471-2988-4485-B654-A9BA6700E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942" y="164298"/>
            <a:ext cx="7055961" cy="65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3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98D2A2-BB19-429D-820C-053FB137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Wireframe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D099092-E369-4632-B619-EACC3C037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66" y="586855"/>
            <a:ext cx="4688177" cy="58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5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0E64F-34A0-4EBC-8E6C-75544430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Codi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87E2FE-2E85-4381-A6D5-CF67E46208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88303"/>
            <a:ext cx="12192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442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189</Words>
  <Application>Microsoft Office PowerPoint</Application>
  <PresentationFormat>Panorámica</PresentationFormat>
  <Paragraphs>39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Anàlisis de requisits</vt:lpstr>
      <vt:lpstr>Requisits en conflicte</vt:lpstr>
      <vt:lpstr>Requisits amb dependències</vt:lpstr>
      <vt:lpstr>Casos d’ús</vt:lpstr>
      <vt:lpstr>Diagrama de casos d’ús</vt:lpstr>
      <vt:lpstr>Diagrama d’activitats</vt:lpstr>
      <vt:lpstr>Wireframe</vt:lpstr>
      <vt:lpstr>Codi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ATOMNEXUS</dc:title>
  <dc:creator>Mateu Serra</dc:creator>
  <cp:lastModifiedBy>Mateu Serra</cp:lastModifiedBy>
  <cp:revision>4</cp:revision>
  <dcterms:created xsi:type="dcterms:W3CDTF">2021-12-02T09:48:42Z</dcterms:created>
  <dcterms:modified xsi:type="dcterms:W3CDTF">2021-12-03T16:27:38Z</dcterms:modified>
</cp:coreProperties>
</file>