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c0d8158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c0d815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c0d8158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c0d8158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0d8158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c0d8158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0d8158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c0d8158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Solution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Abigail Ensogna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0776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C792E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approximate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89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smallest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FFCB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lang="en" sz="1289">
                <a:solidFill>
                  <a:srgbClr val="C3E88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inf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89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minimum threshold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best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89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will store best found tour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v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all vertex labels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of shuffles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curr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of all vertices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shuffle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89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shuffle - randomizing start tour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start node 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 tour</a:t>
            </a:r>
            <a:endParaRPr i="1" sz="1289">
              <a:solidFill>
                <a:srgbClr val="A6ACC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dist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order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best_permutation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89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curr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smaller weight found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smallest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dist 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best 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order 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01"/>
              <a:buFont typeface="Arial"/>
              <a:buNone/>
            </a:pP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smallest</a:t>
            </a:r>
            <a:r>
              <a:rPr b="1" lang="en" sz="1289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89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best</a:t>
            </a:r>
            <a:endParaRPr i="1" sz="1289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518900" y="1152475"/>
            <a:ext cx="43134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C792E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best_permutation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2892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weight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get_weight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permutation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endParaRPr b="1" sz="2892">
              <a:solidFill>
                <a:srgbClr val="A6ACC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1" sz="2892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swap u and v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total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get_weight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better tour found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weight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permutation 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92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copy 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of vertices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swap u and v back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31"/>
              <a:buFont typeface="Arial"/>
              <a:buNone/>
            </a:pP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r>
              <a:rPr b="1" lang="en" sz="2892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892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permutation</a:t>
            </a:r>
            <a:endParaRPr i="1" sz="2892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077600" cy="3060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792E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approximate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2500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smallest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FFCB6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lang="en" sz="2500">
                <a:solidFill>
                  <a:srgbClr val="C3E88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inf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best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vnum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v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adj_list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()]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500">
                <a:solidFill>
                  <a:srgbClr val="F07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shuffle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curr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# O(n)</a:t>
            </a:r>
            <a:endParaRPr i="1" sz="25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random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shuffle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curr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curr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2500">
                <a:solidFill>
                  <a:srgbClr val="F78C6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dist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order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best_permutation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5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curr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2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O(</a:t>
            </a:r>
            <a:r>
              <a:rPr lang="en" sz="2750">
                <a:solidFill>
                  <a:schemeClr val="dk1"/>
                </a:solidFill>
              </a:rPr>
              <a:t>n³</a:t>
            </a:r>
            <a:r>
              <a:rPr lang="en" sz="2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75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275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dist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smallest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smallest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dist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best 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order 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smallest</a:t>
            </a:r>
            <a:r>
              <a:rPr b="1" lang="en" sz="25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5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best</a:t>
            </a:r>
            <a:endParaRPr b="1" i="1" sz="25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4518900" y="445025"/>
            <a:ext cx="4313400" cy="3767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792E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best_permutation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3200">
              <a:solidFill>
                <a:srgbClr val="89DD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weight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get_weight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permutation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endParaRPr b="1" sz="3200">
              <a:solidFill>
                <a:srgbClr val="A6ACC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F78C6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len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)-</a:t>
            </a:r>
            <a:r>
              <a:rPr b="1" lang="en" sz="3200">
                <a:solidFill>
                  <a:srgbClr val="F78C6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O(n)</a:t>
            </a:r>
            <a:endParaRPr i="1" sz="3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3200">
                <a:solidFill>
                  <a:srgbClr val="F78C6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len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)-</a:t>
            </a:r>
            <a:r>
              <a:rPr b="1" lang="en" sz="3200">
                <a:solidFill>
                  <a:srgbClr val="F78C6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O(n)</a:t>
            </a:r>
            <a:endParaRPr i="1" sz="3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left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right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left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right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total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get_weight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O(n)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total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weight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weight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total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permutation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3200">
                <a:solidFill>
                  <a:srgbClr val="82AA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O(n)</a:t>
            </a:r>
            <a:endParaRPr i="1" sz="3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left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right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left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vertices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right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r>
              <a:rPr b="1" lang="en" sz="3200">
                <a:solidFill>
                  <a:srgbClr val="89DD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200">
                <a:solidFill>
                  <a:srgbClr val="A6AC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permutation </a:t>
            </a:r>
            <a:endParaRPr b="1" i="1" sz="3200">
              <a:solidFill>
                <a:srgbClr val="464B5D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679600" y="4410250"/>
            <a:ext cx="37848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Worst Case: O (</a:t>
            </a:r>
            <a:r>
              <a:rPr i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shuffle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n³) = O (n³)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Clock Analysis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612" y="1017725"/>
            <a:ext cx="6036775" cy="38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Analysis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50" y="1017713"/>
            <a:ext cx="5943701" cy="37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