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9"/>
    <p:restoredTop sz="94652"/>
  </p:normalViewPr>
  <p:slideViewPr>
    <p:cSldViewPr snapToGrid="0" snapToObjects="1">
      <p:cViewPr varScale="1">
        <p:scale>
          <a:sx n="103" d="100"/>
          <a:sy n="103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E4F4-2E0A-5A4A-92D8-7B813E43C8F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C424-9392-F549-8A08-17ADFB77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E4F4-2E0A-5A4A-92D8-7B813E43C8F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C424-9392-F549-8A08-17ADFB77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E4F4-2E0A-5A4A-92D8-7B813E43C8F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C424-9392-F549-8A08-17ADFB77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E4F4-2E0A-5A4A-92D8-7B813E43C8F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C424-9392-F549-8A08-17ADFB77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E4F4-2E0A-5A4A-92D8-7B813E43C8F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C424-9392-F549-8A08-17ADFB77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E4F4-2E0A-5A4A-92D8-7B813E43C8F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C424-9392-F549-8A08-17ADFB77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E4F4-2E0A-5A4A-92D8-7B813E43C8F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C424-9392-F549-8A08-17ADFB77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E4F4-2E0A-5A4A-92D8-7B813E43C8F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C424-9392-F549-8A08-17ADFB77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E4F4-2E0A-5A4A-92D8-7B813E43C8F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C424-9392-F549-8A08-17ADFB77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1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E4F4-2E0A-5A4A-92D8-7B813E43C8F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C424-9392-F549-8A08-17ADFB77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E4F4-2E0A-5A4A-92D8-7B813E43C8F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C424-9392-F549-8A08-17ADFB77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E4F4-2E0A-5A4A-92D8-7B813E43C8F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6C424-9392-F549-8A08-17ADFB77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3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MTA’s Capital Programs and Customer Experience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To what extent does the MTA’s data recollection influence their Capital Investment Allocation, as a means to improve customer experience?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0" y="4429919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7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28700"/>
            <a:ext cx="100584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9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9400"/>
            <a:ext cx="10058400" cy="621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1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066800"/>
            <a:ext cx="11365594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5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092200"/>
            <a:ext cx="6451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8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MTA’s Capital Programs and Customer Experience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MTA’s Capital Programs and Customer Experience</dc:title>
  <dc:creator>Mateo Vargas Castillo</dc:creator>
  <cp:lastModifiedBy>Mateo Vargas Castillo</cp:lastModifiedBy>
  <cp:revision>1</cp:revision>
  <dcterms:created xsi:type="dcterms:W3CDTF">2019-05-21T01:42:42Z</dcterms:created>
  <dcterms:modified xsi:type="dcterms:W3CDTF">2019-05-21T01:50:13Z</dcterms:modified>
</cp:coreProperties>
</file>