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60" r:id="rId2"/>
    <p:sldId id="257" r:id="rId3"/>
    <p:sldId id="305" r:id="rId4"/>
    <p:sldId id="289" r:id="rId5"/>
    <p:sldId id="297" r:id="rId6"/>
    <p:sldId id="298" r:id="rId7"/>
    <p:sldId id="288" r:id="rId8"/>
    <p:sldId id="279" r:id="rId9"/>
    <p:sldId id="294" r:id="rId10"/>
    <p:sldId id="295" r:id="rId11"/>
    <p:sldId id="296" r:id="rId12"/>
    <p:sldId id="301" r:id="rId13"/>
    <p:sldId id="302" r:id="rId14"/>
    <p:sldId id="303" r:id="rId15"/>
    <p:sldId id="304" r:id="rId16"/>
    <p:sldId id="307" r:id="rId17"/>
    <p:sldId id="299" r:id="rId18"/>
    <p:sldId id="30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4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19/03/2015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2800" b="1" dirty="0" smtClean="0">
                <a:solidFill>
                  <a:schemeClr val="tx1"/>
                </a:solidFill>
              </a:rPr>
              <a:t>Jose Nelson Falavinha</a:t>
            </a:r>
            <a:r>
              <a:rPr kumimoji="0" lang="en-US" sz="2800" b="1" baseline="0" dirty="0" smtClean="0">
                <a:solidFill>
                  <a:schemeClr val="tx1"/>
                </a:solidFill>
              </a:rPr>
              <a:t> Junior</a:t>
            </a:r>
            <a:endParaRPr kumimoji="0" lang="en-US" sz="2800" b="1" dirty="0" smtClean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Calcular o IMC (Índice de Massa Corporal)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IMC = Peso (kg) / Altura2 (m)</a:t>
                      </a:r>
                    </a:p>
                    <a:p>
                      <a:r>
                        <a:rPr lang="pt-BR" sz="2400" dirty="0" smtClean="0"/>
                        <a:t>	IMC &lt; 18,5		Abaixo do peso</a:t>
                      </a:r>
                    </a:p>
                    <a:p>
                      <a:r>
                        <a:rPr lang="pt-BR" sz="2400" dirty="0" smtClean="0"/>
                        <a:t>	18,5 &lt;= IMC &lt; 25,0	Peso Ideal</a:t>
                      </a:r>
                    </a:p>
                    <a:p>
                      <a:r>
                        <a:rPr lang="pt-BR" sz="2400" dirty="0" smtClean="0"/>
                        <a:t>	25,0 &lt;= IMC &lt; 30,0	Sobrepeso</a:t>
                      </a:r>
                    </a:p>
                    <a:p>
                      <a:r>
                        <a:rPr lang="pt-BR" sz="2400" dirty="0" smtClean="0"/>
                        <a:t>	30,0 &lt;= IMC &lt; 35,0	Obesidade Grau I</a:t>
                      </a:r>
                    </a:p>
                    <a:p>
                      <a:r>
                        <a:rPr lang="pt-BR" sz="2400" dirty="0" smtClean="0"/>
                        <a:t>	35,0 &lt;= IMC &lt; 40,0	Obesidade Grau II</a:t>
                      </a:r>
                    </a:p>
                    <a:p>
                      <a:r>
                        <a:rPr lang="pt-BR" sz="2400" dirty="0" smtClean="0"/>
                        <a:t>	IMC &gt;= 40,0		Obesidade Grau III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6219101"/>
              </p:ext>
            </p:extLst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Reescreva o programa de conversão de temperaturas utilizando switch</a:t>
                      </a:r>
                      <a:r>
                        <a:rPr lang="pt-BR" sz="2400" dirty="0" smtClean="0"/>
                        <a:t>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(SOMENTE NO FIM DO SEMESTRE)</a:t>
                      </a:r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9922959"/>
              </p:ext>
            </p:extLst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Desenvolver um programa que simule uma 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calculadora </a:t>
                      </a:r>
                      <a:r>
                        <a:rPr lang="pt-BR" sz="2400" dirty="0" smtClean="0"/>
                        <a:t>com 4 operações (+, -, *, /). 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 </a:t>
                      </a:r>
                      <a:r>
                        <a:rPr lang="pt-BR" sz="2400" dirty="0" smtClean="0"/>
                        <a:t>Deve ser informado os valores e qual a 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operação </a:t>
                      </a:r>
                      <a:r>
                        <a:rPr lang="pt-BR" sz="2400" dirty="0" smtClean="0"/>
                        <a:t>será realizada.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Através do consumo em KWH, verifique a faixa em que o mesmo se encaixa e calcule o valor gasto.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b="1" dirty="0" smtClean="0"/>
                        <a:t>Consumo			Valor por Kwh – R$</a:t>
                      </a:r>
                    </a:p>
                    <a:p>
                      <a:r>
                        <a:rPr lang="pt-BR" sz="2400" dirty="0" smtClean="0"/>
                        <a:t>Até 300				R$ 1,25</a:t>
                      </a:r>
                    </a:p>
                    <a:p>
                      <a:r>
                        <a:rPr lang="pt-BR" sz="2400" dirty="0" smtClean="0"/>
                        <a:t>De 301 até 500			R$ 1,50</a:t>
                      </a:r>
                    </a:p>
                    <a:p>
                      <a:r>
                        <a:rPr lang="pt-BR" sz="2400" dirty="0" smtClean="0"/>
                        <a:t>De 501 até 600			R$ 1,75</a:t>
                      </a:r>
                    </a:p>
                    <a:p>
                      <a:r>
                        <a:rPr lang="pt-BR" sz="2400" dirty="0" smtClean="0"/>
                        <a:t>De 601 até 800			R$ 2,00</a:t>
                      </a:r>
                    </a:p>
                    <a:p>
                      <a:r>
                        <a:rPr lang="pt-BR" sz="2400" dirty="0" smtClean="0"/>
                        <a:t>Acima de 800			R$ 2,50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7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Cálculo do peso ideal. Através do sexo e da altura, calcule o peso ideal do mesmo. Recebe o peso atual e indique se o mesmo está no peso ideal, acima ou abaixo.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Homem:</a:t>
                      </a:r>
                      <a:r>
                        <a:rPr lang="pt-BR" sz="2400" baseline="0" dirty="0" smtClean="0"/>
                        <a:t> </a:t>
                      </a:r>
                      <a:r>
                        <a:rPr lang="pt-BR" sz="2400" dirty="0" smtClean="0"/>
                        <a:t>(72,70 * altura) – 62,00</a:t>
                      </a:r>
                    </a:p>
                    <a:p>
                      <a:r>
                        <a:rPr lang="pt-BR" sz="2400" dirty="0" smtClean="0"/>
                        <a:t>Mulher: (62,10 * altura) – 48,70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8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Faça um programa em Linguagem C que receba a idade de um nadador e imprima a sua categoria seguindo as regras: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b="1" dirty="0" smtClean="0"/>
                        <a:t>Categoria		Idade</a:t>
                      </a:r>
                    </a:p>
                    <a:p>
                      <a:r>
                        <a:rPr lang="pt-BR" sz="2400" dirty="0" smtClean="0"/>
                        <a:t>Infantil A		5 – 7 anos</a:t>
                      </a:r>
                    </a:p>
                    <a:p>
                      <a:r>
                        <a:rPr lang="pt-BR" sz="2400" dirty="0" smtClean="0"/>
                        <a:t>Infantil B		8 – 10 anos</a:t>
                      </a:r>
                    </a:p>
                    <a:p>
                      <a:r>
                        <a:rPr lang="pt-BR" sz="2400" dirty="0" smtClean="0"/>
                        <a:t>Juvenil A		11 – 13 anos</a:t>
                      </a:r>
                    </a:p>
                    <a:p>
                      <a:r>
                        <a:rPr lang="pt-BR" sz="2400" dirty="0" smtClean="0"/>
                        <a:t>Juvenil B		14 – 17 anos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smtClean="0"/>
              <a:t>Extra...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Switch ... case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Switch – Estrutura Multipla Escolha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switch</a:t>
            </a:r>
            <a:r>
              <a:rPr lang="pt-BR" sz="3200" dirty="0" smtClean="0">
                <a:latin typeface="Courier New" pitchFamily="49" charset="0"/>
              </a:rPr>
              <a:t>(&lt;variável&gt;)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case</a:t>
            </a:r>
            <a:r>
              <a:rPr lang="pt-BR" sz="3200" dirty="0" smtClean="0">
                <a:latin typeface="Courier New" pitchFamily="49" charset="0"/>
              </a:rPr>
              <a:t> &lt;constante1&gt;: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break</a:t>
            </a:r>
            <a:r>
              <a:rPr lang="pt-BR" sz="3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case</a:t>
            </a:r>
            <a:r>
              <a:rPr lang="pt-BR" sz="3200" dirty="0" smtClean="0">
                <a:latin typeface="Courier New" pitchFamily="49" charset="0"/>
              </a:rPr>
              <a:t> &lt;constante2&gt;: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&lt;comando3&gt;;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&lt;comando4&gt;;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break</a:t>
            </a:r>
            <a:r>
              <a:rPr lang="pt-BR" sz="3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default</a:t>
            </a:r>
            <a:r>
              <a:rPr lang="pt-BR" sz="3200" dirty="0" smtClean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&lt;comando5&gt;;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&lt;comando6&gt;;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break</a:t>
            </a:r>
            <a:r>
              <a:rPr lang="pt-BR" sz="3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Break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Interrompe a execução das estruturas de repetição e do comando switch</a:t>
            </a:r>
          </a:p>
          <a:p>
            <a:endParaRPr lang="pt-BR" dirty="0" smtClean="0"/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int</a:t>
            </a:r>
            <a:r>
              <a:rPr lang="pt-BR" sz="3200" dirty="0" smtClean="0">
                <a:latin typeface="Courier New" pitchFamily="49" charset="0"/>
              </a:rPr>
              <a:t> iNum = 100;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(“Contador Decrescente\n”);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while</a:t>
            </a:r>
            <a:r>
              <a:rPr lang="pt-BR" sz="3200" dirty="0" smtClean="0">
                <a:latin typeface="Courier New" pitchFamily="49" charset="0"/>
              </a:rPr>
              <a:t>(1) //Executa infinitamente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(“%i”,iNum--);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(iNum &lt;= 0)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break</a:t>
            </a:r>
            <a:r>
              <a:rPr lang="pt-BR" sz="3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</a:p>
          <a:p>
            <a:r>
              <a:rPr lang="pt-BR" dirty="0" smtClean="0"/>
              <a:t>Definição de Estruturas de Decisão Aninhadas</a:t>
            </a:r>
          </a:p>
          <a:p>
            <a:r>
              <a:rPr lang="pt-BR" dirty="0" smtClean="0"/>
              <a:t>Sintaxe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Criação de variáveis</a:t>
            </a:r>
          </a:p>
          <a:p>
            <a:pPr lvl="1"/>
            <a:r>
              <a:rPr lang="pt-BR" dirty="0" smtClean="0"/>
              <a:t>Tipos: </a:t>
            </a:r>
            <a:r>
              <a:rPr lang="pt-BR" b="1" dirty="0" smtClean="0"/>
              <a:t>int</a:t>
            </a:r>
            <a:r>
              <a:rPr lang="pt-BR" dirty="0" smtClean="0"/>
              <a:t>, </a:t>
            </a:r>
            <a:r>
              <a:rPr lang="pt-BR" b="1" dirty="0" smtClean="0"/>
              <a:t>float</a:t>
            </a:r>
            <a:r>
              <a:rPr lang="pt-BR" dirty="0" smtClean="0"/>
              <a:t>, </a:t>
            </a:r>
            <a:r>
              <a:rPr lang="pt-BR" b="1" dirty="0" smtClean="0"/>
              <a:t>double</a:t>
            </a:r>
            <a:r>
              <a:rPr lang="pt-BR" dirty="0" smtClean="0"/>
              <a:t>, </a:t>
            </a:r>
            <a:r>
              <a:rPr lang="pt-BR" b="1" dirty="0" smtClean="0"/>
              <a:t>char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Exibir informações na tela</a:t>
            </a:r>
          </a:p>
          <a:p>
            <a:pPr lvl="1"/>
            <a:r>
              <a:rPr lang="pt-BR" b="1" dirty="0" smtClean="0"/>
              <a:t>printf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Receber informações do usuário</a:t>
            </a:r>
          </a:p>
          <a:p>
            <a:pPr lvl="1"/>
            <a:r>
              <a:rPr lang="pt-BR" b="1" dirty="0" smtClean="0"/>
              <a:t>scanf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Estruturas de Decisão</a:t>
            </a:r>
          </a:p>
          <a:p>
            <a:pPr lvl="1"/>
            <a:r>
              <a:rPr lang="pt-BR" b="1" dirty="0" smtClean="0"/>
              <a:t>if ... else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Usada para decidir que comando, ou bloco de comandos será executado, com base no valor de uma expressão.</a:t>
            </a:r>
          </a:p>
          <a:p>
            <a:endParaRPr lang="pt-BR" dirty="0"/>
          </a:p>
        </p:txBody>
      </p:sp>
      <p:pic>
        <p:nvPicPr>
          <p:cNvPr id="4" name="Picture 5" descr="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24074" y="3068638"/>
            <a:ext cx="5328245" cy="3564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aninhadas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(&lt;expressão1&gt;)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(&lt;expressão2&gt;)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(&lt;expressão3&gt;)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(&lt;expressão4&gt;)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	&lt;comando3&gt;;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	&lt;comando4&gt;;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aninhadas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(&lt;expressão1&gt;)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(&lt;expressão2&gt;)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(&lt;expressão3&gt;)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	&lt;comando3&gt;;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	&lt;comando4&gt;;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</a:t>
            </a: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	&lt;comando5&gt;;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&lt;comando6&gt;;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(&lt;expressão4&gt;)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&lt;comando7&gt;;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	&lt;comando8&gt;;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&lt;comando9&gt;;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pic>
        <p:nvPicPr>
          <p:cNvPr id="6" name="Content Placeholder 5" descr="3D-Women-Question-0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54250" y="1600200"/>
            <a:ext cx="5068888" cy="5068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Refazer o programa</a:t>
                      </a:r>
                      <a:r>
                        <a:rPr lang="pt-BR" sz="2400" baseline="0" dirty="0" smtClean="0"/>
                        <a:t> para calculo da média, levando em consideração os seguintes critérios</a:t>
                      </a:r>
                      <a:r>
                        <a:rPr lang="pt-BR" sz="2400" dirty="0" smtClean="0"/>
                        <a:t>:</a:t>
                      </a:r>
                    </a:p>
                    <a:p>
                      <a:r>
                        <a:rPr lang="pt-BR" sz="2400" dirty="0" smtClean="0"/>
                        <a:t>	Média &gt;= 7		Aprovado</a:t>
                      </a:r>
                    </a:p>
                    <a:p>
                      <a:r>
                        <a:rPr lang="pt-BR" sz="2400" dirty="0" smtClean="0"/>
                        <a:t>	4 &lt;= Média &lt; 7	Exame</a:t>
                      </a:r>
                    </a:p>
                    <a:p>
                      <a:r>
                        <a:rPr lang="pt-BR" sz="2400" dirty="0" smtClean="0"/>
                        <a:t>	Média &lt; 4		Reprovado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6597769"/>
              </p:ext>
            </p:extLst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Resolver a equação do 2º. Grau ax2+bx+c=0</a:t>
                      </a:r>
                    </a:p>
                    <a:p>
                      <a:r>
                        <a:rPr lang="pt-BR" sz="2400" dirty="0" smtClean="0"/>
                        <a:t>Verificar e calcular as raízes x1 e x2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	Delta = b2 – 4 * a * c</a:t>
                      </a:r>
                    </a:p>
                    <a:p>
                      <a:r>
                        <a:rPr lang="pt-BR" sz="2400" dirty="0" smtClean="0"/>
                        <a:t>	x1 = (-b + Raiz(Delta)) / (2 * a)</a:t>
                      </a:r>
                    </a:p>
                    <a:p>
                      <a:r>
                        <a:rPr lang="pt-BR" sz="2400" dirty="0" smtClean="0"/>
                        <a:t>	x2 = (-b - Raiz(Delta)) / (2 * a</a:t>
                      </a:r>
                      <a:r>
                        <a:rPr lang="pt-BR" sz="2400" dirty="0" smtClean="0"/>
                        <a:t>)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raiz=sqrt(delta);</a:t>
                      </a:r>
                      <a:endParaRPr lang="pt-BR" sz="2400" dirty="0" smtClean="0"/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947</TotalTime>
  <Words>349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Tw Cen MT</vt:lpstr>
      <vt:lpstr>Wingdings</vt:lpstr>
      <vt:lpstr>Wingdings 2</vt:lpstr>
      <vt:lpstr>Median</vt:lpstr>
      <vt:lpstr>Estruturas de Decisão</vt:lpstr>
      <vt:lpstr>Agenda</vt:lpstr>
      <vt:lpstr>Revisão</vt:lpstr>
      <vt:lpstr>Estruturas de Decisão</vt:lpstr>
      <vt:lpstr>Decisões aninhadas</vt:lpstr>
      <vt:lpstr>Decisões aninhadas</vt:lpstr>
      <vt:lpstr>Dúvidas???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Extra...</vt:lpstr>
      <vt:lpstr>Switch – Estrutura Multipla Escolha</vt:lpstr>
      <vt:lpstr>Comando Break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Falavinha</cp:lastModifiedBy>
  <cp:revision>21</cp:revision>
  <dcterms:created xsi:type="dcterms:W3CDTF">2012-06-02T14:29:11Z</dcterms:created>
  <dcterms:modified xsi:type="dcterms:W3CDTF">2015-03-20T10:55:24Z</dcterms:modified>
</cp:coreProperties>
</file>