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3795D-B7E3-4F13-B156-58AF7E7DCA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54A4C4D0-2592-4751-B317-4247958ECC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CE728A48-7599-452F-B95D-0AB13641D065}"/>
              </a:ext>
            </a:extLst>
          </p:cNvPr>
          <p:cNvSpPr>
            <a:spLocks noGrp="1"/>
          </p:cNvSpPr>
          <p:nvPr>
            <p:ph type="dt" sz="half" idx="10"/>
          </p:nvPr>
        </p:nvSpPr>
        <p:spPr/>
        <p:txBody>
          <a:bodyPr/>
          <a:lstStyle/>
          <a:p>
            <a:fld id="{2E85E3F2-473E-49F1-B691-CC24DFE2432B}" type="datetimeFigureOut">
              <a:rPr lang="en-ID" smtClean="0"/>
              <a:t>09/09/2021</a:t>
            </a:fld>
            <a:endParaRPr lang="en-ID"/>
          </a:p>
        </p:txBody>
      </p:sp>
      <p:sp>
        <p:nvSpPr>
          <p:cNvPr id="5" name="Footer Placeholder 4">
            <a:extLst>
              <a:ext uri="{FF2B5EF4-FFF2-40B4-BE49-F238E27FC236}">
                <a16:creationId xmlns:a16="http://schemas.microsoft.com/office/drawing/2014/main" id="{489AE2FE-C1C5-4B08-85D0-F60F3F4A436F}"/>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E6FC6C7B-D484-40D2-A7DF-7D3E61BFCE8D}"/>
              </a:ext>
            </a:extLst>
          </p:cNvPr>
          <p:cNvSpPr>
            <a:spLocks noGrp="1"/>
          </p:cNvSpPr>
          <p:nvPr>
            <p:ph type="sldNum" sz="quarter" idx="12"/>
          </p:nvPr>
        </p:nvSpPr>
        <p:spPr/>
        <p:txBody>
          <a:bodyPr/>
          <a:lstStyle/>
          <a:p>
            <a:fld id="{2B20AAE0-006A-4AB3-B6B8-C3FBF462D5AD}" type="slidenum">
              <a:rPr lang="en-ID" smtClean="0"/>
              <a:t>‹#›</a:t>
            </a:fld>
            <a:endParaRPr lang="en-ID"/>
          </a:p>
        </p:txBody>
      </p:sp>
    </p:spTree>
    <p:extLst>
      <p:ext uri="{BB962C8B-B14F-4D97-AF65-F5344CB8AC3E}">
        <p14:creationId xmlns:p14="http://schemas.microsoft.com/office/powerpoint/2010/main" val="3320470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37B3E-4910-4EFC-9CDF-DD85E9886F20}"/>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6899BF1F-AAA6-4FB0-990D-CD83589335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995F7BE9-B731-435E-AF1A-B88624D7A37D}"/>
              </a:ext>
            </a:extLst>
          </p:cNvPr>
          <p:cNvSpPr>
            <a:spLocks noGrp="1"/>
          </p:cNvSpPr>
          <p:nvPr>
            <p:ph type="dt" sz="half" idx="10"/>
          </p:nvPr>
        </p:nvSpPr>
        <p:spPr/>
        <p:txBody>
          <a:bodyPr/>
          <a:lstStyle/>
          <a:p>
            <a:fld id="{2E85E3F2-473E-49F1-B691-CC24DFE2432B}" type="datetimeFigureOut">
              <a:rPr lang="en-ID" smtClean="0"/>
              <a:t>09/09/2021</a:t>
            </a:fld>
            <a:endParaRPr lang="en-ID"/>
          </a:p>
        </p:txBody>
      </p:sp>
      <p:sp>
        <p:nvSpPr>
          <p:cNvPr id="5" name="Footer Placeholder 4">
            <a:extLst>
              <a:ext uri="{FF2B5EF4-FFF2-40B4-BE49-F238E27FC236}">
                <a16:creationId xmlns:a16="http://schemas.microsoft.com/office/drawing/2014/main" id="{7DAEE836-7040-43F0-ADCA-217CCB140B87}"/>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F7C3E21A-EADC-4F39-AEE5-0B998C31AD1E}"/>
              </a:ext>
            </a:extLst>
          </p:cNvPr>
          <p:cNvSpPr>
            <a:spLocks noGrp="1"/>
          </p:cNvSpPr>
          <p:nvPr>
            <p:ph type="sldNum" sz="quarter" idx="12"/>
          </p:nvPr>
        </p:nvSpPr>
        <p:spPr/>
        <p:txBody>
          <a:bodyPr/>
          <a:lstStyle/>
          <a:p>
            <a:fld id="{2B20AAE0-006A-4AB3-B6B8-C3FBF462D5AD}" type="slidenum">
              <a:rPr lang="en-ID" smtClean="0"/>
              <a:t>‹#›</a:t>
            </a:fld>
            <a:endParaRPr lang="en-ID"/>
          </a:p>
        </p:txBody>
      </p:sp>
    </p:spTree>
    <p:extLst>
      <p:ext uri="{BB962C8B-B14F-4D97-AF65-F5344CB8AC3E}">
        <p14:creationId xmlns:p14="http://schemas.microsoft.com/office/powerpoint/2010/main" val="830271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AE6AEE-5A1A-484B-8573-0EFFF935F18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F88BFC11-96C0-47C6-8C36-E76843380B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D2E1B93D-5E45-48C8-A832-87FFD5858143}"/>
              </a:ext>
            </a:extLst>
          </p:cNvPr>
          <p:cNvSpPr>
            <a:spLocks noGrp="1"/>
          </p:cNvSpPr>
          <p:nvPr>
            <p:ph type="dt" sz="half" idx="10"/>
          </p:nvPr>
        </p:nvSpPr>
        <p:spPr/>
        <p:txBody>
          <a:bodyPr/>
          <a:lstStyle/>
          <a:p>
            <a:fld id="{2E85E3F2-473E-49F1-B691-CC24DFE2432B}" type="datetimeFigureOut">
              <a:rPr lang="en-ID" smtClean="0"/>
              <a:t>09/09/2021</a:t>
            </a:fld>
            <a:endParaRPr lang="en-ID"/>
          </a:p>
        </p:txBody>
      </p:sp>
      <p:sp>
        <p:nvSpPr>
          <p:cNvPr id="5" name="Footer Placeholder 4">
            <a:extLst>
              <a:ext uri="{FF2B5EF4-FFF2-40B4-BE49-F238E27FC236}">
                <a16:creationId xmlns:a16="http://schemas.microsoft.com/office/drawing/2014/main" id="{1A8FAB3A-1AA0-487C-9071-3551C94630A0}"/>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D1405E96-0295-4273-84AC-5BCE49457BFD}"/>
              </a:ext>
            </a:extLst>
          </p:cNvPr>
          <p:cNvSpPr>
            <a:spLocks noGrp="1"/>
          </p:cNvSpPr>
          <p:nvPr>
            <p:ph type="sldNum" sz="quarter" idx="12"/>
          </p:nvPr>
        </p:nvSpPr>
        <p:spPr/>
        <p:txBody>
          <a:bodyPr/>
          <a:lstStyle/>
          <a:p>
            <a:fld id="{2B20AAE0-006A-4AB3-B6B8-C3FBF462D5AD}" type="slidenum">
              <a:rPr lang="en-ID" smtClean="0"/>
              <a:t>‹#›</a:t>
            </a:fld>
            <a:endParaRPr lang="en-ID"/>
          </a:p>
        </p:txBody>
      </p:sp>
    </p:spTree>
    <p:extLst>
      <p:ext uri="{BB962C8B-B14F-4D97-AF65-F5344CB8AC3E}">
        <p14:creationId xmlns:p14="http://schemas.microsoft.com/office/powerpoint/2010/main" val="3029890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0D178-2F77-4EB5-93EB-6CB5ECC1ED03}"/>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A5C473DF-861C-48B9-B4D4-D8ECA33CC4B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62C71862-0977-4195-9957-D8220CCF605F}"/>
              </a:ext>
            </a:extLst>
          </p:cNvPr>
          <p:cNvSpPr>
            <a:spLocks noGrp="1"/>
          </p:cNvSpPr>
          <p:nvPr>
            <p:ph type="dt" sz="half" idx="10"/>
          </p:nvPr>
        </p:nvSpPr>
        <p:spPr/>
        <p:txBody>
          <a:bodyPr/>
          <a:lstStyle/>
          <a:p>
            <a:fld id="{2E85E3F2-473E-49F1-B691-CC24DFE2432B}" type="datetimeFigureOut">
              <a:rPr lang="en-ID" smtClean="0"/>
              <a:t>09/09/2021</a:t>
            </a:fld>
            <a:endParaRPr lang="en-ID"/>
          </a:p>
        </p:txBody>
      </p:sp>
      <p:sp>
        <p:nvSpPr>
          <p:cNvPr id="5" name="Footer Placeholder 4">
            <a:extLst>
              <a:ext uri="{FF2B5EF4-FFF2-40B4-BE49-F238E27FC236}">
                <a16:creationId xmlns:a16="http://schemas.microsoft.com/office/drawing/2014/main" id="{C54C8685-21EC-4369-94AD-4F5DD382BDB4}"/>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F0520FE6-2AF4-4EE7-8AA7-DD55A0B1B45F}"/>
              </a:ext>
            </a:extLst>
          </p:cNvPr>
          <p:cNvSpPr>
            <a:spLocks noGrp="1"/>
          </p:cNvSpPr>
          <p:nvPr>
            <p:ph type="sldNum" sz="quarter" idx="12"/>
          </p:nvPr>
        </p:nvSpPr>
        <p:spPr/>
        <p:txBody>
          <a:bodyPr/>
          <a:lstStyle/>
          <a:p>
            <a:fld id="{2B20AAE0-006A-4AB3-B6B8-C3FBF462D5AD}" type="slidenum">
              <a:rPr lang="en-ID" smtClean="0"/>
              <a:t>‹#›</a:t>
            </a:fld>
            <a:endParaRPr lang="en-ID"/>
          </a:p>
        </p:txBody>
      </p:sp>
    </p:spTree>
    <p:extLst>
      <p:ext uri="{BB962C8B-B14F-4D97-AF65-F5344CB8AC3E}">
        <p14:creationId xmlns:p14="http://schemas.microsoft.com/office/powerpoint/2010/main" val="911630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D35FE-B0A6-4D16-8C18-094D9F818C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7492CB9F-5F78-4512-9DB1-9B87A8E742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47FB3E5-7D27-448D-BF62-947C21CBBCD2}"/>
              </a:ext>
            </a:extLst>
          </p:cNvPr>
          <p:cNvSpPr>
            <a:spLocks noGrp="1"/>
          </p:cNvSpPr>
          <p:nvPr>
            <p:ph type="dt" sz="half" idx="10"/>
          </p:nvPr>
        </p:nvSpPr>
        <p:spPr/>
        <p:txBody>
          <a:bodyPr/>
          <a:lstStyle/>
          <a:p>
            <a:fld id="{2E85E3F2-473E-49F1-B691-CC24DFE2432B}" type="datetimeFigureOut">
              <a:rPr lang="en-ID" smtClean="0"/>
              <a:t>09/09/2021</a:t>
            </a:fld>
            <a:endParaRPr lang="en-ID"/>
          </a:p>
        </p:txBody>
      </p:sp>
      <p:sp>
        <p:nvSpPr>
          <p:cNvPr id="5" name="Footer Placeholder 4">
            <a:extLst>
              <a:ext uri="{FF2B5EF4-FFF2-40B4-BE49-F238E27FC236}">
                <a16:creationId xmlns:a16="http://schemas.microsoft.com/office/drawing/2014/main" id="{F71A5FEB-C87C-4537-A7A9-DA023BD96B96}"/>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742829DF-3687-45B0-9522-70102133E237}"/>
              </a:ext>
            </a:extLst>
          </p:cNvPr>
          <p:cNvSpPr>
            <a:spLocks noGrp="1"/>
          </p:cNvSpPr>
          <p:nvPr>
            <p:ph type="sldNum" sz="quarter" idx="12"/>
          </p:nvPr>
        </p:nvSpPr>
        <p:spPr/>
        <p:txBody>
          <a:bodyPr/>
          <a:lstStyle/>
          <a:p>
            <a:fld id="{2B20AAE0-006A-4AB3-B6B8-C3FBF462D5AD}" type="slidenum">
              <a:rPr lang="en-ID" smtClean="0"/>
              <a:t>‹#›</a:t>
            </a:fld>
            <a:endParaRPr lang="en-ID"/>
          </a:p>
        </p:txBody>
      </p:sp>
    </p:spTree>
    <p:extLst>
      <p:ext uri="{BB962C8B-B14F-4D97-AF65-F5344CB8AC3E}">
        <p14:creationId xmlns:p14="http://schemas.microsoft.com/office/powerpoint/2010/main" val="1785003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3A3F0-2E99-41C9-AE1B-00FA59E8850D}"/>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39B0F14E-EDAA-46D3-AD16-7B6755D774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7AED51EF-0DB9-47F8-8345-387C624F61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323667E9-10FD-49AA-82F5-9E1B82D49B01}"/>
              </a:ext>
            </a:extLst>
          </p:cNvPr>
          <p:cNvSpPr>
            <a:spLocks noGrp="1"/>
          </p:cNvSpPr>
          <p:nvPr>
            <p:ph type="dt" sz="half" idx="10"/>
          </p:nvPr>
        </p:nvSpPr>
        <p:spPr/>
        <p:txBody>
          <a:bodyPr/>
          <a:lstStyle/>
          <a:p>
            <a:fld id="{2E85E3F2-473E-49F1-B691-CC24DFE2432B}" type="datetimeFigureOut">
              <a:rPr lang="en-ID" smtClean="0"/>
              <a:t>09/09/2021</a:t>
            </a:fld>
            <a:endParaRPr lang="en-ID"/>
          </a:p>
        </p:txBody>
      </p:sp>
      <p:sp>
        <p:nvSpPr>
          <p:cNvPr id="6" name="Footer Placeholder 5">
            <a:extLst>
              <a:ext uri="{FF2B5EF4-FFF2-40B4-BE49-F238E27FC236}">
                <a16:creationId xmlns:a16="http://schemas.microsoft.com/office/drawing/2014/main" id="{C068B842-1A05-4E64-8A15-B3D55F41C34A}"/>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577D4400-B4F4-4CB5-ABDA-FAA6BB23A573}"/>
              </a:ext>
            </a:extLst>
          </p:cNvPr>
          <p:cNvSpPr>
            <a:spLocks noGrp="1"/>
          </p:cNvSpPr>
          <p:nvPr>
            <p:ph type="sldNum" sz="quarter" idx="12"/>
          </p:nvPr>
        </p:nvSpPr>
        <p:spPr/>
        <p:txBody>
          <a:bodyPr/>
          <a:lstStyle/>
          <a:p>
            <a:fld id="{2B20AAE0-006A-4AB3-B6B8-C3FBF462D5AD}" type="slidenum">
              <a:rPr lang="en-ID" smtClean="0"/>
              <a:t>‹#›</a:t>
            </a:fld>
            <a:endParaRPr lang="en-ID"/>
          </a:p>
        </p:txBody>
      </p:sp>
    </p:spTree>
    <p:extLst>
      <p:ext uri="{BB962C8B-B14F-4D97-AF65-F5344CB8AC3E}">
        <p14:creationId xmlns:p14="http://schemas.microsoft.com/office/powerpoint/2010/main" val="1627068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C2FB0-B8BA-4C39-A6F0-5B214B842E38}"/>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3B05E189-A661-4F19-AE91-EBF2822A28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4536A5-C120-4BA2-B3EC-8738730708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A99F5D12-E4ED-491F-8DB5-6D8AE1841C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11F0D3-C07E-4E17-81F2-45D7CE5659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7D26D57D-7A66-4DAA-BBE7-7E4FDC1895EC}"/>
              </a:ext>
            </a:extLst>
          </p:cNvPr>
          <p:cNvSpPr>
            <a:spLocks noGrp="1"/>
          </p:cNvSpPr>
          <p:nvPr>
            <p:ph type="dt" sz="half" idx="10"/>
          </p:nvPr>
        </p:nvSpPr>
        <p:spPr/>
        <p:txBody>
          <a:bodyPr/>
          <a:lstStyle/>
          <a:p>
            <a:fld id="{2E85E3F2-473E-49F1-B691-CC24DFE2432B}" type="datetimeFigureOut">
              <a:rPr lang="en-ID" smtClean="0"/>
              <a:t>09/09/2021</a:t>
            </a:fld>
            <a:endParaRPr lang="en-ID"/>
          </a:p>
        </p:txBody>
      </p:sp>
      <p:sp>
        <p:nvSpPr>
          <p:cNvPr id="8" name="Footer Placeholder 7">
            <a:extLst>
              <a:ext uri="{FF2B5EF4-FFF2-40B4-BE49-F238E27FC236}">
                <a16:creationId xmlns:a16="http://schemas.microsoft.com/office/drawing/2014/main" id="{29959CE7-4077-4A02-892D-A29F0605A099}"/>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3E7E6A13-432B-449A-8273-5885B3A90124}"/>
              </a:ext>
            </a:extLst>
          </p:cNvPr>
          <p:cNvSpPr>
            <a:spLocks noGrp="1"/>
          </p:cNvSpPr>
          <p:nvPr>
            <p:ph type="sldNum" sz="quarter" idx="12"/>
          </p:nvPr>
        </p:nvSpPr>
        <p:spPr/>
        <p:txBody>
          <a:bodyPr/>
          <a:lstStyle/>
          <a:p>
            <a:fld id="{2B20AAE0-006A-4AB3-B6B8-C3FBF462D5AD}" type="slidenum">
              <a:rPr lang="en-ID" smtClean="0"/>
              <a:t>‹#›</a:t>
            </a:fld>
            <a:endParaRPr lang="en-ID"/>
          </a:p>
        </p:txBody>
      </p:sp>
    </p:spTree>
    <p:extLst>
      <p:ext uri="{BB962C8B-B14F-4D97-AF65-F5344CB8AC3E}">
        <p14:creationId xmlns:p14="http://schemas.microsoft.com/office/powerpoint/2010/main" val="823282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88834-C973-4D35-BB70-3FAAC6AE16EB}"/>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CC6D2816-C7DE-4B18-8CEE-B5D2D33CA345}"/>
              </a:ext>
            </a:extLst>
          </p:cNvPr>
          <p:cNvSpPr>
            <a:spLocks noGrp="1"/>
          </p:cNvSpPr>
          <p:nvPr>
            <p:ph type="dt" sz="half" idx="10"/>
          </p:nvPr>
        </p:nvSpPr>
        <p:spPr/>
        <p:txBody>
          <a:bodyPr/>
          <a:lstStyle/>
          <a:p>
            <a:fld id="{2E85E3F2-473E-49F1-B691-CC24DFE2432B}" type="datetimeFigureOut">
              <a:rPr lang="en-ID" smtClean="0"/>
              <a:t>09/09/2021</a:t>
            </a:fld>
            <a:endParaRPr lang="en-ID"/>
          </a:p>
        </p:txBody>
      </p:sp>
      <p:sp>
        <p:nvSpPr>
          <p:cNvPr id="4" name="Footer Placeholder 3">
            <a:extLst>
              <a:ext uri="{FF2B5EF4-FFF2-40B4-BE49-F238E27FC236}">
                <a16:creationId xmlns:a16="http://schemas.microsoft.com/office/drawing/2014/main" id="{922E8EB3-E823-4370-B871-512E63EE230C}"/>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3D9EF69D-F19A-447D-B139-6BFF6F4A09A7}"/>
              </a:ext>
            </a:extLst>
          </p:cNvPr>
          <p:cNvSpPr>
            <a:spLocks noGrp="1"/>
          </p:cNvSpPr>
          <p:nvPr>
            <p:ph type="sldNum" sz="quarter" idx="12"/>
          </p:nvPr>
        </p:nvSpPr>
        <p:spPr/>
        <p:txBody>
          <a:bodyPr/>
          <a:lstStyle/>
          <a:p>
            <a:fld id="{2B20AAE0-006A-4AB3-B6B8-C3FBF462D5AD}" type="slidenum">
              <a:rPr lang="en-ID" smtClean="0"/>
              <a:t>‹#›</a:t>
            </a:fld>
            <a:endParaRPr lang="en-ID"/>
          </a:p>
        </p:txBody>
      </p:sp>
    </p:spTree>
    <p:extLst>
      <p:ext uri="{BB962C8B-B14F-4D97-AF65-F5344CB8AC3E}">
        <p14:creationId xmlns:p14="http://schemas.microsoft.com/office/powerpoint/2010/main" val="1191960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075129-07CA-429F-B113-52BC577A68ED}"/>
              </a:ext>
            </a:extLst>
          </p:cNvPr>
          <p:cNvSpPr>
            <a:spLocks noGrp="1"/>
          </p:cNvSpPr>
          <p:nvPr>
            <p:ph type="dt" sz="half" idx="10"/>
          </p:nvPr>
        </p:nvSpPr>
        <p:spPr/>
        <p:txBody>
          <a:bodyPr/>
          <a:lstStyle/>
          <a:p>
            <a:fld id="{2E85E3F2-473E-49F1-B691-CC24DFE2432B}" type="datetimeFigureOut">
              <a:rPr lang="en-ID" smtClean="0"/>
              <a:t>09/09/2021</a:t>
            </a:fld>
            <a:endParaRPr lang="en-ID"/>
          </a:p>
        </p:txBody>
      </p:sp>
      <p:sp>
        <p:nvSpPr>
          <p:cNvPr id="3" name="Footer Placeholder 2">
            <a:extLst>
              <a:ext uri="{FF2B5EF4-FFF2-40B4-BE49-F238E27FC236}">
                <a16:creationId xmlns:a16="http://schemas.microsoft.com/office/drawing/2014/main" id="{A2777419-D7A7-401F-A4C4-528171C99452}"/>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F783F986-C894-4B23-891A-2AC48A81551F}"/>
              </a:ext>
            </a:extLst>
          </p:cNvPr>
          <p:cNvSpPr>
            <a:spLocks noGrp="1"/>
          </p:cNvSpPr>
          <p:nvPr>
            <p:ph type="sldNum" sz="quarter" idx="12"/>
          </p:nvPr>
        </p:nvSpPr>
        <p:spPr/>
        <p:txBody>
          <a:bodyPr/>
          <a:lstStyle/>
          <a:p>
            <a:fld id="{2B20AAE0-006A-4AB3-B6B8-C3FBF462D5AD}" type="slidenum">
              <a:rPr lang="en-ID" smtClean="0"/>
              <a:t>‹#›</a:t>
            </a:fld>
            <a:endParaRPr lang="en-ID"/>
          </a:p>
        </p:txBody>
      </p:sp>
    </p:spTree>
    <p:extLst>
      <p:ext uri="{BB962C8B-B14F-4D97-AF65-F5344CB8AC3E}">
        <p14:creationId xmlns:p14="http://schemas.microsoft.com/office/powerpoint/2010/main" val="763561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B0176-2DCB-4F6D-BF52-3F9406F1DD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E6765CD8-E3EE-4A94-8B5C-A1DE39FC44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1DA45B09-D613-4F5F-B9F1-8E7A7B4930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A9A01D-7FC4-4FDE-A0FD-9533A9A73FEC}"/>
              </a:ext>
            </a:extLst>
          </p:cNvPr>
          <p:cNvSpPr>
            <a:spLocks noGrp="1"/>
          </p:cNvSpPr>
          <p:nvPr>
            <p:ph type="dt" sz="half" idx="10"/>
          </p:nvPr>
        </p:nvSpPr>
        <p:spPr/>
        <p:txBody>
          <a:bodyPr/>
          <a:lstStyle/>
          <a:p>
            <a:fld id="{2E85E3F2-473E-49F1-B691-CC24DFE2432B}" type="datetimeFigureOut">
              <a:rPr lang="en-ID" smtClean="0"/>
              <a:t>09/09/2021</a:t>
            </a:fld>
            <a:endParaRPr lang="en-ID"/>
          </a:p>
        </p:txBody>
      </p:sp>
      <p:sp>
        <p:nvSpPr>
          <p:cNvPr id="6" name="Footer Placeholder 5">
            <a:extLst>
              <a:ext uri="{FF2B5EF4-FFF2-40B4-BE49-F238E27FC236}">
                <a16:creationId xmlns:a16="http://schemas.microsoft.com/office/drawing/2014/main" id="{4648E39B-DC3D-47A1-8C3E-F7E47CCC53D3}"/>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0091C813-10AE-43C0-A2B1-130188C67AD6}"/>
              </a:ext>
            </a:extLst>
          </p:cNvPr>
          <p:cNvSpPr>
            <a:spLocks noGrp="1"/>
          </p:cNvSpPr>
          <p:nvPr>
            <p:ph type="sldNum" sz="quarter" idx="12"/>
          </p:nvPr>
        </p:nvSpPr>
        <p:spPr/>
        <p:txBody>
          <a:bodyPr/>
          <a:lstStyle/>
          <a:p>
            <a:fld id="{2B20AAE0-006A-4AB3-B6B8-C3FBF462D5AD}" type="slidenum">
              <a:rPr lang="en-ID" smtClean="0"/>
              <a:t>‹#›</a:t>
            </a:fld>
            <a:endParaRPr lang="en-ID"/>
          </a:p>
        </p:txBody>
      </p:sp>
    </p:spTree>
    <p:extLst>
      <p:ext uri="{BB962C8B-B14F-4D97-AF65-F5344CB8AC3E}">
        <p14:creationId xmlns:p14="http://schemas.microsoft.com/office/powerpoint/2010/main" val="3535624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5E8E8-D31A-485F-9C3D-E0EA3B0B42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014A473A-F6A7-4C68-AA26-9D1930AA95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1EFE6EE5-2C48-42A7-9321-B987FCCF9F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0235A4-18AE-4E93-80F1-6245785EB2A1}"/>
              </a:ext>
            </a:extLst>
          </p:cNvPr>
          <p:cNvSpPr>
            <a:spLocks noGrp="1"/>
          </p:cNvSpPr>
          <p:nvPr>
            <p:ph type="dt" sz="half" idx="10"/>
          </p:nvPr>
        </p:nvSpPr>
        <p:spPr/>
        <p:txBody>
          <a:bodyPr/>
          <a:lstStyle/>
          <a:p>
            <a:fld id="{2E85E3F2-473E-49F1-B691-CC24DFE2432B}" type="datetimeFigureOut">
              <a:rPr lang="en-ID" smtClean="0"/>
              <a:t>09/09/2021</a:t>
            </a:fld>
            <a:endParaRPr lang="en-ID"/>
          </a:p>
        </p:txBody>
      </p:sp>
      <p:sp>
        <p:nvSpPr>
          <p:cNvPr id="6" name="Footer Placeholder 5">
            <a:extLst>
              <a:ext uri="{FF2B5EF4-FFF2-40B4-BE49-F238E27FC236}">
                <a16:creationId xmlns:a16="http://schemas.microsoft.com/office/drawing/2014/main" id="{24D71972-B7CB-4CEA-BF82-D4FCF9F32E72}"/>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9258059B-6059-443B-AFC3-54CEBFFA29FE}"/>
              </a:ext>
            </a:extLst>
          </p:cNvPr>
          <p:cNvSpPr>
            <a:spLocks noGrp="1"/>
          </p:cNvSpPr>
          <p:nvPr>
            <p:ph type="sldNum" sz="quarter" idx="12"/>
          </p:nvPr>
        </p:nvSpPr>
        <p:spPr/>
        <p:txBody>
          <a:bodyPr/>
          <a:lstStyle/>
          <a:p>
            <a:fld id="{2B20AAE0-006A-4AB3-B6B8-C3FBF462D5AD}" type="slidenum">
              <a:rPr lang="en-ID" smtClean="0"/>
              <a:t>‹#›</a:t>
            </a:fld>
            <a:endParaRPr lang="en-ID"/>
          </a:p>
        </p:txBody>
      </p:sp>
    </p:spTree>
    <p:extLst>
      <p:ext uri="{BB962C8B-B14F-4D97-AF65-F5344CB8AC3E}">
        <p14:creationId xmlns:p14="http://schemas.microsoft.com/office/powerpoint/2010/main" val="1953898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91EDB4-6356-42A2-BEAD-4631136A25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DAB59AB9-8074-4B3C-A45A-C622282867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9012F112-4265-415F-AA46-08832FAD5A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85E3F2-473E-49F1-B691-CC24DFE2432B}" type="datetimeFigureOut">
              <a:rPr lang="en-ID" smtClean="0"/>
              <a:t>09/09/2021</a:t>
            </a:fld>
            <a:endParaRPr lang="en-ID"/>
          </a:p>
        </p:txBody>
      </p:sp>
      <p:sp>
        <p:nvSpPr>
          <p:cNvPr id="5" name="Footer Placeholder 4">
            <a:extLst>
              <a:ext uri="{FF2B5EF4-FFF2-40B4-BE49-F238E27FC236}">
                <a16:creationId xmlns:a16="http://schemas.microsoft.com/office/drawing/2014/main" id="{41A9D57C-BA67-436A-B477-BE4A8F64BA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FD63F8FC-8AF2-4EDF-BC1C-C45CC1E413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20AAE0-006A-4AB3-B6B8-C3FBF462D5AD}" type="slidenum">
              <a:rPr lang="en-ID" smtClean="0"/>
              <a:t>‹#›</a:t>
            </a:fld>
            <a:endParaRPr lang="en-ID"/>
          </a:p>
        </p:txBody>
      </p:sp>
    </p:spTree>
    <p:extLst>
      <p:ext uri="{BB962C8B-B14F-4D97-AF65-F5344CB8AC3E}">
        <p14:creationId xmlns:p14="http://schemas.microsoft.com/office/powerpoint/2010/main" val="8805534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801A9F1-F3CD-466D-AC17-5036111E7C9C}"/>
              </a:ext>
            </a:extLst>
          </p:cNvPr>
          <p:cNvSpPr>
            <a:spLocks noGrp="1"/>
          </p:cNvSpPr>
          <p:nvPr>
            <p:ph type="title"/>
          </p:nvPr>
        </p:nvSpPr>
        <p:spPr>
          <a:xfrm>
            <a:off x="838200" y="179595"/>
            <a:ext cx="10515600" cy="1325563"/>
          </a:xfrm>
        </p:spPr>
        <p:txBody>
          <a:bodyPr/>
          <a:lstStyle/>
          <a:p>
            <a:r>
              <a:rPr lang="en-GB" dirty="0"/>
              <a:t>FUNGSI MENU DI MIKROTIK</a:t>
            </a:r>
            <a:endParaRPr lang="en-ID" dirty="0"/>
          </a:p>
        </p:txBody>
      </p:sp>
      <p:sp>
        <p:nvSpPr>
          <p:cNvPr id="5" name="Content Placeholder 4">
            <a:extLst>
              <a:ext uri="{FF2B5EF4-FFF2-40B4-BE49-F238E27FC236}">
                <a16:creationId xmlns:a16="http://schemas.microsoft.com/office/drawing/2014/main" id="{39043370-6EF2-4631-A82C-2FC4FD633885}"/>
              </a:ext>
            </a:extLst>
          </p:cNvPr>
          <p:cNvSpPr>
            <a:spLocks noGrp="1"/>
          </p:cNvSpPr>
          <p:nvPr>
            <p:ph idx="1"/>
          </p:nvPr>
        </p:nvSpPr>
        <p:spPr/>
        <p:txBody>
          <a:bodyPr/>
          <a:lstStyle/>
          <a:p>
            <a:pPr algn="l">
              <a:buFont typeface="Arial" panose="020B0604020202020204" pitchFamily="34" charset="0"/>
              <a:buChar char="•"/>
            </a:pPr>
            <a:r>
              <a:rPr lang="en-ID" b="1" i="0" dirty="0">
                <a:solidFill>
                  <a:srgbClr val="555555"/>
                </a:solidFill>
                <a:effectLst/>
                <a:latin typeface="times" panose="02020603050405020304" pitchFamily="18" charset="0"/>
              </a:rPr>
              <a:t> Interface</a:t>
            </a:r>
            <a:endParaRPr lang="en-ID" b="0" i="0" dirty="0">
              <a:solidFill>
                <a:srgbClr val="555555"/>
              </a:solidFill>
              <a:effectLst/>
              <a:latin typeface="Arimo"/>
            </a:endParaRPr>
          </a:p>
          <a:p>
            <a:br>
              <a:rPr lang="en-ID" dirty="0"/>
            </a:br>
            <a:r>
              <a:rPr lang="en-ID" b="0" i="0" dirty="0">
                <a:solidFill>
                  <a:srgbClr val="555555"/>
                </a:solidFill>
                <a:effectLst/>
                <a:latin typeface="times" panose="02020603050405020304" pitchFamily="18" charset="0"/>
              </a:rPr>
              <a:t>Menu interface </a:t>
            </a:r>
            <a:r>
              <a:rPr lang="en-ID" b="0" i="0" dirty="0" err="1">
                <a:solidFill>
                  <a:srgbClr val="555555"/>
                </a:solidFill>
                <a:effectLst/>
                <a:latin typeface="times" panose="02020603050405020304" pitchFamily="18" charset="0"/>
              </a:rPr>
              <a:t>ini</a:t>
            </a:r>
            <a:r>
              <a:rPr lang="en-ID" b="0" i="0" dirty="0">
                <a:solidFill>
                  <a:srgbClr val="555555"/>
                </a:solidFill>
                <a:effectLst/>
                <a:latin typeface="times" panose="02020603050405020304" pitchFamily="18" charset="0"/>
              </a:rPr>
              <a:t> </a:t>
            </a:r>
            <a:r>
              <a:rPr lang="en-ID" b="0" i="0" dirty="0" err="1">
                <a:solidFill>
                  <a:srgbClr val="555555"/>
                </a:solidFill>
                <a:effectLst/>
                <a:latin typeface="times" panose="02020603050405020304" pitchFamily="18" charset="0"/>
              </a:rPr>
              <a:t>merupakan</a:t>
            </a:r>
            <a:r>
              <a:rPr lang="en-ID" b="0" i="0" dirty="0">
                <a:solidFill>
                  <a:srgbClr val="555555"/>
                </a:solidFill>
                <a:effectLst/>
                <a:latin typeface="times" panose="02020603050405020304" pitchFamily="18" charset="0"/>
              </a:rPr>
              <a:t> </a:t>
            </a:r>
            <a:r>
              <a:rPr lang="en-ID" b="0" i="0" dirty="0" err="1">
                <a:solidFill>
                  <a:srgbClr val="555555"/>
                </a:solidFill>
                <a:effectLst/>
                <a:latin typeface="times" panose="02020603050405020304" pitchFamily="18" charset="0"/>
              </a:rPr>
              <a:t>gerbang</a:t>
            </a:r>
            <a:r>
              <a:rPr lang="en-ID" b="0" i="0" dirty="0">
                <a:solidFill>
                  <a:srgbClr val="555555"/>
                </a:solidFill>
                <a:effectLst/>
                <a:latin typeface="times" panose="02020603050405020304" pitchFamily="18" charset="0"/>
              </a:rPr>
              <a:t> </a:t>
            </a:r>
            <a:r>
              <a:rPr lang="en-ID" b="0" i="0" dirty="0" err="1">
                <a:solidFill>
                  <a:srgbClr val="555555"/>
                </a:solidFill>
                <a:effectLst/>
                <a:latin typeface="times" panose="02020603050405020304" pitchFamily="18" charset="0"/>
              </a:rPr>
              <a:t>dari</a:t>
            </a:r>
            <a:r>
              <a:rPr lang="en-ID" b="0" i="0" dirty="0">
                <a:solidFill>
                  <a:srgbClr val="555555"/>
                </a:solidFill>
                <a:effectLst/>
                <a:latin typeface="times" panose="02020603050405020304" pitchFamily="18" charset="0"/>
              </a:rPr>
              <a:t> </a:t>
            </a:r>
            <a:r>
              <a:rPr lang="en-ID" b="0" i="0" dirty="0" err="1">
                <a:solidFill>
                  <a:srgbClr val="555555"/>
                </a:solidFill>
                <a:effectLst/>
                <a:latin typeface="times" panose="02020603050405020304" pitchFamily="18" charset="0"/>
              </a:rPr>
              <a:t>trafik</a:t>
            </a:r>
            <a:r>
              <a:rPr lang="en-ID" b="0" i="0" dirty="0">
                <a:solidFill>
                  <a:srgbClr val="555555"/>
                </a:solidFill>
                <a:effectLst/>
                <a:latin typeface="times" panose="02020603050405020304" pitchFamily="18" charset="0"/>
              </a:rPr>
              <a:t> </a:t>
            </a:r>
            <a:r>
              <a:rPr lang="en-ID" b="0" i="0" dirty="0" err="1">
                <a:solidFill>
                  <a:srgbClr val="555555"/>
                </a:solidFill>
                <a:effectLst/>
                <a:latin typeface="times" panose="02020603050405020304" pitchFamily="18" charset="0"/>
              </a:rPr>
              <a:t>keluar</a:t>
            </a:r>
            <a:r>
              <a:rPr lang="en-ID" b="0" i="0" dirty="0">
                <a:solidFill>
                  <a:srgbClr val="555555"/>
                </a:solidFill>
                <a:effectLst/>
                <a:latin typeface="times" panose="02020603050405020304" pitchFamily="18" charset="0"/>
              </a:rPr>
              <a:t> </a:t>
            </a:r>
            <a:r>
              <a:rPr lang="en-ID" b="0" i="0" dirty="0" err="1">
                <a:solidFill>
                  <a:srgbClr val="555555"/>
                </a:solidFill>
                <a:effectLst/>
                <a:latin typeface="times" panose="02020603050405020304" pitchFamily="18" charset="0"/>
              </a:rPr>
              <a:t>atau</a:t>
            </a:r>
            <a:r>
              <a:rPr lang="en-ID" b="0" i="0" dirty="0">
                <a:solidFill>
                  <a:srgbClr val="555555"/>
                </a:solidFill>
                <a:effectLst/>
                <a:latin typeface="times" panose="02020603050405020304" pitchFamily="18" charset="0"/>
              </a:rPr>
              <a:t> </a:t>
            </a:r>
            <a:r>
              <a:rPr lang="en-ID" b="0" i="0" dirty="0" err="1">
                <a:solidFill>
                  <a:srgbClr val="555555"/>
                </a:solidFill>
                <a:effectLst/>
                <a:latin typeface="times" panose="02020603050405020304" pitchFamily="18" charset="0"/>
              </a:rPr>
              <a:t>masuk</a:t>
            </a:r>
            <a:r>
              <a:rPr lang="en-ID" b="0" i="0" dirty="0">
                <a:solidFill>
                  <a:srgbClr val="555555"/>
                </a:solidFill>
                <a:effectLst/>
                <a:latin typeface="times" panose="02020603050405020304" pitchFamily="18" charset="0"/>
              </a:rPr>
              <a:t> </a:t>
            </a:r>
            <a:r>
              <a:rPr lang="en-ID" b="0" i="0" dirty="0" err="1">
                <a:solidFill>
                  <a:srgbClr val="555555"/>
                </a:solidFill>
                <a:effectLst/>
                <a:latin typeface="times" panose="02020603050405020304" pitchFamily="18" charset="0"/>
              </a:rPr>
              <a:t>ke</a:t>
            </a:r>
            <a:r>
              <a:rPr lang="en-ID" b="0" i="0" dirty="0">
                <a:solidFill>
                  <a:srgbClr val="555555"/>
                </a:solidFill>
                <a:effectLst/>
                <a:latin typeface="times" panose="02020603050405020304" pitchFamily="18" charset="0"/>
              </a:rPr>
              <a:t> </a:t>
            </a:r>
            <a:r>
              <a:rPr lang="en-ID" b="0" i="0" dirty="0" err="1">
                <a:solidFill>
                  <a:srgbClr val="555555"/>
                </a:solidFill>
                <a:effectLst/>
                <a:latin typeface="times" panose="02020603050405020304" pitchFamily="18" charset="0"/>
              </a:rPr>
              <a:t>Mikrotik</a:t>
            </a:r>
            <a:r>
              <a:rPr lang="en-ID" b="0" i="0" dirty="0">
                <a:solidFill>
                  <a:srgbClr val="555555"/>
                </a:solidFill>
                <a:effectLst/>
                <a:latin typeface="times" panose="02020603050405020304" pitchFamily="18" charset="0"/>
              </a:rPr>
              <a:t>. </a:t>
            </a:r>
            <a:r>
              <a:rPr lang="en-ID" b="0" i="0" dirty="0" err="1">
                <a:solidFill>
                  <a:srgbClr val="555555"/>
                </a:solidFill>
                <a:effectLst/>
                <a:latin typeface="times" panose="02020603050405020304" pitchFamily="18" charset="0"/>
              </a:rPr>
              <a:t>secara</a:t>
            </a:r>
            <a:r>
              <a:rPr lang="en-ID" b="0" i="0" dirty="0">
                <a:solidFill>
                  <a:srgbClr val="555555"/>
                </a:solidFill>
                <a:effectLst/>
                <a:latin typeface="times" panose="02020603050405020304" pitchFamily="18" charset="0"/>
              </a:rPr>
              <a:t> default </a:t>
            </a:r>
            <a:r>
              <a:rPr lang="en-ID" b="0" i="0" dirty="0" err="1">
                <a:solidFill>
                  <a:srgbClr val="555555"/>
                </a:solidFill>
                <a:effectLst/>
                <a:latin typeface="times" panose="02020603050405020304" pitchFamily="18" charset="0"/>
              </a:rPr>
              <a:t>mikrotik</a:t>
            </a:r>
            <a:r>
              <a:rPr lang="en-ID" b="0" i="0" dirty="0">
                <a:solidFill>
                  <a:srgbClr val="555555"/>
                </a:solidFill>
                <a:effectLst/>
                <a:latin typeface="times" panose="02020603050405020304" pitchFamily="18" charset="0"/>
              </a:rPr>
              <a:t> </a:t>
            </a:r>
            <a:r>
              <a:rPr lang="en-ID" b="0" i="0" dirty="0" err="1">
                <a:solidFill>
                  <a:srgbClr val="555555"/>
                </a:solidFill>
                <a:effectLst/>
                <a:latin typeface="times" panose="02020603050405020304" pitchFamily="18" charset="0"/>
              </a:rPr>
              <a:t>hanya</a:t>
            </a:r>
            <a:r>
              <a:rPr lang="en-ID" b="0" i="0" dirty="0">
                <a:solidFill>
                  <a:srgbClr val="555555"/>
                </a:solidFill>
                <a:effectLst/>
                <a:latin typeface="times" panose="02020603050405020304" pitchFamily="18" charset="0"/>
              </a:rPr>
              <a:t> </a:t>
            </a:r>
            <a:r>
              <a:rPr lang="en-ID" b="0" i="0" dirty="0" err="1">
                <a:solidFill>
                  <a:srgbClr val="555555"/>
                </a:solidFill>
                <a:effectLst/>
                <a:latin typeface="times" panose="02020603050405020304" pitchFamily="18" charset="0"/>
              </a:rPr>
              <a:t>mengenali</a:t>
            </a:r>
            <a:r>
              <a:rPr lang="en-ID" b="0" i="0" dirty="0">
                <a:solidFill>
                  <a:srgbClr val="555555"/>
                </a:solidFill>
                <a:effectLst/>
                <a:latin typeface="times" panose="02020603050405020304" pitchFamily="18" charset="0"/>
              </a:rPr>
              <a:t> interface </a:t>
            </a:r>
            <a:r>
              <a:rPr lang="en-ID" b="0" i="0" dirty="0" err="1">
                <a:solidFill>
                  <a:srgbClr val="555555"/>
                </a:solidFill>
                <a:effectLst/>
                <a:latin typeface="times" panose="02020603050405020304" pitchFamily="18" charset="0"/>
              </a:rPr>
              <a:t>tersebut</a:t>
            </a:r>
            <a:r>
              <a:rPr lang="en-ID" b="0" i="0" dirty="0">
                <a:solidFill>
                  <a:srgbClr val="555555"/>
                </a:solidFill>
                <a:effectLst/>
                <a:latin typeface="times" panose="02020603050405020304" pitchFamily="18" charset="0"/>
              </a:rPr>
              <a:t> </a:t>
            </a:r>
            <a:r>
              <a:rPr lang="en-ID" b="0" i="0" dirty="0" err="1">
                <a:solidFill>
                  <a:srgbClr val="555555"/>
                </a:solidFill>
                <a:effectLst/>
                <a:latin typeface="times" panose="02020603050405020304" pitchFamily="18" charset="0"/>
              </a:rPr>
              <a:t>bertujuan</a:t>
            </a:r>
            <a:r>
              <a:rPr lang="en-ID" b="0" i="0" dirty="0">
                <a:solidFill>
                  <a:srgbClr val="555555"/>
                </a:solidFill>
                <a:effectLst/>
                <a:latin typeface="times" panose="02020603050405020304" pitchFamily="18" charset="0"/>
              </a:rPr>
              <a:t> </a:t>
            </a:r>
            <a:r>
              <a:rPr lang="en-ID" b="0" i="0" dirty="0" err="1">
                <a:solidFill>
                  <a:srgbClr val="555555"/>
                </a:solidFill>
                <a:effectLst/>
                <a:latin typeface="times" panose="02020603050405020304" pitchFamily="18" charset="0"/>
              </a:rPr>
              <a:t>untuk</a:t>
            </a:r>
            <a:r>
              <a:rPr lang="en-ID" b="0" i="0" dirty="0">
                <a:solidFill>
                  <a:srgbClr val="555555"/>
                </a:solidFill>
                <a:effectLst/>
                <a:latin typeface="times" panose="02020603050405020304" pitchFamily="18" charset="0"/>
              </a:rPr>
              <a:t> </a:t>
            </a:r>
            <a:r>
              <a:rPr lang="en-ID" b="0" i="0" dirty="0" err="1">
                <a:solidFill>
                  <a:srgbClr val="555555"/>
                </a:solidFill>
                <a:effectLst/>
                <a:latin typeface="times" panose="02020603050405020304" pitchFamily="18" charset="0"/>
              </a:rPr>
              <a:t>memudahkan</a:t>
            </a:r>
            <a:r>
              <a:rPr lang="en-ID" b="0" i="0" dirty="0">
                <a:solidFill>
                  <a:srgbClr val="555555"/>
                </a:solidFill>
                <a:effectLst/>
                <a:latin typeface="times" panose="02020603050405020304" pitchFamily="18" charset="0"/>
              </a:rPr>
              <a:t> </a:t>
            </a:r>
            <a:r>
              <a:rPr lang="en-ID" b="0" i="0" dirty="0" err="1">
                <a:solidFill>
                  <a:srgbClr val="555555"/>
                </a:solidFill>
                <a:effectLst/>
                <a:latin typeface="times" panose="02020603050405020304" pitchFamily="18" charset="0"/>
              </a:rPr>
              <a:t>saat</a:t>
            </a:r>
            <a:r>
              <a:rPr lang="en-ID" b="0" i="0" dirty="0">
                <a:solidFill>
                  <a:srgbClr val="555555"/>
                </a:solidFill>
                <a:effectLst/>
                <a:latin typeface="times" panose="02020603050405020304" pitchFamily="18" charset="0"/>
              </a:rPr>
              <a:t> </a:t>
            </a:r>
            <a:r>
              <a:rPr lang="en-ID" b="0" i="0" dirty="0" err="1">
                <a:solidFill>
                  <a:srgbClr val="555555"/>
                </a:solidFill>
                <a:effectLst/>
                <a:latin typeface="times" panose="02020603050405020304" pitchFamily="18" charset="0"/>
              </a:rPr>
              <a:t>mingindetasi</a:t>
            </a:r>
            <a:r>
              <a:rPr lang="en-ID" b="0" i="0" dirty="0">
                <a:solidFill>
                  <a:srgbClr val="555555"/>
                </a:solidFill>
                <a:effectLst/>
                <a:latin typeface="times" panose="02020603050405020304" pitchFamily="18" charset="0"/>
              </a:rPr>
              <a:t> </a:t>
            </a:r>
            <a:r>
              <a:rPr lang="en-ID" b="0" i="0" dirty="0" err="1">
                <a:solidFill>
                  <a:srgbClr val="555555"/>
                </a:solidFill>
                <a:effectLst/>
                <a:latin typeface="times" panose="02020603050405020304" pitchFamily="18" charset="0"/>
              </a:rPr>
              <a:t>fungsi</a:t>
            </a:r>
            <a:r>
              <a:rPr lang="en-ID" b="0" i="0" dirty="0">
                <a:solidFill>
                  <a:srgbClr val="555555"/>
                </a:solidFill>
                <a:effectLst/>
                <a:latin typeface="times" panose="02020603050405020304" pitchFamily="18" charset="0"/>
              </a:rPr>
              <a:t>.</a:t>
            </a:r>
            <a:br>
              <a:rPr lang="en-ID" dirty="0"/>
            </a:br>
            <a:endParaRPr lang="en-ID" dirty="0"/>
          </a:p>
        </p:txBody>
      </p:sp>
      <p:pic>
        <p:nvPicPr>
          <p:cNvPr id="1026" name="Picture 2">
            <a:extLst>
              <a:ext uri="{FF2B5EF4-FFF2-40B4-BE49-F238E27FC236}">
                <a16:creationId xmlns:a16="http://schemas.microsoft.com/office/drawing/2014/main" id="{4F0B33EF-B142-4DCC-876C-0D8C3EABF0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6209" y="3922642"/>
            <a:ext cx="6096000" cy="29353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616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18BED-9B0B-4DC1-AF02-908ED89B0505}"/>
              </a:ext>
            </a:extLst>
          </p:cNvPr>
          <p:cNvSpPr>
            <a:spLocks noGrp="1"/>
          </p:cNvSpPr>
          <p:nvPr>
            <p:ph type="title"/>
          </p:nvPr>
        </p:nvSpPr>
        <p:spPr>
          <a:xfrm>
            <a:off x="838200" y="592999"/>
            <a:ext cx="10515600" cy="1325563"/>
          </a:xfrm>
        </p:spPr>
        <p:txBody>
          <a:bodyPr>
            <a:noAutofit/>
          </a:bodyPr>
          <a:lstStyle/>
          <a:p>
            <a:r>
              <a:rPr lang="en-ID" sz="3200" b="1" i="0" dirty="0">
                <a:solidFill>
                  <a:srgbClr val="555555"/>
                </a:solidFill>
                <a:effectLst/>
                <a:latin typeface="times" panose="02020603050405020304" pitchFamily="18" charset="0"/>
              </a:rPr>
              <a:t>IP (internet </a:t>
            </a:r>
            <a:r>
              <a:rPr lang="en-ID" sz="3200" b="1" i="0" dirty="0" err="1">
                <a:solidFill>
                  <a:srgbClr val="555555"/>
                </a:solidFill>
                <a:effectLst/>
                <a:latin typeface="times" panose="02020603050405020304" pitchFamily="18" charset="0"/>
              </a:rPr>
              <a:t>Proticol</a:t>
            </a:r>
            <a:r>
              <a:rPr lang="en-ID" sz="3200" b="1" i="0" dirty="0">
                <a:solidFill>
                  <a:srgbClr val="555555"/>
                </a:solidFill>
                <a:effectLst/>
                <a:latin typeface="times" panose="02020603050405020304" pitchFamily="18" charset="0"/>
              </a:rPr>
              <a:t>)</a:t>
            </a:r>
            <a:br>
              <a:rPr lang="en-ID" sz="3200" b="0" i="0" dirty="0">
                <a:solidFill>
                  <a:srgbClr val="555555"/>
                </a:solidFill>
                <a:effectLst/>
                <a:latin typeface="Arimo"/>
              </a:rPr>
            </a:br>
            <a:br>
              <a:rPr lang="en-ID" sz="3200" dirty="0"/>
            </a:br>
            <a:r>
              <a:rPr lang="en-ID" sz="3200" b="0" i="0" dirty="0">
                <a:solidFill>
                  <a:srgbClr val="555555"/>
                </a:solidFill>
                <a:effectLst/>
                <a:latin typeface="times" panose="02020603050405020304" pitchFamily="18" charset="0"/>
              </a:rPr>
              <a:t>Menu </a:t>
            </a:r>
            <a:r>
              <a:rPr lang="en-ID" sz="3200" b="0" i="0" dirty="0" err="1">
                <a:solidFill>
                  <a:srgbClr val="555555"/>
                </a:solidFill>
                <a:effectLst/>
                <a:latin typeface="times" panose="02020603050405020304" pitchFamily="18" charset="0"/>
              </a:rPr>
              <a:t>ini</a:t>
            </a:r>
            <a:r>
              <a:rPr lang="en-ID" sz="3200" b="0" i="0" dirty="0">
                <a:solidFill>
                  <a:srgbClr val="555555"/>
                </a:solidFill>
                <a:effectLst/>
                <a:latin typeface="times" panose="02020603050405020304" pitchFamily="18" charset="0"/>
              </a:rPr>
              <a:t> </a:t>
            </a:r>
            <a:r>
              <a:rPr lang="en-ID" sz="3200" b="0" i="0" dirty="0" err="1">
                <a:solidFill>
                  <a:srgbClr val="555555"/>
                </a:solidFill>
                <a:effectLst/>
                <a:latin typeface="times" panose="02020603050405020304" pitchFamily="18" charset="0"/>
              </a:rPr>
              <a:t>berfunsi</a:t>
            </a:r>
            <a:r>
              <a:rPr lang="en-ID" sz="3200" b="0" i="0" dirty="0">
                <a:solidFill>
                  <a:srgbClr val="555555"/>
                </a:solidFill>
                <a:effectLst/>
                <a:latin typeface="times" panose="02020603050405020304" pitchFamily="18" charset="0"/>
              </a:rPr>
              <a:t> </a:t>
            </a:r>
            <a:r>
              <a:rPr lang="en-ID" sz="3200" b="0" i="0" dirty="0" err="1">
                <a:solidFill>
                  <a:srgbClr val="555555"/>
                </a:solidFill>
                <a:effectLst/>
                <a:latin typeface="times" panose="02020603050405020304" pitchFamily="18" charset="0"/>
              </a:rPr>
              <a:t>sebagai</a:t>
            </a:r>
            <a:r>
              <a:rPr lang="en-ID" sz="3200" b="0" i="0" dirty="0">
                <a:solidFill>
                  <a:srgbClr val="555555"/>
                </a:solidFill>
                <a:effectLst/>
                <a:latin typeface="times" panose="02020603050405020304" pitchFamily="18" charset="0"/>
              </a:rPr>
              <a:t> </a:t>
            </a:r>
            <a:r>
              <a:rPr lang="en-ID" sz="3200" b="0" i="0" dirty="0" err="1">
                <a:solidFill>
                  <a:srgbClr val="555555"/>
                </a:solidFill>
                <a:effectLst/>
                <a:latin typeface="times" panose="02020603050405020304" pitchFamily="18" charset="0"/>
              </a:rPr>
              <a:t>pengatur</a:t>
            </a:r>
            <a:r>
              <a:rPr lang="en-ID" sz="3200" b="0" i="0" dirty="0">
                <a:solidFill>
                  <a:srgbClr val="555555"/>
                </a:solidFill>
                <a:effectLst/>
                <a:latin typeface="times" panose="02020603050405020304" pitchFamily="18" charset="0"/>
              </a:rPr>
              <a:t> IP di </a:t>
            </a:r>
            <a:r>
              <a:rPr lang="en-ID" sz="3200" b="0" i="0" dirty="0" err="1">
                <a:solidFill>
                  <a:srgbClr val="555555"/>
                </a:solidFill>
                <a:effectLst/>
                <a:latin typeface="times" panose="02020603050405020304" pitchFamily="18" charset="0"/>
              </a:rPr>
              <a:t>dalam</a:t>
            </a:r>
            <a:r>
              <a:rPr lang="en-ID" sz="3200" b="0" i="0" dirty="0">
                <a:solidFill>
                  <a:srgbClr val="555555"/>
                </a:solidFill>
                <a:effectLst/>
                <a:latin typeface="times" panose="02020603050405020304" pitchFamily="18" charset="0"/>
              </a:rPr>
              <a:t> </a:t>
            </a:r>
            <a:r>
              <a:rPr lang="en-ID" sz="3200" b="0" i="0" dirty="0" err="1">
                <a:solidFill>
                  <a:srgbClr val="555555"/>
                </a:solidFill>
                <a:effectLst/>
                <a:latin typeface="times" panose="02020603050405020304" pitchFamily="18" charset="0"/>
              </a:rPr>
              <a:t>sebuah</a:t>
            </a:r>
            <a:r>
              <a:rPr lang="en-ID" sz="3200" b="0" i="0" dirty="0">
                <a:solidFill>
                  <a:srgbClr val="555555"/>
                </a:solidFill>
                <a:effectLst/>
                <a:latin typeface="times" panose="02020603050405020304" pitchFamily="18" charset="0"/>
              </a:rPr>
              <a:t> </a:t>
            </a:r>
            <a:r>
              <a:rPr lang="en-ID" sz="3200" b="0" i="0" dirty="0" err="1">
                <a:solidFill>
                  <a:srgbClr val="555555"/>
                </a:solidFill>
                <a:effectLst/>
                <a:latin typeface="times" panose="02020603050405020304" pitchFamily="18" charset="0"/>
              </a:rPr>
              <a:t>jaringan</a:t>
            </a:r>
            <a:r>
              <a:rPr lang="en-ID" sz="3200" b="0" i="0" dirty="0">
                <a:solidFill>
                  <a:srgbClr val="555555"/>
                </a:solidFill>
                <a:effectLst/>
                <a:latin typeface="times" panose="02020603050405020304" pitchFamily="18" charset="0"/>
              </a:rPr>
              <a:t> dan </a:t>
            </a:r>
            <a:r>
              <a:rPr lang="en-ID" sz="3200" b="0" i="0" dirty="0" err="1">
                <a:solidFill>
                  <a:srgbClr val="555555"/>
                </a:solidFill>
                <a:effectLst/>
                <a:latin typeface="times" panose="02020603050405020304" pitchFamily="18" charset="0"/>
              </a:rPr>
              <a:t>terdapat</a:t>
            </a:r>
            <a:r>
              <a:rPr lang="en-ID" sz="3200" b="0" i="0" dirty="0">
                <a:solidFill>
                  <a:srgbClr val="555555"/>
                </a:solidFill>
                <a:effectLst/>
                <a:latin typeface="times" panose="02020603050405020304" pitchFamily="18" charset="0"/>
              </a:rPr>
              <a:t> </a:t>
            </a:r>
            <a:r>
              <a:rPr lang="en-ID" sz="3200" b="0" i="0" dirty="0" err="1">
                <a:solidFill>
                  <a:srgbClr val="555555"/>
                </a:solidFill>
                <a:effectLst/>
                <a:latin typeface="times" panose="02020603050405020304" pitchFamily="18" charset="0"/>
              </a:rPr>
              <a:t>beberapa</a:t>
            </a:r>
            <a:r>
              <a:rPr lang="en-ID" sz="3200" b="0" i="0" dirty="0">
                <a:solidFill>
                  <a:srgbClr val="555555"/>
                </a:solidFill>
                <a:effectLst/>
                <a:latin typeface="times" panose="02020603050405020304" pitchFamily="18" charset="0"/>
              </a:rPr>
              <a:t> sub menu </a:t>
            </a:r>
            <a:r>
              <a:rPr lang="en-ID" sz="3200" b="0" i="0" dirty="0" err="1">
                <a:solidFill>
                  <a:srgbClr val="555555"/>
                </a:solidFill>
                <a:effectLst/>
                <a:latin typeface="times" panose="02020603050405020304" pitchFamily="18" charset="0"/>
              </a:rPr>
              <a:t>lagi</a:t>
            </a:r>
            <a:r>
              <a:rPr lang="en-ID" sz="3200" b="0" i="0" dirty="0">
                <a:solidFill>
                  <a:srgbClr val="555555"/>
                </a:solidFill>
                <a:effectLst/>
                <a:latin typeface="times" panose="02020603050405020304" pitchFamily="18" charset="0"/>
              </a:rPr>
              <a:t> di menu IP </a:t>
            </a:r>
            <a:r>
              <a:rPr lang="en-ID" sz="3200" b="0" i="0" dirty="0" err="1">
                <a:solidFill>
                  <a:srgbClr val="555555"/>
                </a:solidFill>
                <a:effectLst/>
                <a:latin typeface="times" panose="02020603050405020304" pitchFamily="18" charset="0"/>
              </a:rPr>
              <a:t>ini</a:t>
            </a:r>
            <a:r>
              <a:rPr lang="en-ID" sz="3200" b="0" i="0" dirty="0">
                <a:solidFill>
                  <a:srgbClr val="555555"/>
                </a:solidFill>
                <a:effectLst/>
                <a:latin typeface="times" panose="02020603050405020304" pitchFamily="18" charset="0"/>
              </a:rPr>
              <a:t>:</a:t>
            </a:r>
            <a:br>
              <a:rPr lang="en-ID" sz="3200" dirty="0"/>
            </a:br>
            <a:endParaRPr lang="en-ID" sz="3200" dirty="0"/>
          </a:p>
        </p:txBody>
      </p:sp>
      <p:sp>
        <p:nvSpPr>
          <p:cNvPr id="3" name="Content Placeholder 2">
            <a:extLst>
              <a:ext uri="{FF2B5EF4-FFF2-40B4-BE49-F238E27FC236}">
                <a16:creationId xmlns:a16="http://schemas.microsoft.com/office/drawing/2014/main" id="{FD1568C2-CE2B-4B4E-99EE-204C4225C5EE}"/>
              </a:ext>
            </a:extLst>
          </p:cNvPr>
          <p:cNvSpPr>
            <a:spLocks noGrp="1"/>
          </p:cNvSpPr>
          <p:nvPr>
            <p:ph idx="1"/>
          </p:nvPr>
        </p:nvSpPr>
        <p:spPr>
          <a:xfrm>
            <a:off x="679174" y="1954696"/>
            <a:ext cx="10515600" cy="3751816"/>
          </a:xfrm>
        </p:spPr>
        <p:txBody>
          <a:bodyPr/>
          <a:lstStyle/>
          <a:p>
            <a:pPr algn="l">
              <a:buFont typeface="Arial" panose="020B0604020202020204" pitchFamily="34" charset="0"/>
              <a:buChar char="•"/>
            </a:pPr>
            <a:r>
              <a:rPr lang="en-ID" b="1" i="0" dirty="0">
                <a:solidFill>
                  <a:srgbClr val="555555"/>
                </a:solidFill>
                <a:effectLst/>
                <a:latin typeface="times" panose="02020603050405020304" pitchFamily="18" charset="0"/>
              </a:rPr>
              <a:t>Address</a:t>
            </a:r>
            <a:endParaRPr lang="en-ID" b="0" i="0" dirty="0">
              <a:solidFill>
                <a:srgbClr val="555555"/>
              </a:solidFill>
              <a:effectLst/>
              <a:latin typeface="Arimo"/>
            </a:endParaRPr>
          </a:p>
          <a:p>
            <a:r>
              <a:rPr lang="en-ID" b="0" i="0" dirty="0">
                <a:solidFill>
                  <a:srgbClr val="555555"/>
                </a:solidFill>
                <a:effectLst/>
                <a:latin typeface="times" panose="02020603050405020304" pitchFamily="18" charset="0"/>
              </a:rPr>
              <a:t>Pada menu </a:t>
            </a:r>
            <a:r>
              <a:rPr lang="en-ID" b="0" i="0" dirty="0" err="1">
                <a:solidFill>
                  <a:srgbClr val="555555"/>
                </a:solidFill>
                <a:effectLst/>
                <a:latin typeface="times" panose="02020603050405020304" pitchFamily="18" charset="0"/>
              </a:rPr>
              <a:t>ini</a:t>
            </a:r>
            <a:r>
              <a:rPr lang="en-ID" b="0" i="0" dirty="0">
                <a:solidFill>
                  <a:srgbClr val="555555"/>
                </a:solidFill>
                <a:effectLst/>
                <a:latin typeface="times" panose="02020603050405020304" pitchFamily="18" charset="0"/>
              </a:rPr>
              <a:t> </a:t>
            </a:r>
            <a:r>
              <a:rPr lang="en-ID" b="0" i="0" dirty="0" err="1">
                <a:solidFill>
                  <a:srgbClr val="555555"/>
                </a:solidFill>
                <a:effectLst/>
                <a:latin typeface="times" panose="02020603050405020304" pitchFamily="18" charset="0"/>
              </a:rPr>
              <a:t>adalah</a:t>
            </a:r>
            <a:r>
              <a:rPr lang="en-ID" b="0" i="0" dirty="0">
                <a:solidFill>
                  <a:srgbClr val="555555"/>
                </a:solidFill>
                <a:effectLst/>
                <a:latin typeface="times" panose="02020603050405020304" pitchFamily="18" charset="0"/>
              </a:rPr>
              <a:t> menu yang paling </a:t>
            </a:r>
            <a:r>
              <a:rPr lang="en-ID" b="0" i="0" dirty="0" err="1">
                <a:solidFill>
                  <a:srgbClr val="555555"/>
                </a:solidFill>
                <a:effectLst/>
                <a:latin typeface="times" panose="02020603050405020304" pitchFamily="18" charset="0"/>
              </a:rPr>
              <a:t>penting</a:t>
            </a:r>
            <a:r>
              <a:rPr lang="en-ID" b="0" i="0" dirty="0">
                <a:solidFill>
                  <a:srgbClr val="555555"/>
                </a:solidFill>
                <a:effectLst/>
                <a:latin typeface="times" panose="02020603050405020304" pitchFamily="18" charset="0"/>
              </a:rPr>
              <a:t> </a:t>
            </a:r>
            <a:r>
              <a:rPr lang="en-ID" b="0" i="0" dirty="0" err="1">
                <a:solidFill>
                  <a:srgbClr val="555555"/>
                </a:solidFill>
                <a:effectLst/>
                <a:latin typeface="times" panose="02020603050405020304" pitchFamily="18" charset="0"/>
              </a:rPr>
              <a:t>dari</a:t>
            </a:r>
            <a:r>
              <a:rPr lang="en-ID" b="0" i="0" dirty="0">
                <a:solidFill>
                  <a:srgbClr val="555555"/>
                </a:solidFill>
                <a:effectLst/>
                <a:latin typeface="times" panose="02020603050405020304" pitchFamily="18" charset="0"/>
              </a:rPr>
              <a:t> </a:t>
            </a:r>
            <a:r>
              <a:rPr lang="en-ID" b="0" i="0" dirty="0" err="1">
                <a:solidFill>
                  <a:srgbClr val="555555"/>
                </a:solidFill>
                <a:effectLst/>
                <a:latin typeface="times" panose="02020603050405020304" pitchFamily="18" charset="0"/>
              </a:rPr>
              <a:t>suatu</a:t>
            </a:r>
            <a:r>
              <a:rPr lang="en-ID" b="0" i="0" dirty="0">
                <a:solidFill>
                  <a:srgbClr val="555555"/>
                </a:solidFill>
                <a:effectLst/>
                <a:latin typeface="times" panose="02020603050405020304" pitchFamily="18" charset="0"/>
              </a:rPr>
              <a:t> </a:t>
            </a:r>
            <a:r>
              <a:rPr lang="en-ID" b="0" i="0" dirty="0" err="1">
                <a:solidFill>
                  <a:srgbClr val="555555"/>
                </a:solidFill>
                <a:effectLst/>
                <a:latin typeface="times" panose="02020603050405020304" pitchFamily="18" charset="0"/>
              </a:rPr>
              <a:t>jaringan</a:t>
            </a:r>
            <a:r>
              <a:rPr lang="en-ID" b="0" i="0" dirty="0">
                <a:solidFill>
                  <a:srgbClr val="555555"/>
                </a:solidFill>
                <a:effectLst/>
                <a:latin typeface="times" panose="02020603050405020304" pitchFamily="18" charset="0"/>
              </a:rPr>
              <a:t> </a:t>
            </a:r>
            <a:r>
              <a:rPr lang="en-ID" b="0" i="0" dirty="0" err="1">
                <a:solidFill>
                  <a:srgbClr val="555555"/>
                </a:solidFill>
                <a:effectLst/>
                <a:latin typeface="times" panose="02020603050405020304" pitchFamily="18" charset="0"/>
              </a:rPr>
              <a:t>yaitu</a:t>
            </a:r>
            <a:r>
              <a:rPr lang="en-ID" b="0" i="0" dirty="0">
                <a:solidFill>
                  <a:srgbClr val="555555"/>
                </a:solidFill>
                <a:effectLst/>
                <a:latin typeface="times" panose="02020603050405020304" pitchFamily="18" charset="0"/>
              </a:rPr>
              <a:t> IP Address. </a:t>
            </a:r>
            <a:r>
              <a:rPr lang="en-ID" b="0" i="0" dirty="0" err="1">
                <a:solidFill>
                  <a:srgbClr val="555555"/>
                </a:solidFill>
                <a:effectLst/>
                <a:latin typeface="times" panose="02020603050405020304" pitchFamily="18" charset="0"/>
              </a:rPr>
              <a:t>kita</a:t>
            </a:r>
            <a:r>
              <a:rPr lang="en-ID" b="0" i="0" dirty="0">
                <a:solidFill>
                  <a:srgbClr val="555555"/>
                </a:solidFill>
                <a:effectLst/>
                <a:latin typeface="times" panose="02020603050405020304" pitchFamily="18" charset="0"/>
              </a:rPr>
              <a:t> </a:t>
            </a:r>
            <a:r>
              <a:rPr lang="en-ID" b="0" i="0" dirty="0" err="1">
                <a:solidFill>
                  <a:srgbClr val="555555"/>
                </a:solidFill>
                <a:effectLst/>
                <a:latin typeface="times" panose="02020603050405020304" pitchFamily="18" charset="0"/>
              </a:rPr>
              <a:t>bisa</a:t>
            </a:r>
            <a:r>
              <a:rPr lang="en-ID" b="0" i="0" dirty="0">
                <a:solidFill>
                  <a:srgbClr val="555555"/>
                </a:solidFill>
                <a:effectLst/>
                <a:latin typeface="times" panose="02020603050405020304" pitchFamily="18" charset="0"/>
              </a:rPr>
              <a:t> </a:t>
            </a:r>
            <a:r>
              <a:rPr lang="en-ID" b="0" i="0" dirty="0" err="1">
                <a:solidFill>
                  <a:srgbClr val="555555"/>
                </a:solidFill>
                <a:effectLst/>
                <a:latin typeface="times" panose="02020603050405020304" pitchFamily="18" charset="0"/>
              </a:rPr>
              <a:t>menambah</a:t>
            </a:r>
            <a:r>
              <a:rPr lang="en-ID" b="0" i="0" dirty="0">
                <a:solidFill>
                  <a:srgbClr val="555555"/>
                </a:solidFill>
                <a:effectLst/>
                <a:latin typeface="times" panose="02020603050405020304" pitchFamily="18" charset="0"/>
              </a:rPr>
              <a:t>, </a:t>
            </a:r>
            <a:r>
              <a:rPr lang="en-ID" b="0" i="0" dirty="0" err="1">
                <a:solidFill>
                  <a:srgbClr val="555555"/>
                </a:solidFill>
                <a:effectLst/>
                <a:latin typeface="times" panose="02020603050405020304" pitchFamily="18" charset="0"/>
              </a:rPr>
              <a:t>menghapus</a:t>
            </a:r>
            <a:r>
              <a:rPr lang="en-ID" b="0" i="0" dirty="0">
                <a:solidFill>
                  <a:srgbClr val="555555"/>
                </a:solidFill>
                <a:effectLst/>
                <a:latin typeface="times" panose="02020603050405020304" pitchFamily="18" charset="0"/>
              </a:rPr>
              <a:t> , </a:t>
            </a:r>
            <a:r>
              <a:rPr lang="en-ID" b="0" i="0" dirty="0" err="1">
                <a:solidFill>
                  <a:srgbClr val="555555"/>
                </a:solidFill>
                <a:effectLst/>
                <a:latin typeface="times" panose="02020603050405020304" pitchFamily="18" charset="0"/>
              </a:rPr>
              <a:t>mengedit</a:t>
            </a:r>
            <a:r>
              <a:rPr lang="en-ID" b="0" i="0" dirty="0">
                <a:solidFill>
                  <a:srgbClr val="555555"/>
                </a:solidFill>
                <a:effectLst/>
                <a:latin typeface="times" panose="02020603050405020304" pitchFamily="18" charset="0"/>
              </a:rPr>
              <a:t> IP Address </a:t>
            </a:r>
            <a:r>
              <a:rPr lang="en-ID" b="0" i="0" dirty="0" err="1">
                <a:solidFill>
                  <a:srgbClr val="555555"/>
                </a:solidFill>
                <a:effectLst/>
                <a:latin typeface="times" panose="02020603050405020304" pitchFamily="18" charset="0"/>
              </a:rPr>
              <a:t>sesuai</a:t>
            </a:r>
            <a:r>
              <a:rPr lang="en-ID" b="0" i="0" dirty="0">
                <a:solidFill>
                  <a:srgbClr val="555555"/>
                </a:solidFill>
                <a:effectLst/>
                <a:latin typeface="times" panose="02020603050405020304" pitchFamily="18" charset="0"/>
              </a:rPr>
              <a:t> </a:t>
            </a:r>
            <a:r>
              <a:rPr lang="en-ID" b="0" i="0" dirty="0" err="1">
                <a:solidFill>
                  <a:srgbClr val="555555"/>
                </a:solidFill>
                <a:effectLst/>
                <a:latin typeface="times" panose="02020603050405020304" pitchFamily="18" charset="0"/>
              </a:rPr>
              <a:t>dengan</a:t>
            </a:r>
            <a:r>
              <a:rPr lang="en-ID" b="0" i="0" dirty="0">
                <a:solidFill>
                  <a:srgbClr val="555555"/>
                </a:solidFill>
                <a:effectLst/>
                <a:latin typeface="times" panose="02020603050405020304" pitchFamily="18" charset="0"/>
              </a:rPr>
              <a:t> </a:t>
            </a:r>
            <a:r>
              <a:rPr lang="en-ID" b="0" i="0" dirty="0" err="1">
                <a:solidFill>
                  <a:srgbClr val="555555"/>
                </a:solidFill>
                <a:effectLst/>
                <a:latin typeface="times" panose="02020603050405020304" pitchFamily="18" charset="0"/>
              </a:rPr>
              <a:t>kebuthan</a:t>
            </a:r>
            <a:r>
              <a:rPr lang="en-ID" b="0" i="0" dirty="0">
                <a:solidFill>
                  <a:srgbClr val="555555"/>
                </a:solidFill>
                <a:effectLst/>
                <a:latin typeface="times" panose="02020603050405020304" pitchFamily="18" charset="0"/>
              </a:rPr>
              <a:t> </a:t>
            </a:r>
            <a:r>
              <a:rPr lang="en-ID" b="0" i="0" dirty="0" err="1">
                <a:solidFill>
                  <a:srgbClr val="555555"/>
                </a:solidFill>
                <a:effectLst/>
                <a:latin typeface="times" panose="02020603050405020304" pitchFamily="18" charset="0"/>
              </a:rPr>
              <a:t>kita</a:t>
            </a:r>
            <a:endParaRPr lang="en-ID" b="0" i="0" dirty="0">
              <a:solidFill>
                <a:srgbClr val="555555"/>
              </a:solidFill>
              <a:effectLst/>
              <a:latin typeface="times" panose="02020603050405020304" pitchFamily="18" charset="0"/>
            </a:endParaRPr>
          </a:p>
          <a:p>
            <a:endParaRPr lang="en-ID" dirty="0">
              <a:solidFill>
                <a:srgbClr val="555555"/>
              </a:solidFill>
              <a:latin typeface="times" panose="02020603050405020304" pitchFamily="18" charset="0"/>
            </a:endParaRPr>
          </a:p>
          <a:p>
            <a:endParaRPr lang="en-ID" dirty="0"/>
          </a:p>
        </p:txBody>
      </p:sp>
      <p:pic>
        <p:nvPicPr>
          <p:cNvPr id="2050" name="Picture 2" descr="Konfigurasi Router MikroTik (Interface, IP Address, IP Route, IP DNS, IP  DHCP Server, Firewall NAT, Firewall Mangle, Layer 7 Protocol, Hotspot  Server, Radius Server, Manajemen Bandwidth, Queue Tree, User Manager)  Lengkap –">
            <a:extLst>
              <a:ext uri="{FF2B5EF4-FFF2-40B4-BE49-F238E27FC236}">
                <a16:creationId xmlns:a16="http://schemas.microsoft.com/office/drawing/2014/main" id="{5C7AF14D-9720-4E26-9B3A-A0BFE1D18C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174" y="3684104"/>
            <a:ext cx="9631017" cy="3173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5005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92878-323E-4E1A-9E89-78644CA23CC4}"/>
              </a:ext>
            </a:extLst>
          </p:cNvPr>
          <p:cNvSpPr>
            <a:spLocks noGrp="1"/>
          </p:cNvSpPr>
          <p:nvPr>
            <p:ph type="title"/>
          </p:nvPr>
        </p:nvSpPr>
        <p:spPr/>
        <p:txBody>
          <a:bodyPr>
            <a:noAutofit/>
          </a:bodyPr>
          <a:lstStyle/>
          <a:p>
            <a:r>
              <a:rPr lang="en-ID" sz="3200" b="1" i="0" dirty="0">
                <a:solidFill>
                  <a:srgbClr val="555555"/>
                </a:solidFill>
                <a:effectLst/>
                <a:latin typeface="times" panose="02020603050405020304" pitchFamily="18" charset="0"/>
              </a:rPr>
              <a:t>DHCP Server</a:t>
            </a:r>
            <a:br>
              <a:rPr lang="en-ID" sz="3200" b="0" i="0" dirty="0">
                <a:solidFill>
                  <a:srgbClr val="555555"/>
                </a:solidFill>
                <a:effectLst/>
                <a:latin typeface="Arimo"/>
              </a:rPr>
            </a:br>
            <a:r>
              <a:rPr lang="en-ID" sz="3200" b="0" i="0" dirty="0" err="1">
                <a:solidFill>
                  <a:srgbClr val="555555"/>
                </a:solidFill>
                <a:effectLst/>
                <a:latin typeface="times" panose="02020603050405020304" pitchFamily="18" charset="0"/>
              </a:rPr>
              <a:t>adalah</a:t>
            </a:r>
            <a:r>
              <a:rPr lang="en-ID" sz="3200" b="0" i="0" dirty="0">
                <a:solidFill>
                  <a:srgbClr val="555555"/>
                </a:solidFill>
                <a:effectLst/>
                <a:latin typeface="times" panose="02020603050405020304" pitchFamily="18" charset="0"/>
              </a:rPr>
              <a:t> </a:t>
            </a:r>
            <a:r>
              <a:rPr lang="en-ID" sz="3200" b="0" i="0" dirty="0" err="1">
                <a:solidFill>
                  <a:srgbClr val="555555"/>
                </a:solidFill>
                <a:effectLst/>
                <a:latin typeface="times" panose="02020603050405020304" pitchFamily="18" charset="0"/>
              </a:rPr>
              <a:t>tempat</a:t>
            </a:r>
            <a:r>
              <a:rPr lang="en-ID" sz="3200" b="0" i="0" dirty="0">
                <a:solidFill>
                  <a:srgbClr val="555555"/>
                </a:solidFill>
                <a:effectLst/>
                <a:latin typeface="times" panose="02020603050405020304" pitchFamily="18" charset="0"/>
              </a:rPr>
              <a:t> </a:t>
            </a:r>
            <a:r>
              <a:rPr lang="en-ID" sz="3200" b="0" i="0" dirty="0" err="1">
                <a:solidFill>
                  <a:srgbClr val="555555"/>
                </a:solidFill>
                <a:effectLst/>
                <a:latin typeface="times" panose="02020603050405020304" pitchFamily="18" charset="0"/>
              </a:rPr>
              <a:t>ujntukmenyeting</a:t>
            </a:r>
            <a:r>
              <a:rPr lang="en-ID" sz="3200" b="0" i="0" dirty="0">
                <a:solidFill>
                  <a:srgbClr val="555555"/>
                </a:solidFill>
                <a:effectLst/>
                <a:latin typeface="times" panose="02020603050405020304" pitchFamily="18" charset="0"/>
              </a:rPr>
              <a:t> </a:t>
            </a:r>
            <a:r>
              <a:rPr lang="en-ID" sz="3200" b="0" i="0" dirty="0" err="1">
                <a:solidFill>
                  <a:srgbClr val="555555"/>
                </a:solidFill>
                <a:effectLst/>
                <a:latin typeface="times" panose="02020603050405020304" pitchFamily="18" charset="0"/>
              </a:rPr>
              <a:t>secara</a:t>
            </a:r>
            <a:r>
              <a:rPr lang="en-ID" sz="3200" b="0" i="0" dirty="0">
                <a:solidFill>
                  <a:srgbClr val="555555"/>
                </a:solidFill>
                <a:effectLst/>
                <a:latin typeface="times" panose="02020603050405020304" pitchFamily="18" charset="0"/>
              </a:rPr>
              <a:t> DHCP </a:t>
            </a:r>
            <a:r>
              <a:rPr lang="en-ID" sz="3200" b="0" i="0" dirty="0" err="1">
                <a:solidFill>
                  <a:srgbClr val="555555"/>
                </a:solidFill>
                <a:effectLst/>
                <a:latin typeface="times" panose="02020603050405020304" pitchFamily="18" charset="0"/>
              </a:rPr>
              <a:t>Server,jika</a:t>
            </a:r>
            <a:r>
              <a:rPr lang="en-ID" sz="3200" b="0" i="0" dirty="0">
                <a:solidFill>
                  <a:srgbClr val="555555"/>
                </a:solidFill>
                <a:effectLst/>
                <a:latin typeface="times" panose="02020603050405020304" pitchFamily="18" charset="0"/>
              </a:rPr>
              <a:t> </a:t>
            </a:r>
            <a:r>
              <a:rPr lang="en-ID" sz="3200" b="0" i="0" dirty="0" err="1">
                <a:solidFill>
                  <a:srgbClr val="555555"/>
                </a:solidFill>
                <a:effectLst/>
                <a:latin typeface="times" panose="02020603050405020304" pitchFamily="18" charset="0"/>
              </a:rPr>
              <a:t>kita</a:t>
            </a:r>
            <a:r>
              <a:rPr lang="en-ID" sz="3200" b="0" i="0" dirty="0">
                <a:solidFill>
                  <a:srgbClr val="555555"/>
                </a:solidFill>
                <a:effectLst/>
                <a:latin typeface="times" panose="02020603050405020304" pitchFamily="18" charset="0"/>
              </a:rPr>
              <a:t> </a:t>
            </a:r>
            <a:r>
              <a:rPr lang="en-ID" sz="3200" b="0" i="0" dirty="0" err="1">
                <a:solidFill>
                  <a:srgbClr val="555555"/>
                </a:solidFill>
                <a:effectLst/>
                <a:latin typeface="times" panose="02020603050405020304" pitchFamily="18" charset="0"/>
              </a:rPr>
              <a:t>menginginkan</a:t>
            </a:r>
            <a:r>
              <a:rPr lang="en-ID" sz="3200" b="0" i="0" dirty="0">
                <a:solidFill>
                  <a:srgbClr val="555555"/>
                </a:solidFill>
                <a:effectLst/>
                <a:latin typeface="times" panose="02020603050405020304" pitchFamily="18" charset="0"/>
              </a:rPr>
              <a:t> </a:t>
            </a:r>
            <a:r>
              <a:rPr lang="en-ID" sz="3200" b="0" i="0" dirty="0" err="1">
                <a:solidFill>
                  <a:srgbClr val="555555"/>
                </a:solidFill>
                <a:effectLst/>
                <a:latin typeface="times" panose="02020603050405020304" pitchFamily="18" charset="0"/>
              </a:rPr>
              <a:t>tiap</a:t>
            </a:r>
            <a:r>
              <a:rPr lang="en-ID" sz="3200" b="0" i="0" dirty="0">
                <a:solidFill>
                  <a:srgbClr val="555555"/>
                </a:solidFill>
                <a:effectLst/>
                <a:latin typeface="times" panose="02020603050405020304" pitchFamily="18" charset="0"/>
              </a:rPr>
              <a:t> </a:t>
            </a:r>
            <a:r>
              <a:rPr lang="en-ID" sz="3200" b="0" i="0" dirty="0" err="1">
                <a:solidFill>
                  <a:srgbClr val="555555"/>
                </a:solidFill>
                <a:effectLst/>
                <a:latin typeface="times" panose="02020603050405020304" pitchFamily="18" charset="0"/>
              </a:rPr>
              <a:t>komputer</a:t>
            </a:r>
            <a:r>
              <a:rPr lang="en-ID" sz="3200" b="0" i="0" dirty="0">
                <a:solidFill>
                  <a:srgbClr val="555555"/>
                </a:solidFill>
                <a:effectLst/>
                <a:latin typeface="times" panose="02020603050405020304" pitchFamily="18" charset="0"/>
              </a:rPr>
              <a:t> </a:t>
            </a:r>
            <a:r>
              <a:rPr lang="en-ID" sz="3200" b="0" i="0" dirty="0" err="1">
                <a:solidFill>
                  <a:srgbClr val="555555"/>
                </a:solidFill>
                <a:effectLst/>
                <a:latin typeface="times" panose="02020603050405020304" pitchFamily="18" charset="0"/>
              </a:rPr>
              <a:t>dalam</a:t>
            </a:r>
            <a:r>
              <a:rPr lang="en-ID" sz="3200" b="0" i="0" dirty="0">
                <a:solidFill>
                  <a:srgbClr val="555555"/>
                </a:solidFill>
                <a:effectLst/>
                <a:latin typeface="times" panose="02020603050405020304" pitchFamily="18" charset="0"/>
              </a:rPr>
              <a:t> </a:t>
            </a:r>
            <a:r>
              <a:rPr lang="en-ID" sz="3200" b="0" i="0" dirty="0" err="1">
                <a:solidFill>
                  <a:srgbClr val="555555"/>
                </a:solidFill>
                <a:effectLst/>
                <a:latin typeface="times" panose="02020603050405020304" pitchFamily="18" charset="0"/>
              </a:rPr>
              <a:t>jaringan</a:t>
            </a:r>
            <a:r>
              <a:rPr lang="en-ID" sz="3200" b="0" i="0" dirty="0">
                <a:solidFill>
                  <a:srgbClr val="555555"/>
                </a:solidFill>
                <a:effectLst/>
                <a:latin typeface="times" panose="02020603050405020304" pitchFamily="18" charset="0"/>
              </a:rPr>
              <a:t> </a:t>
            </a:r>
            <a:r>
              <a:rPr lang="en-ID" sz="3200" b="0" i="0" dirty="0" err="1">
                <a:solidFill>
                  <a:srgbClr val="555555"/>
                </a:solidFill>
                <a:effectLst/>
                <a:latin typeface="times" panose="02020603050405020304" pitchFamily="18" charset="0"/>
              </a:rPr>
              <a:t>mendapatkan</a:t>
            </a:r>
            <a:r>
              <a:rPr lang="en-ID" sz="3200" b="0" i="0" dirty="0">
                <a:solidFill>
                  <a:srgbClr val="555555"/>
                </a:solidFill>
                <a:effectLst/>
                <a:latin typeface="times" panose="02020603050405020304" pitchFamily="18" charset="0"/>
              </a:rPr>
              <a:t> IP,DNS dan Gateway </a:t>
            </a:r>
            <a:r>
              <a:rPr lang="en-ID" sz="3200" b="0" i="0" dirty="0" err="1">
                <a:solidFill>
                  <a:srgbClr val="555555"/>
                </a:solidFill>
                <a:effectLst/>
                <a:latin typeface="times" panose="02020603050405020304" pitchFamily="18" charset="0"/>
              </a:rPr>
              <a:t>secara</a:t>
            </a:r>
            <a:r>
              <a:rPr lang="en-ID" sz="3200" b="0" i="0" dirty="0">
                <a:solidFill>
                  <a:srgbClr val="555555"/>
                </a:solidFill>
                <a:effectLst/>
                <a:latin typeface="times" panose="02020603050405020304" pitchFamily="18" charset="0"/>
              </a:rPr>
              <a:t> </a:t>
            </a:r>
            <a:r>
              <a:rPr lang="en-ID" sz="3200" b="0" i="0" dirty="0" err="1">
                <a:solidFill>
                  <a:srgbClr val="555555"/>
                </a:solidFill>
                <a:effectLst/>
                <a:latin typeface="times" panose="02020603050405020304" pitchFamily="18" charset="0"/>
              </a:rPr>
              <a:t>otomatis</a:t>
            </a:r>
            <a:endParaRPr lang="en-ID" sz="3200" dirty="0"/>
          </a:p>
        </p:txBody>
      </p:sp>
      <p:pic>
        <p:nvPicPr>
          <p:cNvPr id="3074" name="Picture 2" descr="Cara Membuat DHCP Server di Mikrotik RB750 - Dimasrio.com">
            <a:extLst>
              <a:ext uri="{FF2B5EF4-FFF2-40B4-BE49-F238E27FC236}">
                <a16:creationId xmlns:a16="http://schemas.microsoft.com/office/drawing/2014/main" id="{E04C410C-7B3B-40A8-996C-2282BCD23C2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027583"/>
            <a:ext cx="10515600" cy="4611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1073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A4A86-31D8-4FE6-9589-D8689E5F6F61}"/>
              </a:ext>
            </a:extLst>
          </p:cNvPr>
          <p:cNvSpPr>
            <a:spLocks noGrp="1"/>
          </p:cNvSpPr>
          <p:nvPr>
            <p:ph type="title"/>
          </p:nvPr>
        </p:nvSpPr>
        <p:spPr>
          <a:xfrm>
            <a:off x="838200" y="192846"/>
            <a:ext cx="10515600" cy="1325563"/>
          </a:xfrm>
        </p:spPr>
        <p:txBody>
          <a:bodyPr>
            <a:normAutofit fontScale="90000"/>
          </a:bodyPr>
          <a:lstStyle/>
          <a:p>
            <a:r>
              <a:rPr lang="en-ID" b="1" i="0" dirty="0">
                <a:solidFill>
                  <a:srgbClr val="555555"/>
                </a:solidFill>
                <a:effectLst/>
                <a:latin typeface="times" panose="02020603050405020304" pitchFamily="18" charset="0"/>
              </a:rPr>
              <a:t>DNS</a:t>
            </a:r>
            <a:br>
              <a:rPr lang="en-ID" b="0" i="0" dirty="0">
                <a:solidFill>
                  <a:srgbClr val="555555"/>
                </a:solidFill>
                <a:effectLst/>
                <a:latin typeface="Arimo"/>
              </a:rPr>
            </a:br>
            <a:r>
              <a:rPr lang="en-ID" b="0" i="0" dirty="0" err="1">
                <a:solidFill>
                  <a:srgbClr val="555555"/>
                </a:solidFill>
                <a:effectLst/>
                <a:latin typeface="times" panose="02020603050405020304" pitchFamily="18" charset="0"/>
              </a:rPr>
              <a:t>tempat</a:t>
            </a:r>
            <a:r>
              <a:rPr lang="en-ID" b="0" i="0" dirty="0">
                <a:solidFill>
                  <a:srgbClr val="555555"/>
                </a:solidFill>
                <a:effectLst/>
                <a:latin typeface="times" panose="02020603050405020304" pitchFamily="18" charset="0"/>
              </a:rPr>
              <a:t> </a:t>
            </a:r>
            <a:r>
              <a:rPr lang="en-ID" b="0" i="0" dirty="0" err="1">
                <a:solidFill>
                  <a:srgbClr val="555555"/>
                </a:solidFill>
                <a:effectLst/>
                <a:latin typeface="times" panose="02020603050405020304" pitchFamily="18" charset="0"/>
              </a:rPr>
              <a:t>untuk</a:t>
            </a:r>
            <a:r>
              <a:rPr lang="en-ID" b="0" i="0" dirty="0">
                <a:solidFill>
                  <a:srgbClr val="555555"/>
                </a:solidFill>
                <a:effectLst/>
                <a:latin typeface="times" panose="02020603050405020304" pitchFamily="18" charset="0"/>
              </a:rPr>
              <a:t> </a:t>
            </a:r>
            <a:r>
              <a:rPr lang="en-ID" b="0" i="0" dirty="0" err="1">
                <a:solidFill>
                  <a:srgbClr val="555555"/>
                </a:solidFill>
                <a:effectLst/>
                <a:latin typeface="times" panose="02020603050405020304" pitchFamily="18" charset="0"/>
              </a:rPr>
              <a:t>memberikan</a:t>
            </a:r>
            <a:r>
              <a:rPr lang="en-ID" b="0" i="0" dirty="0">
                <a:solidFill>
                  <a:srgbClr val="555555"/>
                </a:solidFill>
                <a:effectLst/>
                <a:latin typeface="times" panose="02020603050405020304" pitchFamily="18" charset="0"/>
              </a:rPr>
              <a:t> domain yang </a:t>
            </a:r>
            <a:r>
              <a:rPr lang="en-ID" b="0" i="0" dirty="0" err="1">
                <a:solidFill>
                  <a:srgbClr val="555555"/>
                </a:solidFill>
                <a:effectLst/>
                <a:latin typeface="times" panose="02020603050405020304" pitchFamily="18" charset="0"/>
              </a:rPr>
              <a:t>diperoleh</a:t>
            </a:r>
            <a:r>
              <a:rPr lang="en-ID" b="0" i="0" dirty="0">
                <a:solidFill>
                  <a:srgbClr val="555555"/>
                </a:solidFill>
                <a:effectLst/>
                <a:latin typeface="times" panose="02020603050405020304" pitchFamily="18" charset="0"/>
              </a:rPr>
              <a:t> </a:t>
            </a:r>
            <a:r>
              <a:rPr lang="en-ID" b="0" i="0" dirty="0" err="1">
                <a:solidFill>
                  <a:srgbClr val="555555"/>
                </a:solidFill>
                <a:effectLst/>
                <a:latin typeface="times" panose="02020603050405020304" pitchFamily="18" charset="0"/>
              </a:rPr>
              <a:t>dai</a:t>
            </a:r>
            <a:r>
              <a:rPr lang="en-ID" b="0" i="0" dirty="0">
                <a:solidFill>
                  <a:srgbClr val="555555"/>
                </a:solidFill>
                <a:effectLst/>
                <a:latin typeface="times" panose="02020603050405020304" pitchFamily="18" charset="0"/>
              </a:rPr>
              <a:t> ISP (</a:t>
            </a:r>
            <a:r>
              <a:rPr lang="en-ID" b="0" i="0" dirty="0" err="1">
                <a:solidFill>
                  <a:srgbClr val="555555"/>
                </a:solidFill>
                <a:effectLst/>
                <a:latin typeface="times" panose="02020603050405020304" pitchFamily="18" charset="0"/>
              </a:rPr>
              <a:t>penyedia</a:t>
            </a:r>
            <a:r>
              <a:rPr lang="en-ID" b="0" i="0" dirty="0">
                <a:solidFill>
                  <a:srgbClr val="555555"/>
                </a:solidFill>
                <a:effectLst/>
                <a:latin typeface="times" panose="02020603050405020304" pitchFamily="18" charset="0"/>
              </a:rPr>
              <a:t> Internet)</a:t>
            </a:r>
            <a:endParaRPr lang="en-ID" dirty="0"/>
          </a:p>
        </p:txBody>
      </p:sp>
      <p:pic>
        <p:nvPicPr>
          <p:cNvPr id="4098" name="Picture 2" descr="Cara Konfigurasi DNS Server Mikrotik - Kumpulan Tutorial Mikrotik Indonesia">
            <a:extLst>
              <a:ext uri="{FF2B5EF4-FFF2-40B4-BE49-F238E27FC236}">
                <a16:creationId xmlns:a16="http://schemas.microsoft.com/office/drawing/2014/main" id="{96C3A55C-EF73-44BD-8DBD-60B71191EF9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46852" y="1842052"/>
            <a:ext cx="7421218" cy="4545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3239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0BAE0-C1E2-46AF-AA2E-D8B0CB1C4405}"/>
              </a:ext>
            </a:extLst>
          </p:cNvPr>
          <p:cNvSpPr>
            <a:spLocks noGrp="1"/>
          </p:cNvSpPr>
          <p:nvPr>
            <p:ph type="title"/>
          </p:nvPr>
        </p:nvSpPr>
        <p:spPr>
          <a:xfrm>
            <a:off x="838200" y="1944895"/>
            <a:ext cx="10515600" cy="1325563"/>
          </a:xfrm>
        </p:spPr>
        <p:txBody>
          <a:bodyPr>
            <a:noAutofit/>
          </a:bodyPr>
          <a:lstStyle/>
          <a:p>
            <a:r>
              <a:rPr lang="en-ID" sz="1600" b="1" i="0" dirty="0">
                <a:solidFill>
                  <a:srgbClr val="555555"/>
                </a:solidFill>
                <a:effectLst/>
                <a:latin typeface="times" panose="02020603050405020304" pitchFamily="18" charset="0"/>
              </a:rPr>
              <a:t>Firewall</a:t>
            </a:r>
            <a:br>
              <a:rPr lang="en-ID" sz="1600" b="0" i="0" dirty="0">
                <a:solidFill>
                  <a:srgbClr val="555555"/>
                </a:solidFill>
                <a:effectLst/>
                <a:latin typeface="Arimo"/>
              </a:rPr>
            </a:br>
            <a:r>
              <a:rPr lang="en-ID" sz="1600" b="0" i="0" dirty="0" err="1">
                <a:solidFill>
                  <a:srgbClr val="555555"/>
                </a:solidFill>
                <a:effectLst/>
                <a:latin typeface="times" panose="02020603050405020304" pitchFamily="18" charset="0"/>
              </a:rPr>
              <a:t>fungsi</a:t>
            </a:r>
            <a:r>
              <a:rPr lang="en-ID" sz="1600" b="0" i="0" dirty="0">
                <a:solidFill>
                  <a:srgbClr val="555555"/>
                </a:solidFill>
                <a:effectLst/>
                <a:latin typeface="times" panose="02020603050405020304" pitchFamily="18" charset="0"/>
              </a:rPr>
              <a:t> </a:t>
            </a:r>
            <a:r>
              <a:rPr lang="en-ID" sz="1600" b="0" i="0" dirty="0" err="1">
                <a:solidFill>
                  <a:srgbClr val="555555"/>
                </a:solidFill>
                <a:effectLst/>
                <a:latin typeface="times" panose="02020603050405020304" pitchFamily="18" charset="0"/>
              </a:rPr>
              <a:t>farewall</a:t>
            </a:r>
            <a:r>
              <a:rPr lang="en-ID" sz="1600" b="0" i="0" dirty="0">
                <a:solidFill>
                  <a:srgbClr val="555555"/>
                </a:solidFill>
                <a:effectLst/>
                <a:latin typeface="times" panose="02020603050405020304" pitchFamily="18" charset="0"/>
              </a:rPr>
              <a:t> </a:t>
            </a:r>
            <a:r>
              <a:rPr lang="en-ID" sz="1600" b="0" i="0" dirty="0" err="1">
                <a:solidFill>
                  <a:srgbClr val="555555"/>
                </a:solidFill>
                <a:effectLst/>
                <a:latin typeface="times" panose="02020603050405020304" pitchFamily="18" charset="0"/>
              </a:rPr>
              <a:t>ini</a:t>
            </a:r>
            <a:r>
              <a:rPr lang="en-ID" sz="1600" b="0" i="0" dirty="0">
                <a:solidFill>
                  <a:srgbClr val="555555"/>
                </a:solidFill>
                <a:effectLst/>
                <a:latin typeface="times" panose="02020603050405020304" pitchFamily="18" charset="0"/>
              </a:rPr>
              <a:t> </a:t>
            </a:r>
            <a:r>
              <a:rPr lang="en-ID" sz="1600" b="0" i="0" dirty="0" err="1">
                <a:solidFill>
                  <a:srgbClr val="555555"/>
                </a:solidFill>
                <a:effectLst/>
                <a:latin typeface="times" panose="02020603050405020304" pitchFamily="18" charset="0"/>
              </a:rPr>
              <a:t>adalah</a:t>
            </a:r>
            <a:r>
              <a:rPr lang="en-ID" sz="1600" b="0" i="0" dirty="0">
                <a:solidFill>
                  <a:srgbClr val="555555"/>
                </a:solidFill>
                <a:effectLst/>
                <a:latin typeface="times" panose="02020603050405020304" pitchFamily="18" charset="0"/>
              </a:rPr>
              <a:t> </a:t>
            </a:r>
            <a:r>
              <a:rPr lang="en-ID" sz="1600" b="0" i="0" dirty="0" err="1">
                <a:solidFill>
                  <a:srgbClr val="555555"/>
                </a:solidFill>
                <a:effectLst/>
                <a:latin typeface="times" panose="02020603050405020304" pitchFamily="18" charset="0"/>
              </a:rPr>
              <a:t>melindungi</a:t>
            </a:r>
            <a:r>
              <a:rPr lang="en-ID" sz="1600" b="0" i="0" dirty="0">
                <a:solidFill>
                  <a:srgbClr val="555555"/>
                </a:solidFill>
                <a:effectLst/>
                <a:latin typeface="times" panose="02020603050405020304" pitchFamily="18" charset="0"/>
              </a:rPr>
              <a:t> </a:t>
            </a:r>
            <a:r>
              <a:rPr lang="en-ID" sz="1600" b="0" i="0" dirty="0" err="1">
                <a:solidFill>
                  <a:srgbClr val="555555"/>
                </a:solidFill>
                <a:effectLst/>
                <a:latin typeface="times" panose="02020603050405020304" pitchFamily="18" charset="0"/>
              </a:rPr>
              <a:t>komputer</a:t>
            </a:r>
            <a:r>
              <a:rPr lang="en-ID" sz="1600" b="0" i="0" dirty="0">
                <a:solidFill>
                  <a:srgbClr val="555555"/>
                </a:solidFill>
                <a:effectLst/>
                <a:latin typeface="times" panose="02020603050405020304" pitchFamily="18" charset="0"/>
              </a:rPr>
              <a:t> dan </a:t>
            </a:r>
            <a:r>
              <a:rPr lang="en-ID" sz="1600" b="0" i="0" dirty="0" err="1">
                <a:solidFill>
                  <a:srgbClr val="555555"/>
                </a:solidFill>
                <a:effectLst/>
                <a:latin typeface="times" panose="02020603050405020304" pitchFamily="18" charset="0"/>
              </a:rPr>
              <a:t>jaringan</a:t>
            </a:r>
            <a:r>
              <a:rPr lang="en-ID" sz="1600" b="0" i="0" dirty="0">
                <a:solidFill>
                  <a:srgbClr val="555555"/>
                </a:solidFill>
                <a:effectLst/>
                <a:latin typeface="times" panose="02020603050405020304" pitchFamily="18" charset="0"/>
              </a:rPr>
              <a:t> </a:t>
            </a:r>
            <a:r>
              <a:rPr lang="en-ID" sz="1600" b="0" i="0" dirty="0" err="1">
                <a:solidFill>
                  <a:srgbClr val="555555"/>
                </a:solidFill>
                <a:effectLst/>
                <a:latin typeface="times" panose="02020603050405020304" pitchFamily="18" charset="0"/>
              </a:rPr>
              <a:t>sobat</a:t>
            </a:r>
            <a:r>
              <a:rPr lang="en-ID" sz="1600" b="0" i="0" dirty="0">
                <a:solidFill>
                  <a:srgbClr val="555555"/>
                </a:solidFill>
                <a:effectLst/>
                <a:latin typeface="times" panose="02020603050405020304" pitchFamily="18" charset="0"/>
              </a:rPr>
              <a:t>  </a:t>
            </a:r>
            <a:r>
              <a:rPr lang="en-ID" sz="1600" b="0" i="0" dirty="0" err="1">
                <a:solidFill>
                  <a:srgbClr val="555555"/>
                </a:solidFill>
                <a:effectLst/>
                <a:latin typeface="times" panose="02020603050405020304" pitchFamily="18" charset="0"/>
              </a:rPr>
              <a:t>dari</a:t>
            </a:r>
            <a:r>
              <a:rPr lang="en-ID" sz="1600" b="0" i="0" dirty="0">
                <a:solidFill>
                  <a:srgbClr val="555555"/>
                </a:solidFill>
                <a:effectLst/>
                <a:latin typeface="times" panose="02020603050405020304" pitchFamily="18" charset="0"/>
              </a:rPr>
              <a:t> </a:t>
            </a:r>
            <a:r>
              <a:rPr lang="en-ID" sz="1600" b="0" i="0" dirty="0" err="1">
                <a:solidFill>
                  <a:srgbClr val="555555"/>
                </a:solidFill>
                <a:effectLst/>
                <a:latin typeface="times" panose="02020603050405020304" pitchFamily="18" charset="0"/>
              </a:rPr>
              <a:t>akses</a:t>
            </a:r>
            <a:r>
              <a:rPr lang="en-ID" sz="1600" b="0" i="0" dirty="0">
                <a:solidFill>
                  <a:srgbClr val="555555"/>
                </a:solidFill>
                <a:effectLst/>
                <a:latin typeface="times" panose="02020603050405020304" pitchFamily="18" charset="0"/>
              </a:rPr>
              <a:t> </a:t>
            </a:r>
            <a:r>
              <a:rPr lang="en-ID" sz="1600" b="0" i="0" dirty="0" err="1">
                <a:solidFill>
                  <a:srgbClr val="555555"/>
                </a:solidFill>
                <a:effectLst/>
                <a:latin typeface="times" panose="02020603050405020304" pitchFamily="18" charset="0"/>
              </a:rPr>
              <a:t>komputer</a:t>
            </a:r>
            <a:r>
              <a:rPr lang="en-ID" sz="1600" b="0" i="0" dirty="0">
                <a:solidFill>
                  <a:srgbClr val="555555"/>
                </a:solidFill>
                <a:effectLst/>
                <a:latin typeface="times" panose="02020603050405020304" pitchFamily="18" charset="0"/>
              </a:rPr>
              <a:t> lain yang </a:t>
            </a:r>
            <a:r>
              <a:rPr lang="en-ID" sz="1600" b="0" i="0" dirty="0" err="1">
                <a:solidFill>
                  <a:srgbClr val="555555"/>
                </a:solidFill>
                <a:effectLst/>
                <a:latin typeface="times" panose="02020603050405020304" pitchFamily="18" charset="0"/>
              </a:rPr>
              <a:t>tidak</a:t>
            </a:r>
            <a:r>
              <a:rPr lang="en-ID" sz="1600" b="0" i="0" dirty="0">
                <a:solidFill>
                  <a:srgbClr val="555555"/>
                </a:solidFill>
                <a:effectLst/>
                <a:latin typeface="times" panose="02020603050405020304" pitchFamily="18" charset="0"/>
              </a:rPr>
              <a:t> </a:t>
            </a:r>
            <a:r>
              <a:rPr lang="en-ID" sz="1600" b="0" i="0" dirty="0" err="1">
                <a:solidFill>
                  <a:srgbClr val="555555"/>
                </a:solidFill>
                <a:effectLst/>
                <a:latin typeface="times" panose="02020603050405020304" pitchFamily="18" charset="0"/>
              </a:rPr>
              <a:t>mempunyai</a:t>
            </a:r>
            <a:r>
              <a:rPr lang="en-ID" sz="1600" b="0" i="0" dirty="0">
                <a:solidFill>
                  <a:srgbClr val="555555"/>
                </a:solidFill>
                <a:effectLst/>
                <a:latin typeface="times" panose="02020603050405020304" pitchFamily="18" charset="0"/>
              </a:rPr>
              <a:t> </a:t>
            </a:r>
            <a:r>
              <a:rPr lang="en-ID" sz="1600" b="0" i="0" dirty="0" err="1">
                <a:solidFill>
                  <a:srgbClr val="555555"/>
                </a:solidFill>
                <a:effectLst/>
                <a:latin typeface="times" panose="02020603050405020304" pitchFamily="18" charset="0"/>
              </a:rPr>
              <a:t>hak</a:t>
            </a:r>
            <a:r>
              <a:rPr lang="en-ID" sz="1600" b="0" i="0" dirty="0">
                <a:solidFill>
                  <a:srgbClr val="555555"/>
                </a:solidFill>
                <a:effectLst/>
                <a:latin typeface="times" panose="02020603050405020304" pitchFamily="18" charset="0"/>
              </a:rPr>
              <a:t> </a:t>
            </a:r>
            <a:r>
              <a:rPr lang="en-ID" sz="1600" b="0" i="0" dirty="0" err="1">
                <a:solidFill>
                  <a:srgbClr val="555555"/>
                </a:solidFill>
                <a:effectLst/>
                <a:latin typeface="times" panose="02020603050405020304" pitchFamily="18" charset="0"/>
              </a:rPr>
              <a:t>untuk</a:t>
            </a:r>
            <a:r>
              <a:rPr lang="en-ID" sz="1600" b="0" i="0" dirty="0">
                <a:solidFill>
                  <a:srgbClr val="555555"/>
                </a:solidFill>
                <a:effectLst/>
                <a:latin typeface="times" panose="02020603050405020304" pitchFamily="18" charset="0"/>
              </a:rPr>
              <a:t> </a:t>
            </a:r>
            <a:r>
              <a:rPr lang="en-ID" sz="1600" b="0" i="0" dirty="0" err="1">
                <a:solidFill>
                  <a:srgbClr val="555555"/>
                </a:solidFill>
                <a:effectLst/>
                <a:latin typeface="times" panose="02020603050405020304" pitchFamily="18" charset="0"/>
              </a:rPr>
              <a:t>mengakses</a:t>
            </a:r>
            <a:r>
              <a:rPr lang="en-ID" sz="1600" b="0" i="0" dirty="0">
                <a:solidFill>
                  <a:srgbClr val="555555"/>
                </a:solidFill>
                <a:effectLst/>
                <a:latin typeface="times" panose="02020603050405020304" pitchFamily="18" charset="0"/>
              </a:rPr>
              <a:t> </a:t>
            </a:r>
            <a:r>
              <a:rPr lang="en-ID" sz="1600" b="0" i="0" dirty="0" err="1">
                <a:solidFill>
                  <a:srgbClr val="555555"/>
                </a:solidFill>
                <a:effectLst/>
                <a:latin typeface="times" panose="02020603050405020304" pitchFamily="18" charset="0"/>
              </a:rPr>
              <a:t>komputer</a:t>
            </a:r>
            <a:r>
              <a:rPr lang="en-ID" sz="1600" b="0" i="0" dirty="0">
                <a:solidFill>
                  <a:srgbClr val="555555"/>
                </a:solidFill>
                <a:effectLst/>
                <a:latin typeface="times" panose="02020603050405020304" pitchFamily="18" charset="0"/>
              </a:rPr>
              <a:t> </a:t>
            </a:r>
            <a:r>
              <a:rPr lang="en-ID" sz="1600" b="0" i="0" dirty="0" err="1">
                <a:solidFill>
                  <a:srgbClr val="555555"/>
                </a:solidFill>
                <a:effectLst/>
                <a:latin typeface="times" panose="02020603050405020304" pitchFamily="18" charset="0"/>
              </a:rPr>
              <a:t>atau</a:t>
            </a:r>
            <a:r>
              <a:rPr lang="en-ID" sz="1600" b="0" i="0" dirty="0">
                <a:solidFill>
                  <a:srgbClr val="555555"/>
                </a:solidFill>
                <a:effectLst/>
                <a:latin typeface="times" panose="02020603050405020304" pitchFamily="18" charset="0"/>
              </a:rPr>
              <a:t> </a:t>
            </a:r>
            <a:r>
              <a:rPr lang="en-ID" sz="1600" b="0" i="0" dirty="0" err="1">
                <a:solidFill>
                  <a:srgbClr val="555555"/>
                </a:solidFill>
                <a:effectLst/>
                <a:latin typeface="times" panose="02020603050405020304" pitchFamily="18" charset="0"/>
              </a:rPr>
              <a:t>jaringan</a:t>
            </a:r>
            <a:r>
              <a:rPr lang="en-ID" sz="1600" b="0" i="0" dirty="0">
                <a:solidFill>
                  <a:srgbClr val="555555"/>
                </a:solidFill>
                <a:effectLst/>
                <a:latin typeface="times" panose="02020603050405020304" pitchFamily="18" charset="0"/>
              </a:rPr>
              <a:t> </a:t>
            </a:r>
            <a:r>
              <a:rPr lang="en-ID" sz="1600" b="0" i="0" dirty="0" err="1">
                <a:solidFill>
                  <a:srgbClr val="555555"/>
                </a:solidFill>
                <a:effectLst/>
                <a:latin typeface="times" panose="02020603050405020304" pitchFamily="18" charset="0"/>
              </a:rPr>
              <a:t>sobat</a:t>
            </a:r>
            <a:r>
              <a:rPr lang="en-ID" sz="1600" b="0" i="0" dirty="0">
                <a:solidFill>
                  <a:srgbClr val="555555"/>
                </a:solidFill>
                <a:effectLst/>
                <a:latin typeface="times" panose="02020603050405020304" pitchFamily="18" charset="0"/>
              </a:rPr>
              <a:t>. </a:t>
            </a:r>
            <a:r>
              <a:rPr lang="en-ID" sz="1600" b="0" i="0" dirty="0" err="1">
                <a:solidFill>
                  <a:srgbClr val="555555"/>
                </a:solidFill>
                <a:effectLst/>
                <a:latin typeface="times" panose="02020603050405020304" pitchFamily="18" charset="0"/>
              </a:rPr>
              <a:t>jadi</a:t>
            </a:r>
            <a:r>
              <a:rPr lang="en-ID" sz="1600" b="0" i="0" dirty="0">
                <a:solidFill>
                  <a:srgbClr val="555555"/>
                </a:solidFill>
                <a:effectLst/>
                <a:latin typeface="times" panose="02020603050405020304" pitchFamily="18" charset="0"/>
              </a:rPr>
              <a:t> </a:t>
            </a:r>
            <a:r>
              <a:rPr lang="en-ID" sz="1600" b="0" i="0" dirty="0" err="1">
                <a:solidFill>
                  <a:srgbClr val="555555"/>
                </a:solidFill>
                <a:effectLst/>
                <a:latin typeface="times" panose="02020603050405020304" pitchFamily="18" charset="0"/>
              </a:rPr>
              <a:t>jaringan</a:t>
            </a:r>
            <a:r>
              <a:rPr lang="en-ID" sz="1600" b="0" i="0" dirty="0">
                <a:solidFill>
                  <a:srgbClr val="555555"/>
                </a:solidFill>
                <a:effectLst/>
                <a:latin typeface="times" panose="02020603050405020304" pitchFamily="18" charset="0"/>
              </a:rPr>
              <a:t> </a:t>
            </a:r>
            <a:r>
              <a:rPr lang="en-ID" sz="1600" b="0" i="0" dirty="0" err="1">
                <a:solidFill>
                  <a:srgbClr val="555555"/>
                </a:solidFill>
                <a:effectLst/>
                <a:latin typeface="times" panose="02020603050405020304" pitchFamily="18" charset="0"/>
              </a:rPr>
              <a:t>kita</a:t>
            </a:r>
            <a:r>
              <a:rPr lang="en-ID" sz="1600" b="0" i="0" dirty="0">
                <a:solidFill>
                  <a:srgbClr val="555555"/>
                </a:solidFill>
                <a:effectLst/>
                <a:latin typeface="times" panose="02020603050405020304" pitchFamily="18" charset="0"/>
              </a:rPr>
              <a:t> </a:t>
            </a:r>
            <a:r>
              <a:rPr lang="en-ID" sz="1600" b="0" i="0" dirty="0" err="1">
                <a:solidFill>
                  <a:srgbClr val="555555"/>
                </a:solidFill>
                <a:effectLst/>
                <a:latin typeface="times" panose="02020603050405020304" pitchFamily="18" charset="0"/>
              </a:rPr>
              <a:t>tidakmudah</a:t>
            </a:r>
            <a:r>
              <a:rPr lang="en-ID" sz="1600" b="0" i="0" dirty="0">
                <a:solidFill>
                  <a:srgbClr val="555555"/>
                </a:solidFill>
                <a:effectLst/>
                <a:latin typeface="times" panose="02020603050405020304" pitchFamily="18" charset="0"/>
              </a:rPr>
              <a:t> di </a:t>
            </a:r>
            <a:r>
              <a:rPr lang="en-ID" sz="1600" b="0" i="0" dirty="0" err="1">
                <a:solidFill>
                  <a:srgbClr val="555555"/>
                </a:solidFill>
                <a:effectLst/>
                <a:latin typeface="times" panose="02020603050405020304" pitchFamily="18" charset="0"/>
              </a:rPr>
              <a:t>bobol</a:t>
            </a:r>
            <a:r>
              <a:rPr lang="en-ID" sz="1600" b="0" i="0" dirty="0">
                <a:solidFill>
                  <a:srgbClr val="555555"/>
                </a:solidFill>
                <a:effectLst/>
                <a:latin typeface="times" panose="02020603050405020304" pitchFamily="18" charset="0"/>
              </a:rPr>
              <a:t> oleh hacker </a:t>
            </a:r>
            <a:r>
              <a:rPr lang="en-ID" sz="1600" b="0" i="0" dirty="0" err="1">
                <a:solidFill>
                  <a:srgbClr val="555555"/>
                </a:solidFill>
                <a:effectLst/>
                <a:latin typeface="times" panose="02020603050405020304" pitchFamily="18" charset="0"/>
              </a:rPr>
              <a:t>karena</a:t>
            </a:r>
            <a:r>
              <a:rPr lang="en-ID" sz="1600" b="0" i="0" dirty="0">
                <a:solidFill>
                  <a:srgbClr val="555555"/>
                </a:solidFill>
                <a:effectLst/>
                <a:latin typeface="times" panose="02020603050405020304" pitchFamily="18" charset="0"/>
              </a:rPr>
              <a:t> </a:t>
            </a:r>
            <a:r>
              <a:rPr lang="en-ID" sz="1600" b="0" i="0" dirty="0" err="1">
                <a:solidFill>
                  <a:srgbClr val="555555"/>
                </a:solidFill>
                <a:effectLst/>
                <a:latin typeface="times" panose="02020603050405020304" pitchFamily="18" charset="0"/>
              </a:rPr>
              <a:t>kita</a:t>
            </a:r>
            <a:r>
              <a:rPr lang="en-ID" sz="1600" b="0" i="0" dirty="0">
                <a:solidFill>
                  <a:srgbClr val="555555"/>
                </a:solidFill>
                <a:effectLst/>
                <a:latin typeface="times" panose="02020603050405020304" pitchFamily="18" charset="0"/>
              </a:rPr>
              <a:t> </a:t>
            </a:r>
            <a:r>
              <a:rPr lang="en-ID" sz="1600" b="0" i="0" dirty="0" err="1">
                <a:solidFill>
                  <a:srgbClr val="555555"/>
                </a:solidFill>
                <a:effectLst/>
                <a:latin typeface="times" panose="02020603050405020304" pitchFamily="18" charset="0"/>
              </a:rPr>
              <a:t>sudah</a:t>
            </a:r>
            <a:r>
              <a:rPr lang="en-ID" sz="1600" b="0" i="0" dirty="0">
                <a:solidFill>
                  <a:srgbClr val="555555"/>
                </a:solidFill>
                <a:effectLst/>
                <a:latin typeface="times" panose="02020603050405020304" pitchFamily="18" charset="0"/>
              </a:rPr>
              <a:t> </a:t>
            </a:r>
            <a:r>
              <a:rPr lang="en-ID" sz="1600" b="0" i="0" dirty="0" err="1">
                <a:solidFill>
                  <a:srgbClr val="555555"/>
                </a:solidFill>
                <a:effectLst/>
                <a:latin typeface="times" panose="02020603050405020304" pitchFamily="18" charset="0"/>
              </a:rPr>
              <a:t>melindungi</a:t>
            </a:r>
            <a:r>
              <a:rPr lang="en-ID" sz="1600" b="0" i="0" dirty="0">
                <a:solidFill>
                  <a:srgbClr val="555555"/>
                </a:solidFill>
                <a:effectLst/>
                <a:latin typeface="times" panose="02020603050405020304" pitchFamily="18" charset="0"/>
              </a:rPr>
              <a:t> </a:t>
            </a:r>
            <a:r>
              <a:rPr lang="en-ID" sz="1600" b="0" i="0" dirty="0" err="1">
                <a:solidFill>
                  <a:srgbClr val="555555"/>
                </a:solidFill>
                <a:effectLst/>
                <a:latin typeface="times" panose="02020603050405020304" pitchFamily="18" charset="0"/>
              </a:rPr>
              <a:t>komputer</a:t>
            </a:r>
            <a:r>
              <a:rPr lang="en-ID" sz="1600" b="0" i="0" dirty="0">
                <a:solidFill>
                  <a:srgbClr val="555555"/>
                </a:solidFill>
                <a:effectLst/>
                <a:latin typeface="times" panose="02020603050405020304" pitchFamily="18" charset="0"/>
              </a:rPr>
              <a:t> dan </a:t>
            </a:r>
            <a:r>
              <a:rPr lang="en-ID" sz="1600" b="0" i="0" dirty="0" err="1">
                <a:solidFill>
                  <a:srgbClr val="555555"/>
                </a:solidFill>
                <a:effectLst/>
                <a:latin typeface="times" panose="02020603050405020304" pitchFamily="18" charset="0"/>
              </a:rPr>
              <a:t>jaringan</a:t>
            </a:r>
            <a:r>
              <a:rPr lang="en-ID" sz="1600" b="0" i="0" dirty="0">
                <a:solidFill>
                  <a:srgbClr val="555555"/>
                </a:solidFill>
                <a:effectLst/>
                <a:latin typeface="times" panose="02020603050405020304" pitchFamily="18" charset="0"/>
              </a:rPr>
              <a:t> </a:t>
            </a:r>
            <a:r>
              <a:rPr lang="en-ID" sz="1600" b="0" i="0" dirty="0" err="1">
                <a:solidFill>
                  <a:srgbClr val="555555"/>
                </a:solidFill>
                <a:effectLst/>
                <a:latin typeface="times" panose="02020603050405020304" pitchFamily="18" charset="0"/>
              </a:rPr>
              <a:t>kita</a:t>
            </a:r>
            <a:r>
              <a:rPr lang="en-ID" sz="1600" b="0" i="0" dirty="0">
                <a:solidFill>
                  <a:srgbClr val="555555"/>
                </a:solidFill>
                <a:effectLst/>
                <a:latin typeface="times" panose="02020603050405020304" pitchFamily="18" charset="0"/>
              </a:rPr>
              <a:t> </a:t>
            </a:r>
            <a:r>
              <a:rPr lang="en-ID" sz="1600" b="0" i="0" dirty="0" err="1">
                <a:solidFill>
                  <a:srgbClr val="555555"/>
                </a:solidFill>
                <a:effectLst/>
                <a:latin typeface="times" panose="02020603050405020304" pitchFamily="18" charset="0"/>
              </a:rPr>
              <a:t>dengan</a:t>
            </a:r>
            <a:r>
              <a:rPr lang="en-ID" sz="1600" b="0" i="0" dirty="0">
                <a:solidFill>
                  <a:srgbClr val="555555"/>
                </a:solidFill>
                <a:effectLst/>
                <a:latin typeface="times" panose="02020603050405020304" pitchFamily="18" charset="0"/>
              </a:rPr>
              <a:t> </a:t>
            </a:r>
            <a:r>
              <a:rPr lang="en-ID" sz="1600" b="0" i="0" dirty="0" err="1">
                <a:solidFill>
                  <a:srgbClr val="555555"/>
                </a:solidFill>
                <a:effectLst/>
                <a:latin typeface="times" panose="02020603050405020304" pitchFamily="18" charset="0"/>
              </a:rPr>
              <a:t>mengaktifkan</a:t>
            </a:r>
            <a:r>
              <a:rPr lang="en-ID" sz="1600" b="0" i="0" dirty="0">
                <a:solidFill>
                  <a:srgbClr val="555555"/>
                </a:solidFill>
                <a:effectLst/>
                <a:latin typeface="times" panose="02020603050405020304" pitchFamily="18" charset="0"/>
              </a:rPr>
              <a:t> fire wall.</a:t>
            </a:r>
            <a:br>
              <a:rPr lang="en-ID" sz="1600" b="0" i="0" dirty="0">
                <a:solidFill>
                  <a:srgbClr val="555555"/>
                </a:solidFill>
                <a:effectLst/>
                <a:latin typeface="Arimo"/>
              </a:rPr>
            </a:br>
            <a:br>
              <a:rPr lang="en-ID" sz="1600" b="0" i="0" dirty="0">
                <a:solidFill>
                  <a:srgbClr val="555555"/>
                </a:solidFill>
                <a:effectLst/>
                <a:latin typeface="times" panose="02020603050405020304" pitchFamily="18" charset="0"/>
              </a:rPr>
            </a:br>
            <a:r>
              <a:rPr lang="en-ID" sz="1600" b="0" i="0" dirty="0">
                <a:solidFill>
                  <a:srgbClr val="555555"/>
                </a:solidFill>
                <a:effectLst/>
                <a:latin typeface="times" panose="02020603050405020304" pitchFamily="18" charset="0"/>
              </a:rPr>
              <a:t>Adapun </a:t>
            </a:r>
            <a:r>
              <a:rPr lang="en-ID" sz="1600" b="0" i="0" dirty="0" err="1">
                <a:solidFill>
                  <a:srgbClr val="555555"/>
                </a:solidFill>
                <a:effectLst/>
                <a:latin typeface="times" panose="02020603050405020304" pitchFamily="18" charset="0"/>
              </a:rPr>
              <a:t>fungsi</a:t>
            </a:r>
            <a:r>
              <a:rPr lang="en-ID" sz="1600" b="0" i="0" dirty="0">
                <a:solidFill>
                  <a:srgbClr val="555555"/>
                </a:solidFill>
                <a:effectLst/>
                <a:latin typeface="times" panose="02020603050405020304" pitchFamily="18" charset="0"/>
              </a:rPr>
              <a:t> Firewall di </a:t>
            </a:r>
            <a:r>
              <a:rPr lang="en-ID" sz="1600" b="0" i="0" dirty="0" err="1">
                <a:solidFill>
                  <a:srgbClr val="555555"/>
                </a:solidFill>
                <a:effectLst/>
                <a:latin typeface="times" panose="02020603050405020304" pitchFamily="18" charset="0"/>
              </a:rPr>
              <a:t>dalam</a:t>
            </a:r>
            <a:r>
              <a:rPr lang="en-ID" sz="1600" b="0" i="0" dirty="0">
                <a:solidFill>
                  <a:srgbClr val="555555"/>
                </a:solidFill>
                <a:effectLst/>
                <a:latin typeface="times" panose="02020603050405020304" pitchFamily="18" charset="0"/>
              </a:rPr>
              <a:t> </a:t>
            </a:r>
            <a:r>
              <a:rPr lang="en-ID" sz="1600" b="0" i="0" dirty="0" err="1">
                <a:solidFill>
                  <a:srgbClr val="555555"/>
                </a:solidFill>
                <a:effectLst/>
                <a:latin typeface="times" panose="02020603050405020304" pitchFamily="18" charset="0"/>
              </a:rPr>
              <a:t>jaringan</a:t>
            </a:r>
            <a:r>
              <a:rPr lang="en-ID" sz="1600" b="0" i="0" dirty="0">
                <a:solidFill>
                  <a:srgbClr val="555555"/>
                </a:solidFill>
                <a:effectLst/>
                <a:latin typeface="times" panose="02020603050405020304" pitchFamily="18" charset="0"/>
              </a:rPr>
              <a:t> </a:t>
            </a:r>
            <a:r>
              <a:rPr lang="en-ID" sz="1600" b="0" i="0" dirty="0" err="1">
                <a:solidFill>
                  <a:srgbClr val="555555"/>
                </a:solidFill>
                <a:effectLst/>
                <a:latin typeface="times" panose="02020603050405020304" pitchFamily="18" charset="0"/>
              </a:rPr>
              <a:t>sepertiyang</a:t>
            </a:r>
            <a:r>
              <a:rPr lang="en-ID" sz="1600" b="0" i="0" dirty="0">
                <a:solidFill>
                  <a:srgbClr val="555555"/>
                </a:solidFill>
                <a:effectLst/>
                <a:latin typeface="times" panose="02020603050405020304" pitchFamily="18" charset="0"/>
              </a:rPr>
              <a:t> di </a:t>
            </a:r>
            <a:r>
              <a:rPr lang="en-ID" sz="1600" b="0" i="0" dirty="0" err="1">
                <a:solidFill>
                  <a:srgbClr val="555555"/>
                </a:solidFill>
                <a:effectLst/>
                <a:latin typeface="times" panose="02020603050405020304" pitchFamily="18" charset="0"/>
              </a:rPr>
              <a:t>bawah</a:t>
            </a:r>
            <a:r>
              <a:rPr lang="en-ID" sz="1600" b="0" i="0" dirty="0">
                <a:solidFill>
                  <a:srgbClr val="555555"/>
                </a:solidFill>
                <a:effectLst/>
                <a:latin typeface="times" panose="02020603050405020304" pitchFamily="18" charset="0"/>
              </a:rPr>
              <a:t> </a:t>
            </a:r>
            <a:r>
              <a:rPr lang="en-ID" sz="1600" b="0" i="0" dirty="0" err="1">
                <a:solidFill>
                  <a:srgbClr val="555555"/>
                </a:solidFill>
                <a:effectLst/>
                <a:latin typeface="times" panose="02020603050405020304" pitchFamily="18" charset="0"/>
              </a:rPr>
              <a:t>ini</a:t>
            </a:r>
            <a:r>
              <a:rPr lang="en-ID" sz="1600" b="0" i="0" dirty="0">
                <a:solidFill>
                  <a:srgbClr val="555555"/>
                </a:solidFill>
                <a:effectLst/>
                <a:latin typeface="times" panose="02020603050405020304" pitchFamily="18" charset="0"/>
              </a:rPr>
              <a:t> :</a:t>
            </a:r>
            <a:br>
              <a:rPr lang="en-ID" sz="1600" b="0" i="0" dirty="0">
                <a:solidFill>
                  <a:srgbClr val="555555"/>
                </a:solidFill>
                <a:effectLst/>
                <a:latin typeface="Arimo"/>
              </a:rPr>
            </a:br>
            <a:br>
              <a:rPr lang="en-ID" sz="1600" b="0" i="0" dirty="0">
                <a:solidFill>
                  <a:srgbClr val="555555"/>
                </a:solidFill>
                <a:effectLst/>
                <a:latin typeface="times" panose="02020603050405020304" pitchFamily="18" charset="0"/>
              </a:rPr>
            </a:br>
            <a:r>
              <a:rPr lang="en-ID" sz="1600" b="0" i="0" dirty="0">
                <a:solidFill>
                  <a:srgbClr val="555555"/>
                </a:solidFill>
                <a:effectLst/>
                <a:latin typeface="times" panose="02020603050405020304" pitchFamily="18" charset="0"/>
              </a:rPr>
              <a:t> 1. </a:t>
            </a:r>
            <a:r>
              <a:rPr lang="en-ID" sz="1600" b="0" i="0" dirty="0" err="1">
                <a:solidFill>
                  <a:srgbClr val="555555"/>
                </a:solidFill>
                <a:effectLst/>
                <a:latin typeface="times" panose="02020603050405020304" pitchFamily="18" charset="0"/>
              </a:rPr>
              <a:t>Paket</a:t>
            </a:r>
            <a:r>
              <a:rPr lang="en-ID" sz="1600" b="0" i="0" dirty="0">
                <a:solidFill>
                  <a:srgbClr val="555555"/>
                </a:solidFill>
                <a:effectLst/>
                <a:latin typeface="times" panose="02020603050405020304" pitchFamily="18" charset="0"/>
              </a:rPr>
              <a:t> Filtering : </a:t>
            </a:r>
            <a:r>
              <a:rPr lang="en-ID" sz="1600" b="0" i="0" dirty="0" err="1">
                <a:solidFill>
                  <a:srgbClr val="555555"/>
                </a:solidFill>
                <a:effectLst/>
                <a:latin typeface="times" panose="02020603050405020304" pitchFamily="18" charset="0"/>
              </a:rPr>
              <a:t>memeriksa</a:t>
            </a:r>
            <a:r>
              <a:rPr lang="en-ID" sz="1600" b="0" i="0" dirty="0">
                <a:solidFill>
                  <a:srgbClr val="555555"/>
                </a:solidFill>
                <a:effectLst/>
                <a:latin typeface="times" panose="02020603050405020304" pitchFamily="18" charset="0"/>
              </a:rPr>
              <a:t> header dan </a:t>
            </a:r>
            <a:r>
              <a:rPr lang="en-ID" sz="1600" b="0" i="0" dirty="0" err="1">
                <a:solidFill>
                  <a:srgbClr val="555555"/>
                </a:solidFill>
                <a:effectLst/>
                <a:latin typeface="times" panose="02020603050405020304" pitchFamily="18" charset="0"/>
              </a:rPr>
              <a:t>paket</a:t>
            </a:r>
            <a:r>
              <a:rPr lang="en-ID" sz="1600" b="0" i="0" dirty="0">
                <a:solidFill>
                  <a:srgbClr val="555555"/>
                </a:solidFill>
                <a:effectLst/>
                <a:latin typeface="times" panose="02020603050405020304" pitchFamily="18" charset="0"/>
              </a:rPr>
              <a:t> TCP/IP (</a:t>
            </a:r>
            <a:r>
              <a:rPr lang="en-ID" sz="1600" b="0" i="0" dirty="0" err="1">
                <a:solidFill>
                  <a:srgbClr val="555555"/>
                </a:solidFill>
                <a:effectLst/>
                <a:latin typeface="times" panose="02020603050405020304" pitchFamily="18" charset="0"/>
              </a:rPr>
              <a:t>tergantung</a:t>
            </a:r>
            <a:r>
              <a:rPr lang="en-ID" sz="1600" b="0" i="0" dirty="0">
                <a:solidFill>
                  <a:srgbClr val="555555"/>
                </a:solidFill>
                <a:effectLst/>
                <a:latin typeface="times" panose="02020603050405020304" pitchFamily="18" charset="0"/>
              </a:rPr>
              <a:t> </a:t>
            </a:r>
            <a:r>
              <a:rPr lang="en-ID" sz="1600" b="0" i="0" dirty="0" err="1">
                <a:solidFill>
                  <a:srgbClr val="555555"/>
                </a:solidFill>
                <a:effectLst/>
                <a:latin typeface="times" panose="02020603050405020304" pitchFamily="18" charset="0"/>
              </a:rPr>
              <a:t>perncang</a:t>
            </a:r>
            <a:r>
              <a:rPr lang="en-ID" sz="1600" b="0" i="0" dirty="0">
                <a:solidFill>
                  <a:srgbClr val="555555"/>
                </a:solidFill>
                <a:effectLst/>
                <a:latin typeface="times" panose="02020603050405020304" pitchFamily="18" charset="0"/>
              </a:rPr>
              <a:t> </a:t>
            </a:r>
            <a:r>
              <a:rPr lang="en-ID" sz="1600" b="0" i="0" dirty="0" err="1">
                <a:solidFill>
                  <a:srgbClr val="555555"/>
                </a:solidFill>
                <a:effectLst/>
                <a:latin typeface="times" panose="02020603050405020304" pitchFamily="18" charset="0"/>
              </a:rPr>
              <a:t>jaringannya</a:t>
            </a:r>
            <a:r>
              <a:rPr lang="en-ID" sz="1600" b="0" i="0" dirty="0">
                <a:solidFill>
                  <a:srgbClr val="555555"/>
                </a:solidFill>
                <a:effectLst/>
                <a:latin typeface="times" panose="02020603050405020304" pitchFamily="18" charset="0"/>
              </a:rPr>
              <a:t>,  </a:t>
            </a:r>
            <a:r>
              <a:rPr lang="en-ID" sz="1600" b="0" i="0" dirty="0" err="1">
                <a:solidFill>
                  <a:srgbClr val="555555"/>
                </a:solidFill>
                <a:effectLst/>
                <a:latin typeface="times" panose="02020603050405020304" pitchFamily="18" charset="0"/>
              </a:rPr>
              <a:t>contonya</a:t>
            </a:r>
            <a:r>
              <a:rPr lang="en-ID" sz="1600" b="0" i="0" dirty="0">
                <a:solidFill>
                  <a:srgbClr val="555555"/>
                </a:solidFill>
                <a:effectLst/>
                <a:latin typeface="times" panose="02020603050405020304" pitchFamily="18" charset="0"/>
              </a:rPr>
              <a:t> </a:t>
            </a:r>
            <a:r>
              <a:rPr lang="en-ID" sz="1600" b="0" i="0" dirty="0" err="1">
                <a:solidFill>
                  <a:srgbClr val="555555"/>
                </a:solidFill>
                <a:effectLst/>
                <a:latin typeface="times" panose="02020603050405020304" pitchFamily="18" charset="0"/>
              </a:rPr>
              <a:t>adalah</a:t>
            </a:r>
            <a:r>
              <a:rPr lang="en-ID" sz="1600" b="0" i="0" dirty="0">
                <a:solidFill>
                  <a:srgbClr val="555555"/>
                </a:solidFill>
                <a:effectLst/>
                <a:latin typeface="times" panose="02020603050405020304" pitchFamily="18" charset="0"/>
              </a:rPr>
              <a:t> TCP IP) dan </a:t>
            </a:r>
            <a:r>
              <a:rPr lang="en-ID" sz="1600" b="0" i="0" dirty="0" err="1">
                <a:solidFill>
                  <a:srgbClr val="555555"/>
                </a:solidFill>
                <a:effectLst/>
                <a:latin typeface="times" panose="02020603050405020304" pitchFamily="18" charset="0"/>
              </a:rPr>
              <a:t>memutuskan</a:t>
            </a:r>
            <a:r>
              <a:rPr lang="en-ID" sz="1600" b="0" i="0" dirty="0">
                <a:solidFill>
                  <a:srgbClr val="555555"/>
                </a:solidFill>
                <a:effectLst/>
                <a:latin typeface="times" panose="02020603050405020304" pitchFamily="18" charset="0"/>
              </a:rPr>
              <a:t> </a:t>
            </a:r>
            <a:r>
              <a:rPr lang="en-ID" sz="1600" b="0" i="0" dirty="0" err="1">
                <a:solidFill>
                  <a:srgbClr val="555555"/>
                </a:solidFill>
                <a:effectLst/>
                <a:latin typeface="times" panose="02020603050405020304" pitchFamily="18" charset="0"/>
              </a:rPr>
              <a:t>apakah</a:t>
            </a:r>
            <a:r>
              <a:rPr lang="en-ID" sz="1600" b="0" i="0" dirty="0">
                <a:solidFill>
                  <a:srgbClr val="555555"/>
                </a:solidFill>
                <a:effectLst/>
                <a:latin typeface="times" panose="02020603050405020304" pitchFamily="18" charset="0"/>
              </a:rPr>
              <a:t> data </a:t>
            </a:r>
            <a:r>
              <a:rPr lang="en-ID" sz="1600" b="0" i="0" dirty="0" err="1">
                <a:solidFill>
                  <a:srgbClr val="555555"/>
                </a:solidFill>
                <a:effectLst/>
                <a:latin typeface="times" panose="02020603050405020304" pitchFamily="18" charset="0"/>
              </a:rPr>
              <a:t>ini</a:t>
            </a:r>
            <a:r>
              <a:rPr lang="en-ID" sz="1600" b="0" i="0" dirty="0">
                <a:solidFill>
                  <a:srgbClr val="555555"/>
                </a:solidFill>
                <a:effectLst/>
                <a:latin typeface="times" panose="02020603050405020304" pitchFamily="18" charset="0"/>
              </a:rPr>
              <a:t> </a:t>
            </a:r>
            <a:r>
              <a:rPr lang="en-ID" sz="1600" b="0" i="0" dirty="0" err="1">
                <a:solidFill>
                  <a:srgbClr val="555555"/>
                </a:solidFill>
                <a:effectLst/>
                <a:latin typeface="times" panose="02020603050405020304" pitchFamily="18" charset="0"/>
              </a:rPr>
              <a:t>memiliki</a:t>
            </a:r>
            <a:r>
              <a:rPr lang="en-ID" sz="1600" b="0" i="0" dirty="0">
                <a:solidFill>
                  <a:srgbClr val="555555"/>
                </a:solidFill>
                <a:effectLst/>
                <a:latin typeface="times" panose="02020603050405020304" pitchFamily="18" charset="0"/>
              </a:rPr>
              <a:t> </a:t>
            </a:r>
            <a:r>
              <a:rPr lang="en-ID" sz="1600" b="0" i="0" dirty="0" err="1">
                <a:solidFill>
                  <a:srgbClr val="555555"/>
                </a:solidFill>
                <a:effectLst/>
                <a:latin typeface="times" panose="02020603050405020304" pitchFamily="18" charset="0"/>
              </a:rPr>
              <a:t>akses</a:t>
            </a:r>
            <a:r>
              <a:rPr lang="en-ID" sz="1600" b="0" i="0" dirty="0">
                <a:solidFill>
                  <a:srgbClr val="555555"/>
                </a:solidFill>
                <a:effectLst/>
                <a:latin typeface="times" panose="02020603050405020304" pitchFamily="18" charset="0"/>
              </a:rPr>
              <a:t> </a:t>
            </a:r>
            <a:r>
              <a:rPr lang="en-ID" sz="1600" b="0" i="0" dirty="0" err="1">
                <a:solidFill>
                  <a:srgbClr val="555555"/>
                </a:solidFill>
                <a:effectLst/>
                <a:latin typeface="times" panose="02020603050405020304" pitchFamily="18" charset="0"/>
              </a:rPr>
              <a:t>ke</a:t>
            </a:r>
            <a:r>
              <a:rPr lang="en-ID" sz="1600" b="0" i="0" dirty="0">
                <a:solidFill>
                  <a:srgbClr val="555555"/>
                </a:solidFill>
                <a:effectLst/>
                <a:latin typeface="times" panose="02020603050405020304" pitchFamily="18" charset="0"/>
              </a:rPr>
              <a:t> </a:t>
            </a:r>
            <a:r>
              <a:rPr lang="en-ID" sz="1600" b="0" i="0" dirty="0" err="1">
                <a:solidFill>
                  <a:srgbClr val="555555"/>
                </a:solidFill>
                <a:effectLst/>
                <a:latin typeface="times" panose="02020603050405020304" pitchFamily="18" charset="0"/>
              </a:rPr>
              <a:t>jaringan</a:t>
            </a:r>
            <a:r>
              <a:rPr lang="en-ID" sz="1600" b="0" i="0" dirty="0">
                <a:solidFill>
                  <a:srgbClr val="555555"/>
                </a:solidFill>
                <a:effectLst/>
                <a:latin typeface="times" panose="02020603050405020304" pitchFamily="18" charset="0"/>
              </a:rPr>
              <a:t>.</a:t>
            </a:r>
            <a:br>
              <a:rPr lang="en-ID" sz="1600" b="0" i="0" dirty="0">
                <a:solidFill>
                  <a:srgbClr val="555555"/>
                </a:solidFill>
                <a:effectLst/>
                <a:latin typeface="Arimo"/>
              </a:rPr>
            </a:br>
            <a:br>
              <a:rPr lang="en-ID" sz="1600" b="0" i="0" dirty="0">
                <a:solidFill>
                  <a:srgbClr val="555555"/>
                </a:solidFill>
                <a:effectLst/>
                <a:latin typeface="times" panose="02020603050405020304" pitchFamily="18" charset="0"/>
              </a:rPr>
            </a:br>
            <a:r>
              <a:rPr lang="en-ID" sz="1600" b="0" i="0" dirty="0">
                <a:solidFill>
                  <a:srgbClr val="555555"/>
                </a:solidFill>
                <a:effectLst/>
                <a:latin typeface="times" panose="02020603050405020304" pitchFamily="18" charset="0"/>
              </a:rPr>
              <a:t>2. Network Address Translation (NAT) : </a:t>
            </a:r>
            <a:r>
              <a:rPr lang="en-ID" sz="1600" b="0" i="0" dirty="0" err="1">
                <a:solidFill>
                  <a:srgbClr val="555555"/>
                </a:solidFill>
                <a:effectLst/>
                <a:latin typeface="times" panose="02020603050405020304" pitchFamily="18" charset="0"/>
              </a:rPr>
              <a:t>biyasnaya</a:t>
            </a:r>
            <a:r>
              <a:rPr lang="en-ID" sz="1600" b="0" i="0" dirty="0">
                <a:solidFill>
                  <a:srgbClr val="555555"/>
                </a:solidFill>
                <a:effectLst/>
                <a:latin typeface="times" panose="02020603050405020304" pitchFamily="18" charset="0"/>
              </a:rPr>
              <a:t> </a:t>
            </a:r>
            <a:r>
              <a:rPr lang="en-ID" sz="1600" b="0" i="0" dirty="0" err="1">
                <a:solidFill>
                  <a:srgbClr val="555555"/>
                </a:solidFill>
                <a:effectLst/>
                <a:latin typeface="times" panose="02020603050405020304" pitchFamily="18" charset="0"/>
              </a:rPr>
              <a:t>sebuah</a:t>
            </a:r>
            <a:r>
              <a:rPr lang="en-ID" sz="1600" b="0" i="0" dirty="0">
                <a:solidFill>
                  <a:srgbClr val="555555"/>
                </a:solidFill>
                <a:effectLst/>
                <a:latin typeface="times" panose="02020603050405020304" pitchFamily="18" charset="0"/>
              </a:rPr>
              <a:t> </a:t>
            </a:r>
            <a:r>
              <a:rPr lang="en-ID" sz="1600" b="0" i="0" dirty="0" err="1">
                <a:solidFill>
                  <a:srgbClr val="555555"/>
                </a:solidFill>
                <a:effectLst/>
                <a:latin typeface="times" panose="02020603050405020304" pitchFamily="18" charset="0"/>
              </a:rPr>
              <a:t>jaringan</a:t>
            </a:r>
            <a:r>
              <a:rPr lang="en-ID" sz="1600" b="0" i="0" dirty="0">
                <a:solidFill>
                  <a:srgbClr val="555555"/>
                </a:solidFill>
                <a:effectLst/>
                <a:latin typeface="times" panose="02020603050405020304" pitchFamily="18" charset="0"/>
              </a:rPr>
              <a:t> </a:t>
            </a:r>
            <a:r>
              <a:rPr lang="en-ID" sz="1600" b="0" i="0" dirty="0" err="1">
                <a:solidFill>
                  <a:srgbClr val="555555"/>
                </a:solidFill>
                <a:effectLst/>
                <a:latin typeface="times" panose="02020603050405020304" pitchFamily="18" charset="0"/>
              </a:rPr>
              <a:t>mempunyai</a:t>
            </a:r>
            <a:r>
              <a:rPr lang="en-ID" sz="1600" b="0" i="0" dirty="0">
                <a:solidFill>
                  <a:srgbClr val="555555"/>
                </a:solidFill>
                <a:effectLst/>
                <a:latin typeface="times" panose="02020603050405020304" pitchFamily="18" charset="0"/>
              </a:rPr>
              <a:t> </a:t>
            </a:r>
            <a:r>
              <a:rPr lang="en-ID" sz="1600" b="0" i="0" dirty="0" err="1">
                <a:solidFill>
                  <a:srgbClr val="555555"/>
                </a:solidFill>
                <a:effectLst/>
                <a:latin typeface="times" panose="02020603050405020304" pitchFamily="18" charset="0"/>
              </a:rPr>
              <a:t>sebuah</a:t>
            </a:r>
            <a:r>
              <a:rPr lang="en-ID" sz="1600" b="0" i="0" dirty="0">
                <a:solidFill>
                  <a:srgbClr val="555555"/>
                </a:solidFill>
                <a:effectLst/>
                <a:latin typeface="times" panose="02020603050405020304" pitchFamily="18" charset="0"/>
              </a:rPr>
              <a:t> IP public dan </a:t>
            </a:r>
            <a:r>
              <a:rPr lang="en-ID" sz="1600" b="0" i="0" dirty="0" err="1">
                <a:solidFill>
                  <a:srgbClr val="555555"/>
                </a:solidFill>
                <a:effectLst/>
                <a:latin typeface="times" panose="02020603050405020304" pitchFamily="18" charset="0"/>
              </a:rPr>
              <a:t>dalam</a:t>
            </a:r>
            <a:r>
              <a:rPr lang="en-ID" sz="1600" b="0" i="0" dirty="0">
                <a:solidFill>
                  <a:srgbClr val="555555"/>
                </a:solidFill>
                <a:effectLst/>
                <a:latin typeface="times" panose="02020603050405020304" pitchFamily="18" charset="0"/>
              </a:rPr>
              <a:t> </a:t>
            </a:r>
            <a:r>
              <a:rPr lang="en-ID" sz="1600" b="0" i="0" dirty="0" err="1">
                <a:solidFill>
                  <a:srgbClr val="555555"/>
                </a:solidFill>
                <a:effectLst/>
                <a:latin typeface="times" panose="02020603050405020304" pitchFamily="18" charset="0"/>
              </a:rPr>
              <a:t>sebuah</a:t>
            </a:r>
            <a:r>
              <a:rPr lang="en-ID" sz="1600" b="0" i="0" dirty="0">
                <a:solidFill>
                  <a:srgbClr val="555555"/>
                </a:solidFill>
                <a:effectLst/>
                <a:latin typeface="times" panose="02020603050405020304" pitchFamily="18" charset="0"/>
              </a:rPr>
              <a:t> </a:t>
            </a:r>
            <a:r>
              <a:rPr lang="en-ID" sz="1600" b="0" i="0" dirty="0" err="1">
                <a:solidFill>
                  <a:srgbClr val="555555"/>
                </a:solidFill>
                <a:effectLst/>
                <a:latin typeface="times" panose="02020603050405020304" pitchFamily="18" charset="0"/>
              </a:rPr>
              <a:t>jaringan</a:t>
            </a:r>
            <a:r>
              <a:rPr lang="en-ID" sz="1600" b="0" i="0" dirty="0">
                <a:solidFill>
                  <a:srgbClr val="555555"/>
                </a:solidFill>
                <a:effectLst/>
                <a:latin typeface="times" panose="02020603050405020304" pitchFamily="18" charset="0"/>
              </a:rPr>
              <a:t> </a:t>
            </a:r>
            <a:r>
              <a:rPr lang="en-ID" sz="1600" b="0" i="0" dirty="0" err="1">
                <a:solidFill>
                  <a:srgbClr val="555555"/>
                </a:solidFill>
                <a:effectLst/>
                <a:latin typeface="times" panose="02020603050405020304" pitchFamily="18" charset="0"/>
              </a:rPr>
              <a:t>sendiri</a:t>
            </a:r>
            <a:r>
              <a:rPr lang="en-ID" sz="1600" b="0" i="0" dirty="0">
                <a:solidFill>
                  <a:srgbClr val="555555"/>
                </a:solidFill>
                <a:effectLst/>
                <a:latin typeface="times" panose="02020603050405020304" pitchFamily="18" charset="0"/>
              </a:rPr>
              <a:t> </a:t>
            </a:r>
            <a:r>
              <a:rPr lang="en-ID" sz="1600" b="0" i="0" dirty="0" err="1">
                <a:solidFill>
                  <a:srgbClr val="555555"/>
                </a:solidFill>
                <a:effectLst/>
                <a:latin typeface="times" panose="02020603050405020304" pitchFamily="18" charset="0"/>
              </a:rPr>
              <a:t>mempunyai</a:t>
            </a:r>
            <a:r>
              <a:rPr lang="en-ID" sz="1600" b="0" i="0" dirty="0">
                <a:solidFill>
                  <a:srgbClr val="555555"/>
                </a:solidFill>
                <a:effectLst/>
                <a:latin typeface="times" panose="02020603050405020304" pitchFamily="18" charset="0"/>
              </a:rPr>
              <a:t> IP </a:t>
            </a:r>
            <a:r>
              <a:rPr lang="en-ID" sz="1600" b="0" i="0" dirty="0" err="1">
                <a:solidFill>
                  <a:srgbClr val="555555"/>
                </a:solidFill>
                <a:effectLst/>
                <a:latin typeface="times" panose="02020603050405020304" pitchFamily="18" charset="0"/>
              </a:rPr>
              <a:t>publicnya</a:t>
            </a:r>
            <a:r>
              <a:rPr lang="en-ID" sz="1600" b="0" i="0" dirty="0">
                <a:solidFill>
                  <a:srgbClr val="555555"/>
                </a:solidFill>
                <a:effectLst/>
                <a:latin typeface="times" panose="02020603050405020304" pitchFamily="18" charset="0"/>
              </a:rPr>
              <a:t> </a:t>
            </a:r>
            <a:r>
              <a:rPr lang="en-ID" sz="1600" b="0" i="0" dirty="0" err="1">
                <a:solidFill>
                  <a:srgbClr val="555555"/>
                </a:solidFill>
                <a:effectLst/>
                <a:latin typeface="times" panose="02020603050405020304" pitchFamily="18" charset="0"/>
              </a:rPr>
              <a:t>sendiri.Firewal</a:t>
            </a:r>
            <a:r>
              <a:rPr lang="en-ID" sz="1600" b="0" i="0" dirty="0">
                <a:solidFill>
                  <a:srgbClr val="555555"/>
                </a:solidFill>
                <a:effectLst/>
                <a:latin typeface="times" panose="02020603050405020304" pitchFamily="18" charset="0"/>
              </a:rPr>
              <a:t> </a:t>
            </a:r>
            <a:r>
              <a:rPr lang="en-ID" sz="1600" b="0" i="0" dirty="0" err="1">
                <a:solidFill>
                  <a:srgbClr val="555555"/>
                </a:solidFill>
                <a:effectLst/>
                <a:latin typeface="times" panose="02020603050405020304" pitchFamily="18" charset="0"/>
              </a:rPr>
              <a:t>sendiri</a:t>
            </a:r>
            <a:r>
              <a:rPr lang="en-ID" sz="1600" b="0" i="0" dirty="0">
                <a:solidFill>
                  <a:srgbClr val="555555"/>
                </a:solidFill>
                <a:effectLst/>
                <a:latin typeface="times" panose="02020603050405020304" pitchFamily="18" charset="0"/>
              </a:rPr>
              <a:t> </a:t>
            </a:r>
            <a:r>
              <a:rPr lang="en-ID" sz="1600" b="0" i="0" dirty="0" err="1">
                <a:solidFill>
                  <a:srgbClr val="555555"/>
                </a:solidFill>
                <a:effectLst/>
                <a:latin typeface="times" panose="02020603050405020304" pitchFamily="18" charset="0"/>
              </a:rPr>
              <a:t>berfungsi</a:t>
            </a:r>
            <a:r>
              <a:rPr lang="en-ID" sz="1600" b="0" i="0" dirty="0">
                <a:solidFill>
                  <a:srgbClr val="555555"/>
                </a:solidFill>
                <a:effectLst/>
                <a:latin typeface="times" panose="02020603050405020304" pitchFamily="18" charset="0"/>
              </a:rPr>
              <a:t> </a:t>
            </a:r>
            <a:r>
              <a:rPr lang="en-ID" sz="1600" b="0" i="0" dirty="0" err="1">
                <a:solidFill>
                  <a:srgbClr val="555555"/>
                </a:solidFill>
                <a:effectLst/>
                <a:latin typeface="times" panose="02020603050405020304" pitchFamily="18" charset="0"/>
              </a:rPr>
              <a:t>untuk</a:t>
            </a:r>
            <a:r>
              <a:rPr lang="en-ID" sz="1600" b="0" i="0" dirty="0">
                <a:solidFill>
                  <a:srgbClr val="555555"/>
                </a:solidFill>
                <a:effectLst/>
                <a:latin typeface="times" panose="02020603050405020304" pitchFamily="18" charset="0"/>
              </a:rPr>
              <a:t> </a:t>
            </a:r>
            <a:r>
              <a:rPr lang="en-ID" sz="1600" b="0" i="0" dirty="0" err="1">
                <a:solidFill>
                  <a:srgbClr val="555555"/>
                </a:solidFill>
                <a:effectLst/>
                <a:latin typeface="times" panose="02020603050405020304" pitchFamily="18" charset="0"/>
              </a:rPr>
              <a:t>meneruskan</a:t>
            </a:r>
            <a:r>
              <a:rPr lang="en-ID" sz="1600" b="0" i="0" dirty="0">
                <a:solidFill>
                  <a:srgbClr val="555555"/>
                </a:solidFill>
                <a:effectLst/>
                <a:latin typeface="times" panose="02020603050405020304" pitchFamily="18" charset="0"/>
              </a:rPr>
              <a:t> </a:t>
            </a:r>
            <a:r>
              <a:rPr lang="en-ID" sz="1600" b="0" i="0" dirty="0" err="1">
                <a:solidFill>
                  <a:srgbClr val="555555"/>
                </a:solidFill>
                <a:effectLst/>
                <a:latin typeface="times" panose="02020603050405020304" pitchFamily="18" charset="0"/>
              </a:rPr>
              <a:t>paket</a:t>
            </a:r>
            <a:r>
              <a:rPr lang="en-ID" sz="1600" b="0" i="0" dirty="0">
                <a:solidFill>
                  <a:srgbClr val="555555"/>
                </a:solidFill>
                <a:effectLst/>
                <a:latin typeface="times" panose="02020603050405020304" pitchFamily="18" charset="0"/>
              </a:rPr>
              <a:t> data </a:t>
            </a:r>
            <a:r>
              <a:rPr lang="en-ID" sz="1600" b="0" i="0" dirty="0" err="1">
                <a:solidFill>
                  <a:srgbClr val="555555"/>
                </a:solidFill>
                <a:effectLst/>
                <a:latin typeface="times" panose="02020603050405020304" pitchFamily="18" charset="0"/>
              </a:rPr>
              <a:t>dari</a:t>
            </a:r>
            <a:r>
              <a:rPr lang="en-ID" sz="1600" b="0" i="0" dirty="0">
                <a:solidFill>
                  <a:srgbClr val="555555"/>
                </a:solidFill>
                <a:effectLst/>
                <a:latin typeface="times" panose="02020603050405020304" pitchFamily="18" charset="0"/>
              </a:rPr>
              <a:t> internet </a:t>
            </a:r>
            <a:r>
              <a:rPr lang="en-ID" sz="1600" b="0" i="0" dirty="0" err="1">
                <a:solidFill>
                  <a:srgbClr val="555555"/>
                </a:solidFill>
                <a:effectLst/>
                <a:latin typeface="times" panose="02020603050405020304" pitchFamily="18" charset="0"/>
              </a:rPr>
              <a:t>ke</a:t>
            </a:r>
            <a:r>
              <a:rPr lang="en-ID" sz="1600" b="0" i="0" dirty="0">
                <a:solidFill>
                  <a:srgbClr val="555555"/>
                </a:solidFill>
                <a:effectLst/>
                <a:latin typeface="times" panose="02020603050405020304" pitchFamily="18" charset="0"/>
              </a:rPr>
              <a:t> </a:t>
            </a:r>
            <a:r>
              <a:rPr lang="en-ID" sz="1600" b="0" i="0" dirty="0" err="1">
                <a:solidFill>
                  <a:srgbClr val="555555"/>
                </a:solidFill>
                <a:effectLst/>
                <a:latin typeface="times" panose="02020603050405020304" pitchFamily="18" charset="0"/>
              </a:rPr>
              <a:t>dalam</a:t>
            </a:r>
            <a:r>
              <a:rPr lang="en-ID" sz="1600" b="0" i="0" dirty="0">
                <a:solidFill>
                  <a:srgbClr val="555555"/>
                </a:solidFill>
                <a:effectLst/>
                <a:latin typeface="times" panose="02020603050405020304" pitchFamily="18" charset="0"/>
              </a:rPr>
              <a:t> </a:t>
            </a:r>
            <a:r>
              <a:rPr lang="en-ID" sz="1600" b="0" i="0" dirty="0" err="1">
                <a:solidFill>
                  <a:srgbClr val="555555"/>
                </a:solidFill>
                <a:effectLst/>
                <a:latin typeface="times" panose="02020603050405020304" pitchFamily="18" charset="0"/>
              </a:rPr>
              <a:t>jaringan</a:t>
            </a:r>
            <a:r>
              <a:rPr lang="en-ID" sz="1600" b="0" i="0" dirty="0">
                <a:solidFill>
                  <a:srgbClr val="555555"/>
                </a:solidFill>
                <a:effectLst/>
                <a:latin typeface="times" panose="02020603050405020304" pitchFamily="18" charset="0"/>
              </a:rPr>
              <a:t> local </a:t>
            </a:r>
            <a:r>
              <a:rPr lang="en-ID" sz="1600" b="0" i="0" dirty="0" err="1">
                <a:solidFill>
                  <a:srgbClr val="555555"/>
                </a:solidFill>
                <a:effectLst/>
                <a:latin typeface="times" panose="02020603050405020304" pitchFamily="18" charset="0"/>
              </a:rPr>
              <a:t>sesuai</a:t>
            </a:r>
            <a:r>
              <a:rPr lang="en-ID" sz="1600" b="0" i="0" dirty="0">
                <a:solidFill>
                  <a:srgbClr val="555555"/>
                </a:solidFill>
                <a:effectLst/>
                <a:latin typeface="times" panose="02020603050405020304" pitchFamily="18" charset="0"/>
              </a:rPr>
              <a:t> </a:t>
            </a:r>
            <a:r>
              <a:rPr lang="en-ID" sz="1600" b="0" i="0" dirty="0" err="1">
                <a:solidFill>
                  <a:srgbClr val="555555"/>
                </a:solidFill>
                <a:effectLst/>
                <a:latin typeface="times" panose="02020603050405020304" pitchFamily="18" charset="0"/>
              </a:rPr>
              <a:t>dengan</a:t>
            </a:r>
            <a:r>
              <a:rPr lang="en-ID" sz="1600" b="0" i="0" dirty="0">
                <a:solidFill>
                  <a:srgbClr val="555555"/>
                </a:solidFill>
                <a:effectLst/>
                <a:latin typeface="times" panose="02020603050405020304" pitchFamily="18" charset="0"/>
              </a:rPr>
              <a:t> IP </a:t>
            </a:r>
            <a:r>
              <a:rPr lang="en-ID" sz="1600" b="0" i="0" dirty="0" err="1">
                <a:solidFill>
                  <a:srgbClr val="555555"/>
                </a:solidFill>
                <a:effectLst/>
                <a:latin typeface="times" panose="02020603050405020304" pitchFamily="18" charset="0"/>
              </a:rPr>
              <a:t>komputer</a:t>
            </a:r>
            <a:r>
              <a:rPr lang="en-ID" sz="1600" b="0" i="0" dirty="0">
                <a:solidFill>
                  <a:srgbClr val="555555"/>
                </a:solidFill>
                <a:effectLst/>
                <a:latin typeface="times" panose="02020603050405020304" pitchFamily="18" charset="0"/>
              </a:rPr>
              <a:t> local.</a:t>
            </a:r>
            <a:br>
              <a:rPr lang="en-ID" sz="1600" b="0" i="0" dirty="0">
                <a:solidFill>
                  <a:srgbClr val="555555"/>
                </a:solidFill>
                <a:effectLst/>
                <a:latin typeface="Arimo"/>
              </a:rPr>
            </a:br>
            <a:br>
              <a:rPr lang="en-ID" sz="1600" b="0" i="0" dirty="0">
                <a:solidFill>
                  <a:srgbClr val="555555"/>
                </a:solidFill>
                <a:effectLst/>
                <a:latin typeface="times" panose="02020603050405020304" pitchFamily="18" charset="0"/>
              </a:rPr>
            </a:br>
            <a:r>
              <a:rPr lang="en-ID" sz="1600" b="0" i="0" dirty="0">
                <a:solidFill>
                  <a:srgbClr val="555555"/>
                </a:solidFill>
                <a:effectLst/>
                <a:latin typeface="times" panose="02020603050405020304" pitchFamily="18" charset="0"/>
              </a:rPr>
              <a:t>3. </a:t>
            </a:r>
            <a:r>
              <a:rPr lang="en-ID" sz="1600" b="0" i="0" dirty="0" err="1">
                <a:solidFill>
                  <a:srgbClr val="555555"/>
                </a:solidFill>
                <a:effectLst/>
                <a:latin typeface="times" panose="02020603050405020304" pitchFamily="18" charset="0"/>
              </a:rPr>
              <a:t>Alikasi</a:t>
            </a:r>
            <a:r>
              <a:rPr lang="en-ID" sz="1600" b="0" i="0" dirty="0">
                <a:solidFill>
                  <a:srgbClr val="555555"/>
                </a:solidFill>
                <a:effectLst/>
                <a:latin typeface="times" panose="02020603050405020304" pitchFamily="18" charset="0"/>
              </a:rPr>
              <a:t> proxy : firewall </a:t>
            </a:r>
            <a:r>
              <a:rPr lang="en-ID" sz="1600" b="0" i="0" dirty="0" err="1">
                <a:solidFill>
                  <a:srgbClr val="555555"/>
                </a:solidFill>
                <a:effectLst/>
                <a:latin typeface="times" panose="02020603050405020304" pitchFamily="18" charset="0"/>
              </a:rPr>
              <a:t>bisa</a:t>
            </a:r>
            <a:r>
              <a:rPr lang="en-ID" sz="1600" b="0" i="0" dirty="0">
                <a:solidFill>
                  <a:srgbClr val="555555"/>
                </a:solidFill>
                <a:effectLst/>
                <a:latin typeface="times" panose="02020603050405020304" pitchFamily="18" charset="0"/>
              </a:rPr>
              <a:t> </a:t>
            </a:r>
            <a:r>
              <a:rPr lang="en-ID" sz="1600" b="0" i="0" dirty="0" err="1">
                <a:solidFill>
                  <a:srgbClr val="555555"/>
                </a:solidFill>
                <a:effectLst/>
                <a:latin typeface="times" panose="02020603050405020304" pitchFamily="18" charset="0"/>
              </a:rPr>
              <a:t>mendeteksi</a:t>
            </a:r>
            <a:r>
              <a:rPr lang="en-ID" sz="1600" b="0" i="0" dirty="0">
                <a:solidFill>
                  <a:srgbClr val="555555"/>
                </a:solidFill>
                <a:effectLst/>
                <a:latin typeface="times" panose="02020603050405020304" pitchFamily="18" charset="0"/>
              </a:rPr>
              <a:t> </a:t>
            </a:r>
            <a:r>
              <a:rPr lang="en-ID" sz="1600" b="0" i="0" dirty="0" err="1">
                <a:solidFill>
                  <a:srgbClr val="555555"/>
                </a:solidFill>
                <a:effectLst/>
                <a:latin typeface="times" panose="02020603050405020304" pitchFamily="18" charset="0"/>
              </a:rPr>
              <a:t>protocolapalikasi</a:t>
            </a:r>
            <a:r>
              <a:rPr lang="en-ID" sz="1600" b="0" i="0" dirty="0">
                <a:solidFill>
                  <a:srgbClr val="555555"/>
                </a:solidFill>
                <a:effectLst/>
                <a:latin typeface="times" panose="02020603050405020304" pitchFamily="18" charset="0"/>
              </a:rPr>
              <a:t> </a:t>
            </a:r>
            <a:r>
              <a:rPr lang="en-ID" sz="1600" b="0" i="0" dirty="0" err="1">
                <a:solidFill>
                  <a:srgbClr val="555555"/>
                </a:solidFill>
                <a:effectLst/>
                <a:latin typeface="times" panose="02020603050405020304" pitchFamily="18" charset="0"/>
              </a:rPr>
              <a:t>tertentu</a:t>
            </a:r>
            <a:r>
              <a:rPr lang="en-ID" sz="1600" b="0" i="0" dirty="0">
                <a:solidFill>
                  <a:srgbClr val="555555"/>
                </a:solidFill>
                <a:effectLst/>
                <a:latin typeface="times" panose="02020603050405020304" pitchFamily="18" charset="0"/>
              </a:rPr>
              <a:t> yang </a:t>
            </a:r>
            <a:r>
              <a:rPr lang="en-ID" sz="1600" b="0" i="0" dirty="0" err="1">
                <a:solidFill>
                  <a:srgbClr val="555555"/>
                </a:solidFill>
                <a:effectLst/>
                <a:latin typeface="times" panose="02020603050405020304" pitchFamily="18" charset="0"/>
              </a:rPr>
              <a:t>lebih</a:t>
            </a:r>
            <a:r>
              <a:rPr lang="en-ID" sz="1600" b="0" i="0" dirty="0">
                <a:solidFill>
                  <a:srgbClr val="555555"/>
                </a:solidFill>
                <a:effectLst/>
                <a:latin typeface="times" panose="02020603050405020304" pitchFamily="18" charset="0"/>
              </a:rPr>
              <a:t> </a:t>
            </a:r>
            <a:r>
              <a:rPr lang="en-ID" sz="1600" b="0" i="0" dirty="0" err="1">
                <a:solidFill>
                  <a:srgbClr val="555555"/>
                </a:solidFill>
                <a:effectLst/>
                <a:latin typeface="times" panose="02020603050405020304" pitchFamily="18" charset="0"/>
              </a:rPr>
              <a:t>spesifik</a:t>
            </a:r>
            <a:r>
              <a:rPr lang="en-ID" sz="1600" b="0" i="0" dirty="0">
                <a:solidFill>
                  <a:srgbClr val="555555"/>
                </a:solidFill>
                <a:effectLst/>
                <a:latin typeface="times" panose="02020603050405020304" pitchFamily="18" charset="0"/>
              </a:rPr>
              <a:t>.</a:t>
            </a:r>
            <a:br>
              <a:rPr lang="en-ID" sz="1600" b="0" i="0" dirty="0">
                <a:solidFill>
                  <a:srgbClr val="555555"/>
                </a:solidFill>
                <a:effectLst/>
                <a:latin typeface="Arimo"/>
              </a:rPr>
            </a:br>
            <a:br>
              <a:rPr lang="en-ID" sz="1600" b="0" i="0" dirty="0">
                <a:solidFill>
                  <a:srgbClr val="555555"/>
                </a:solidFill>
                <a:effectLst/>
                <a:latin typeface="times" panose="02020603050405020304" pitchFamily="18" charset="0"/>
              </a:rPr>
            </a:br>
            <a:r>
              <a:rPr lang="en-ID" sz="1600" b="0" i="0" dirty="0">
                <a:solidFill>
                  <a:srgbClr val="555555"/>
                </a:solidFill>
                <a:effectLst/>
                <a:latin typeface="times" panose="02020603050405020304" pitchFamily="18" charset="0"/>
              </a:rPr>
              <a:t>4. </a:t>
            </a:r>
            <a:r>
              <a:rPr lang="en-ID" sz="1600" b="0" i="0" dirty="0" err="1">
                <a:solidFill>
                  <a:srgbClr val="555555"/>
                </a:solidFill>
                <a:effectLst/>
                <a:latin typeface="times" panose="02020603050405020304" pitchFamily="18" charset="0"/>
              </a:rPr>
              <a:t>Trafik</a:t>
            </a:r>
            <a:r>
              <a:rPr lang="en-ID" sz="1600" b="0" i="0" dirty="0">
                <a:solidFill>
                  <a:srgbClr val="555555"/>
                </a:solidFill>
                <a:effectLst/>
                <a:latin typeface="times" panose="02020603050405020304" pitchFamily="18" charset="0"/>
              </a:rPr>
              <a:t> management : </a:t>
            </a:r>
            <a:r>
              <a:rPr lang="en-ID" sz="1600" b="0" i="0" dirty="0" err="1">
                <a:solidFill>
                  <a:srgbClr val="555555"/>
                </a:solidFill>
                <a:effectLst/>
                <a:latin typeface="times" panose="02020603050405020304" pitchFamily="18" charset="0"/>
              </a:rPr>
              <a:t>menctat</a:t>
            </a:r>
            <a:r>
              <a:rPr lang="en-ID" sz="1600" b="0" i="0" dirty="0">
                <a:solidFill>
                  <a:srgbClr val="555555"/>
                </a:solidFill>
                <a:effectLst/>
                <a:latin typeface="times" panose="02020603050405020304" pitchFamily="18" charset="0"/>
              </a:rPr>
              <a:t> dan </a:t>
            </a:r>
            <a:r>
              <a:rPr lang="en-ID" sz="1600" b="0" i="0" dirty="0" err="1">
                <a:solidFill>
                  <a:srgbClr val="555555"/>
                </a:solidFill>
                <a:effectLst/>
                <a:latin typeface="times" panose="02020603050405020304" pitchFamily="18" charset="0"/>
              </a:rPr>
              <a:t>memantau</a:t>
            </a:r>
            <a:r>
              <a:rPr lang="en-ID" sz="1600" b="0" i="0" dirty="0">
                <a:solidFill>
                  <a:srgbClr val="555555"/>
                </a:solidFill>
                <a:effectLst/>
                <a:latin typeface="times" panose="02020603050405020304" pitchFamily="18" charset="0"/>
              </a:rPr>
              <a:t> </a:t>
            </a:r>
            <a:r>
              <a:rPr lang="en-ID" sz="1600" b="0" i="0" dirty="0" err="1">
                <a:solidFill>
                  <a:srgbClr val="555555"/>
                </a:solidFill>
                <a:effectLst/>
                <a:latin typeface="times" panose="02020603050405020304" pitchFamily="18" charset="0"/>
              </a:rPr>
              <a:t>trafik</a:t>
            </a:r>
            <a:r>
              <a:rPr lang="en-ID" sz="1600" b="0" i="0" dirty="0">
                <a:solidFill>
                  <a:srgbClr val="555555"/>
                </a:solidFill>
                <a:effectLst/>
                <a:latin typeface="times" panose="02020603050405020304" pitchFamily="18" charset="0"/>
              </a:rPr>
              <a:t> </a:t>
            </a:r>
            <a:r>
              <a:rPr lang="en-ID" sz="1600" b="0" i="0" dirty="0" err="1">
                <a:solidFill>
                  <a:srgbClr val="555555"/>
                </a:solidFill>
                <a:effectLst/>
                <a:latin typeface="times" panose="02020603050405020304" pitchFamily="18" charset="0"/>
              </a:rPr>
              <a:t>jaringan</a:t>
            </a:r>
            <a:r>
              <a:rPr lang="en-ID" sz="1600" b="0" i="0" dirty="0">
                <a:solidFill>
                  <a:srgbClr val="555555"/>
                </a:solidFill>
                <a:effectLst/>
                <a:latin typeface="times" panose="02020603050405020304" pitchFamily="18" charset="0"/>
              </a:rPr>
              <a:t>.</a:t>
            </a:r>
            <a:br>
              <a:rPr lang="en-ID" sz="1600" b="0" i="0" dirty="0">
                <a:solidFill>
                  <a:srgbClr val="555555"/>
                </a:solidFill>
                <a:effectLst/>
                <a:latin typeface="Arimo"/>
              </a:rPr>
            </a:br>
            <a:br>
              <a:rPr lang="en-ID" sz="1600" b="0" i="0" dirty="0">
                <a:solidFill>
                  <a:srgbClr val="555555"/>
                </a:solidFill>
                <a:effectLst/>
                <a:latin typeface="times" panose="02020603050405020304" pitchFamily="18" charset="0"/>
              </a:rPr>
            </a:br>
            <a:r>
              <a:rPr lang="en-ID" sz="1600" b="0" i="0" dirty="0">
                <a:solidFill>
                  <a:srgbClr val="555555"/>
                </a:solidFill>
                <a:effectLst/>
                <a:latin typeface="times" panose="02020603050405020304" pitchFamily="18" charset="0"/>
              </a:rPr>
              <a:t>5. pada menu firewall </a:t>
            </a:r>
            <a:r>
              <a:rPr lang="en-ID" sz="1600" b="0" i="0" dirty="0" err="1">
                <a:solidFill>
                  <a:srgbClr val="555555"/>
                </a:solidFill>
                <a:effectLst/>
                <a:latin typeface="times" panose="02020603050405020304" pitchFamily="18" charset="0"/>
              </a:rPr>
              <a:t>ini</a:t>
            </a:r>
            <a:r>
              <a:rPr lang="en-ID" sz="1600" b="0" i="0" dirty="0">
                <a:solidFill>
                  <a:srgbClr val="555555"/>
                </a:solidFill>
                <a:effectLst/>
                <a:latin typeface="times" panose="02020603050405020304" pitchFamily="18" charset="0"/>
              </a:rPr>
              <a:t> </a:t>
            </a:r>
            <a:r>
              <a:rPr lang="en-ID" sz="1600" b="0" i="0" dirty="0" err="1">
                <a:solidFill>
                  <a:srgbClr val="555555"/>
                </a:solidFill>
                <a:effectLst/>
                <a:latin typeface="times" panose="02020603050405020304" pitchFamily="18" charset="0"/>
              </a:rPr>
              <a:t>kita</a:t>
            </a:r>
            <a:r>
              <a:rPr lang="en-ID" sz="1600" b="0" i="0" dirty="0">
                <a:solidFill>
                  <a:srgbClr val="555555"/>
                </a:solidFill>
                <a:effectLst/>
                <a:latin typeface="times" panose="02020603050405020304" pitchFamily="18" charset="0"/>
              </a:rPr>
              <a:t> </a:t>
            </a:r>
            <a:r>
              <a:rPr lang="en-ID" sz="1600" b="0" i="0" dirty="0" err="1">
                <a:solidFill>
                  <a:srgbClr val="555555"/>
                </a:solidFill>
                <a:effectLst/>
                <a:latin typeface="times" panose="02020603050405020304" pitchFamily="18" charset="0"/>
              </a:rPr>
              <a:t>bisa</a:t>
            </a:r>
            <a:r>
              <a:rPr lang="en-ID" sz="1600" b="0" i="0" dirty="0">
                <a:solidFill>
                  <a:srgbClr val="555555"/>
                </a:solidFill>
                <a:effectLst/>
                <a:latin typeface="times" panose="02020603050405020304" pitchFamily="18" charset="0"/>
              </a:rPr>
              <a:t> </a:t>
            </a:r>
            <a:r>
              <a:rPr lang="en-ID" sz="1600" b="0" i="0" dirty="0" err="1">
                <a:solidFill>
                  <a:srgbClr val="555555"/>
                </a:solidFill>
                <a:effectLst/>
                <a:latin typeface="times" panose="02020603050405020304" pitchFamily="18" charset="0"/>
              </a:rPr>
              <a:t>menutup</a:t>
            </a:r>
            <a:r>
              <a:rPr lang="en-ID" sz="1600" b="0" i="0" dirty="0">
                <a:solidFill>
                  <a:srgbClr val="555555"/>
                </a:solidFill>
                <a:effectLst/>
                <a:latin typeface="times" panose="02020603050405020304" pitchFamily="18" charset="0"/>
              </a:rPr>
              <a:t> </a:t>
            </a:r>
            <a:r>
              <a:rPr lang="en-ID" sz="1600" b="0" i="0" dirty="0" err="1">
                <a:solidFill>
                  <a:srgbClr val="555555"/>
                </a:solidFill>
                <a:effectLst/>
                <a:latin typeface="times" panose="02020603050405020304" pitchFamily="18" charset="0"/>
              </a:rPr>
              <a:t>akses</a:t>
            </a:r>
            <a:r>
              <a:rPr lang="en-ID" sz="1600" b="0" i="0" dirty="0">
                <a:solidFill>
                  <a:srgbClr val="555555"/>
                </a:solidFill>
                <a:effectLst/>
                <a:latin typeface="times" panose="02020603050405020304" pitchFamily="18" charset="0"/>
              </a:rPr>
              <a:t> </a:t>
            </a:r>
            <a:r>
              <a:rPr lang="en-ID" sz="1600" b="0" i="0" dirty="0" err="1">
                <a:solidFill>
                  <a:srgbClr val="555555"/>
                </a:solidFill>
                <a:effectLst/>
                <a:latin typeface="times" panose="02020603050405020304" pitchFamily="18" charset="0"/>
              </a:rPr>
              <a:t>dari</a:t>
            </a:r>
            <a:r>
              <a:rPr lang="en-ID" sz="1600" b="0" i="0" dirty="0">
                <a:solidFill>
                  <a:srgbClr val="555555"/>
                </a:solidFill>
                <a:effectLst/>
                <a:latin typeface="times" panose="02020603050405020304" pitchFamily="18" charset="0"/>
              </a:rPr>
              <a:t> web </a:t>
            </a:r>
            <a:r>
              <a:rPr lang="en-ID" sz="1600" b="0" i="0" dirty="0" err="1">
                <a:solidFill>
                  <a:srgbClr val="555555"/>
                </a:solidFill>
                <a:effectLst/>
                <a:latin typeface="times" panose="02020603050405020304" pitchFamily="18" charset="0"/>
              </a:rPr>
              <a:t>web</a:t>
            </a:r>
            <a:r>
              <a:rPr lang="en-ID" sz="1600" b="0" i="0" dirty="0">
                <a:solidFill>
                  <a:srgbClr val="555555"/>
                </a:solidFill>
                <a:effectLst/>
                <a:latin typeface="times" panose="02020603050405020304" pitchFamily="18" charset="0"/>
              </a:rPr>
              <a:t> </a:t>
            </a:r>
            <a:r>
              <a:rPr lang="en-ID" sz="1600" b="0" i="0" dirty="0" err="1">
                <a:solidFill>
                  <a:srgbClr val="555555"/>
                </a:solidFill>
                <a:effectLst/>
                <a:latin typeface="times" panose="02020603050405020304" pitchFamily="18" charset="0"/>
              </a:rPr>
              <a:t>tertentu</a:t>
            </a:r>
            <a:r>
              <a:rPr lang="en-ID" sz="1600" b="0" i="0" dirty="0">
                <a:solidFill>
                  <a:srgbClr val="555555"/>
                </a:solidFill>
                <a:effectLst/>
                <a:latin typeface="times" panose="02020603050405020304" pitchFamily="18" charset="0"/>
              </a:rPr>
              <a:t> yang </a:t>
            </a:r>
            <a:r>
              <a:rPr lang="en-ID" sz="1600" b="0" i="0" dirty="0" err="1">
                <a:solidFill>
                  <a:srgbClr val="555555"/>
                </a:solidFill>
                <a:effectLst/>
                <a:latin typeface="times" panose="02020603050405020304" pitchFamily="18" charset="0"/>
              </a:rPr>
              <a:t>yang</a:t>
            </a:r>
            <a:r>
              <a:rPr lang="en-ID" sz="1600" b="0" i="0" dirty="0">
                <a:solidFill>
                  <a:srgbClr val="555555"/>
                </a:solidFill>
                <a:effectLst/>
                <a:latin typeface="times" panose="02020603050405020304" pitchFamily="18" charset="0"/>
              </a:rPr>
              <a:t> </a:t>
            </a:r>
            <a:r>
              <a:rPr lang="en-ID" sz="1600" b="0" i="0" dirty="0" err="1">
                <a:solidFill>
                  <a:srgbClr val="555555"/>
                </a:solidFill>
                <a:effectLst/>
                <a:latin typeface="times" panose="02020603050405020304" pitchFamily="18" charset="0"/>
              </a:rPr>
              <a:t>tidak</a:t>
            </a:r>
            <a:r>
              <a:rPr lang="en-ID" sz="1600" b="0" i="0" dirty="0">
                <a:solidFill>
                  <a:srgbClr val="555555"/>
                </a:solidFill>
                <a:effectLst/>
                <a:latin typeface="times" panose="02020603050405020304" pitchFamily="18" charset="0"/>
              </a:rPr>
              <a:t> </a:t>
            </a:r>
            <a:r>
              <a:rPr lang="en-ID" sz="1600" b="0" i="0" dirty="0" err="1">
                <a:solidFill>
                  <a:srgbClr val="555555"/>
                </a:solidFill>
                <a:effectLst/>
                <a:latin typeface="times" panose="02020603050405020304" pitchFamily="18" charset="0"/>
              </a:rPr>
              <a:t>boleh</a:t>
            </a:r>
            <a:r>
              <a:rPr lang="en-ID" sz="1600" b="0" i="0" dirty="0">
                <a:solidFill>
                  <a:srgbClr val="555555"/>
                </a:solidFill>
                <a:effectLst/>
                <a:latin typeface="times" panose="02020603050405020304" pitchFamily="18" charset="0"/>
              </a:rPr>
              <a:t> </a:t>
            </a:r>
            <a:r>
              <a:rPr lang="en-ID" sz="1600" b="0" i="0" dirty="0" err="1">
                <a:solidFill>
                  <a:srgbClr val="555555"/>
                </a:solidFill>
                <a:effectLst/>
                <a:latin typeface="times" panose="02020603050405020304" pitchFamily="18" charset="0"/>
              </a:rPr>
              <a:t>diakses</a:t>
            </a:r>
            <a:r>
              <a:rPr lang="en-ID" sz="1600" b="0" i="0" dirty="0">
                <a:solidFill>
                  <a:srgbClr val="555555"/>
                </a:solidFill>
                <a:effectLst/>
                <a:latin typeface="times" panose="02020603050405020304" pitchFamily="18" charset="0"/>
              </a:rPr>
              <a:t> oleh client di </a:t>
            </a:r>
            <a:r>
              <a:rPr lang="en-ID" sz="1600" b="0" i="0" dirty="0" err="1">
                <a:solidFill>
                  <a:srgbClr val="555555"/>
                </a:solidFill>
                <a:effectLst/>
                <a:latin typeface="times" panose="02020603050405020304" pitchFamily="18" charset="0"/>
              </a:rPr>
              <a:t>jaringan</a:t>
            </a:r>
            <a:r>
              <a:rPr lang="en-ID" sz="1600" b="0" i="0" dirty="0">
                <a:solidFill>
                  <a:srgbClr val="555555"/>
                </a:solidFill>
                <a:effectLst/>
                <a:latin typeface="times" panose="02020603050405020304" pitchFamily="18" charset="0"/>
              </a:rPr>
              <a:t> local.</a:t>
            </a:r>
            <a:br>
              <a:rPr lang="en-ID" sz="1600" b="0" i="0" dirty="0">
                <a:solidFill>
                  <a:srgbClr val="555555"/>
                </a:solidFill>
                <a:effectLst/>
                <a:latin typeface="Arimo"/>
              </a:rPr>
            </a:br>
            <a:br>
              <a:rPr lang="en-ID" sz="1600" b="0" i="0" dirty="0">
                <a:solidFill>
                  <a:srgbClr val="555555"/>
                </a:solidFill>
                <a:effectLst/>
                <a:latin typeface="times" panose="02020603050405020304" pitchFamily="18" charset="0"/>
              </a:rPr>
            </a:br>
            <a:r>
              <a:rPr lang="en-ID" sz="1600" b="0" i="0" dirty="0">
                <a:solidFill>
                  <a:srgbClr val="555555"/>
                </a:solidFill>
                <a:effectLst/>
                <a:latin typeface="times" panose="02020603050405020304" pitchFamily="18" charset="0"/>
              </a:rPr>
              <a:t>6. pada menu </a:t>
            </a:r>
            <a:r>
              <a:rPr lang="en-ID" sz="1600" b="0" i="0" dirty="0" err="1">
                <a:solidFill>
                  <a:srgbClr val="555555"/>
                </a:solidFill>
                <a:effectLst/>
                <a:latin typeface="times" panose="02020603050405020304" pitchFamily="18" charset="0"/>
              </a:rPr>
              <a:t>ini</a:t>
            </a:r>
            <a:r>
              <a:rPr lang="en-ID" sz="1600" b="0" i="0" dirty="0">
                <a:solidFill>
                  <a:srgbClr val="555555"/>
                </a:solidFill>
                <a:effectLst/>
                <a:latin typeface="times" panose="02020603050405020304" pitchFamily="18" charset="0"/>
              </a:rPr>
              <a:t> juga </a:t>
            </a:r>
            <a:r>
              <a:rPr lang="en-ID" sz="1600" b="0" i="0" dirty="0" err="1">
                <a:solidFill>
                  <a:srgbClr val="555555"/>
                </a:solidFill>
                <a:effectLst/>
                <a:latin typeface="times" panose="02020603050405020304" pitchFamily="18" charset="0"/>
              </a:rPr>
              <a:t>bisa</a:t>
            </a:r>
            <a:r>
              <a:rPr lang="en-ID" sz="1600" b="0" i="0" dirty="0">
                <a:solidFill>
                  <a:srgbClr val="555555"/>
                </a:solidFill>
                <a:effectLst/>
                <a:latin typeface="times" panose="02020603050405020304" pitchFamily="18" charset="0"/>
              </a:rPr>
              <a:t> </a:t>
            </a:r>
            <a:r>
              <a:rPr lang="en-ID" sz="1600" b="0" i="0" dirty="0" err="1">
                <a:solidFill>
                  <a:srgbClr val="555555"/>
                </a:solidFill>
                <a:effectLst/>
                <a:latin typeface="times" panose="02020603050405020304" pitchFamily="18" charset="0"/>
              </a:rPr>
              <a:t>mengatur</a:t>
            </a:r>
            <a:r>
              <a:rPr lang="en-ID" sz="1600" b="0" i="0" dirty="0">
                <a:solidFill>
                  <a:srgbClr val="555555"/>
                </a:solidFill>
                <a:effectLst/>
                <a:latin typeface="times" panose="02020603050405020304" pitchFamily="18" charset="0"/>
              </a:rPr>
              <a:t> </a:t>
            </a:r>
            <a:r>
              <a:rPr lang="en-ID" sz="1600" b="0" i="0" dirty="0" err="1">
                <a:solidFill>
                  <a:srgbClr val="555555"/>
                </a:solidFill>
                <a:effectLst/>
                <a:latin typeface="times" panose="02020603050405020304" pitchFamily="18" charset="0"/>
              </a:rPr>
              <a:t>waktu</a:t>
            </a:r>
            <a:r>
              <a:rPr lang="en-ID" sz="1600" b="0" i="0" dirty="0">
                <a:solidFill>
                  <a:srgbClr val="555555"/>
                </a:solidFill>
                <a:effectLst/>
                <a:latin typeface="times" panose="02020603050405020304" pitchFamily="18" charset="0"/>
              </a:rPr>
              <a:t> </a:t>
            </a:r>
            <a:r>
              <a:rPr lang="en-ID" sz="1600" b="0" i="0" dirty="0" err="1">
                <a:solidFill>
                  <a:srgbClr val="555555"/>
                </a:solidFill>
                <a:effectLst/>
                <a:latin typeface="times" panose="02020603050405020304" pitchFamily="18" charset="0"/>
              </a:rPr>
              <a:t>akses</a:t>
            </a:r>
            <a:r>
              <a:rPr lang="en-ID" sz="1600" b="0" i="0" dirty="0">
                <a:solidFill>
                  <a:srgbClr val="555555"/>
                </a:solidFill>
                <a:effectLst/>
                <a:latin typeface="times" panose="02020603050405020304" pitchFamily="18" charset="0"/>
              </a:rPr>
              <a:t> user, </a:t>
            </a:r>
            <a:r>
              <a:rPr lang="en-ID" sz="1600" b="0" i="0" dirty="0" err="1">
                <a:solidFill>
                  <a:srgbClr val="555555"/>
                </a:solidFill>
                <a:effectLst/>
                <a:latin typeface="times" panose="02020603050405020304" pitchFamily="18" charset="0"/>
              </a:rPr>
              <a:t>pembatasan</a:t>
            </a:r>
            <a:r>
              <a:rPr lang="en-ID" sz="1600" b="0" i="0" dirty="0">
                <a:solidFill>
                  <a:srgbClr val="555555"/>
                </a:solidFill>
                <a:effectLst/>
                <a:latin typeface="times" panose="02020603050405020304" pitchFamily="18" charset="0"/>
              </a:rPr>
              <a:t> </a:t>
            </a:r>
            <a:r>
              <a:rPr lang="en-ID" sz="1600" b="0" i="0" dirty="0" err="1">
                <a:solidFill>
                  <a:srgbClr val="555555"/>
                </a:solidFill>
                <a:effectLst/>
                <a:latin typeface="times" panose="02020603050405020304" pitchFamily="18" charset="0"/>
              </a:rPr>
              <a:t>waktu</a:t>
            </a:r>
            <a:r>
              <a:rPr lang="en-ID" sz="1600" b="0" i="0" dirty="0">
                <a:solidFill>
                  <a:srgbClr val="555555"/>
                </a:solidFill>
                <a:effectLst/>
                <a:latin typeface="times" panose="02020603050405020304" pitchFamily="18" charset="0"/>
              </a:rPr>
              <a:t> client </a:t>
            </a:r>
            <a:r>
              <a:rPr lang="en-ID" sz="1600" b="0" i="0" dirty="0" err="1">
                <a:solidFill>
                  <a:srgbClr val="555555"/>
                </a:solidFill>
                <a:effectLst/>
                <a:latin typeface="times" panose="02020603050405020304" pitchFamily="18" charset="0"/>
              </a:rPr>
              <a:t>mengakses</a:t>
            </a:r>
            <a:r>
              <a:rPr lang="en-ID" sz="1600" b="0" i="0" dirty="0">
                <a:solidFill>
                  <a:srgbClr val="555555"/>
                </a:solidFill>
                <a:effectLst/>
                <a:latin typeface="times" panose="02020603050405020304" pitchFamily="18" charset="0"/>
              </a:rPr>
              <a:t> internet pada </a:t>
            </a:r>
            <a:r>
              <a:rPr lang="en-ID" sz="1600" b="0" i="0" dirty="0" err="1">
                <a:solidFill>
                  <a:srgbClr val="555555"/>
                </a:solidFill>
                <a:effectLst/>
                <a:latin typeface="times" panose="02020603050405020304" pitchFamily="18" charset="0"/>
              </a:rPr>
              <a:t>jaringan</a:t>
            </a:r>
            <a:r>
              <a:rPr lang="en-ID" sz="1600" b="0" i="0" dirty="0">
                <a:solidFill>
                  <a:srgbClr val="555555"/>
                </a:solidFill>
                <a:effectLst/>
                <a:latin typeface="times" panose="02020603050405020304" pitchFamily="18" charset="0"/>
              </a:rPr>
              <a:t>.</a:t>
            </a:r>
            <a:br>
              <a:rPr lang="en-ID" sz="1600" b="0" i="0" dirty="0">
                <a:solidFill>
                  <a:srgbClr val="555555"/>
                </a:solidFill>
                <a:effectLst/>
                <a:latin typeface="Arimo"/>
              </a:rPr>
            </a:br>
            <a:endParaRPr lang="en-ID" sz="1600" dirty="0"/>
          </a:p>
        </p:txBody>
      </p:sp>
      <p:pic>
        <p:nvPicPr>
          <p:cNvPr id="5122" name="Picture 2" descr="MikroTik Tutorials: Basic of MikroTik Firewall">
            <a:extLst>
              <a:ext uri="{FF2B5EF4-FFF2-40B4-BE49-F238E27FC236}">
                <a16:creationId xmlns:a16="http://schemas.microsoft.com/office/drawing/2014/main" id="{40C899B9-8D2E-4D3F-84D9-B446B057F6A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84174" y="5022574"/>
            <a:ext cx="6705600" cy="1930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9133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AB8DC-69F9-4497-AD1F-B8DC2288F9BD}"/>
              </a:ext>
            </a:extLst>
          </p:cNvPr>
          <p:cNvSpPr>
            <a:spLocks noGrp="1"/>
          </p:cNvSpPr>
          <p:nvPr>
            <p:ph type="title"/>
          </p:nvPr>
        </p:nvSpPr>
        <p:spPr>
          <a:xfrm>
            <a:off x="838200" y="500062"/>
            <a:ext cx="10515600" cy="1325563"/>
          </a:xfrm>
        </p:spPr>
        <p:txBody>
          <a:bodyPr>
            <a:normAutofit fontScale="90000"/>
          </a:bodyPr>
          <a:lstStyle/>
          <a:p>
            <a:r>
              <a:rPr lang="en-ID" b="1" i="0">
                <a:solidFill>
                  <a:srgbClr val="555555"/>
                </a:solidFill>
                <a:effectLst/>
                <a:latin typeface="times" panose="02020603050405020304" pitchFamily="18" charset="0"/>
              </a:rPr>
              <a:t>Routes</a:t>
            </a:r>
            <a:br>
              <a:rPr lang="en-ID" b="0" i="0" dirty="0">
                <a:solidFill>
                  <a:srgbClr val="555555"/>
                </a:solidFill>
                <a:effectLst/>
                <a:latin typeface="Arimo"/>
              </a:rPr>
            </a:br>
            <a:r>
              <a:rPr lang="en-ID" b="0" i="0" dirty="0">
                <a:solidFill>
                  <a:srgbClr val="555555"/>
                </a:solidFill>
                <a:effectLst/>
                <a:latin typeface="times" panose="02020603050405020304" pitchFamily="18" charset="0"/>
              </a:rPr>
              <a:t>Pada menu </a:t>
            </a:r>
            <a:r>
              <a:rPr lang="en-ID" b="0" i="0" dirty="0" err="1">
                <a:solidFill>
                  <a:srgbClr val="555555"/>
                </a:solidFill>
                <a:effectLst/>
                <a:latin typeface="times" panose="02020603050405020304" pitchFamily="18" charset="0"/>
              </a:rPr>
              <a:t>ini</a:t>
            </a:r>
            <a:r>
              <a:rPr lang="en-ID" b="0" i="0" dirty="0">
                <a:solidFill>
                  <a:srgbClr val="555555"/>
                </a:solidFill>
                <a:effectLst/>
                <a:latin typeface="times" panose="02020603050405020304" pitchFamily="18" charset="0"/>
              </a:rPr>
              <a:t> </a:t>
            </a:r>
            <a:r>
              <a:rPr lang="en-ID" b="0" i="0" dirty="0" err="1">
                <a:solidFill>
                  <a:srgbClr val="555555"/>
                </a:solidFill>
                <a:effectLst/>
                <a:latin typeface="times" panose="02020603050405020304" pitchFamily="18" charset="0"/>
              </a:rPr>
              <a:t>berfungsi</a:t>
            </a:r>
            <a:r>
              <a:rPr lang="en-ID" b="0" i="0" dirty="0">
                <a:solidFill>
                  <a:srgbClr val="555555"/>
                </a:solidFill>
                <a:effectLst/>
                <a:latin typeface="times" panose="02020603050405020304" pitchFamily="18" charset="0"/>
              </a:rPr>
              <a:t> </a:t>
            </a:r>
            <a:r>
              <a:rPr lang="en-ID" b="0" i="0" dirty="0" err="1">
                <a:solidFill>
                  <a:srgbClr val="555555"/>
                </a:solidFill>
                <a:effectLst/>
                <a:latin typeface="times" panose="02020603050405020304" pitchFamily="18" charset="0"/>
              </a:rPr>
              <a:t>untuk</a:t>
            </a:r>
            <a:r>
              <a:rPr lang="en-ID" b="0" i="0" dirty="0">
                <a:solidFill>
                  <a:srgbClr val="555555"/>
                </a:solidFill>
                <a:effectLst/>
                <a:latin typeface="times" panose="02020603050405020304" pitchFamily="18" charset="0"/>
              </a:rPr>
              <a:t> </a:t>
            </a:r>
            <a:r>
              <a:rPr lang="en-ID" b="0" i="0" dirty="0" err="1">
                <a:solidFill>
                  <a:srgbClr val="555555"/>
                </a:solidFill>
                <a:effectLst/>
                <a:latin typeface="times" panose="02020603050405020304" pitchFamily="18" charset="0"/>
              </a:rPr>
              <a:t>menentukan</a:t>
            </a:r>
            <a:r>
              <a:rPr lang="en-ID" b="0" i="0" dirty="0">
                <a:solidFill>
                  <a:srgbClr val="555555"/>
                </a:solidFill>
                <a:effectLst/>
                <a:latin typeface="times" panose="02020603050405020304" pitchFamily="18" charset="0"/>
              </a:rPr>
              <a:t> </a:t>
            </a:r>
            <a:r>
              <a:rPr lang="en-ID" b="0" i="0" dirty="0" err="1">
                <a:solidFill>
                  <a:srgbClr val="555555"/>
                </a:solidFill>
                <a:effectLst/>
                <a:latin typeface="times" panose="02020603050405020304" pitchFamily="18" charset="0"/>
              </a:rPr>
              <a:t>sebuah</a:t>
            </a:r>
            <a:r>
              <a:rPr lang="en-ID" b="0" i="0" dirty="0">
                <a:solidFill>
                  <a:srgbClr val="555555"/>
                </a:solidFill>
                <a:effectLst/>
                <a:latin typeface="times" panose="02020603050405020304" pitchFamily="18" charset="0"/>
              </a:rPr>
              <a:t> gateway </a:t>
            </a:r>
            <a:r>
              <a:rPr lang="en-ID" b="0" i="0" dirty="0" err="1">
                <a:solidFill>
                  <a:srgbClr val="555555"/>
                </a:solidFill>
                <a:effectLst/>
                <a:latin typeface="times" panose="02020603050405020304" pitchFamily="18" charset="0"/>
              </a:rPr>
              <a:t>dari</a:t>
            </a:r>
            <a:r>
              <a:rPr lang="en-ID" b="0" i="0" dirty="0">
                <a:solidFill>
                  <a:srgbClr val="555555"/>
                </a:solidFill>
                <a:effectLst/>
                <a:latin typeface="times" panose="02020603050405020304" pitchFamily="18" charset="0"/>
              </a:rPr>
              <a:t> </a:t>
            </a:r>
            <a:r>
              <a:rPr lang="en-ID" b="0" i="0" dirty="0" err="1">
                <a:solidFill>
                  <a:srgbClr val="555555"/>
                </a:solidFill>
                <a:effectLst/>
                <a:latin typeface="times" panose="02020603050405020304" pitchFamily="18" charset="0"/>
              </a:rPr>
              <a:t>jaringan</a:t>
            </a:r>
            <a:r>
              <a:rPr lang="en-ID" b="0" i="0" dirty="0">
                <a:solidFill>
                  <a:srgbClr val="555555"/>
                </a:solidFill>
                <a:effectLst/>
                <a:latin typeface="times" panose="02020603050405020304" pitchFamily="18" charset="0"/>
              </a:rPr>
              <a:t> yang </a:t>
            </a:r>
            <a:r>
              <a:rPr lang="en-ID" b="0" i="0" dirty="0" err="1">
                <a:solidFill>
                  <a:srgbClr val="555555"/>
                </a:solidFill>
                <a:effectLst/>
                <a:latin typeface="times" panose="02020603050405020304" pitchFamily="18" charset="0"/>
              </a:rPr>
              <a:t>ada</a:t>
            </a:r>
            <a:r>
              <a:rPr lang="en-ID" b="0" i="0" dirty="0">
                <a:solidFill>
                  <a:srgbClr val="555555"/>
                </a:solidFill>
                <a:effectLst/>
                <a:latin typeface="times" panose="02020603050405020304" pitchFamily="18" charset="0"/>
              </a:rPr>
              <a:t> </a:t>
            </a:r>
            <a:r>
              <a:rPr lang="en-ID" b="0" i="0" dirty="0" err="1">
                <a:solidFill>
                  <a:srgbClr val="555555"/>
                </a:solidFill>
                <a:effectLst/>
                <a:latin typeface="times" panose="02020603050405020304" pitchFamily="18" charset="0"/>
              </a:rPr>
              <a:t>sesuai</a:t>
            </a:r>
            <a:r>
              <a:rPr lang="en-ID" b="0" i="0" dirty="0">
                <a:solidFill>
                  <a:srgbClr val="555555"/>
                </a:solidFill>
                <a:effectLst/>
                <a:latin typeface="times" panose="02020603050405020304" pitchFamily="18" charset="0"/>
              </a:rPr>
              <a:t> </a:t>
            </a:r>
            <a:r>
              <a:rPr lang="en-ID" b="0" i="0" dirty="0" err="1">
                <a:solidFill>
                  <a:srgbClr val="555555"/>
                </a:solidFill>
                <a:effectLst/>
                <a:latin typeface="times" panose="02020603050405020304" pitchFamily="18" charset="0"/>
              </a:rPr>
              <a:t>kebutuhan</a:t>
            </a:r>
            <a:r>
              <a:rPr lang="en-ID" b="0" i="0" dirty="0">
                <a:solidFill>
                  <a:srgbClr val="555555"/>
                </a:solidFill>
                <a:effectLst/>
                <a:latin typeface="times" panose="02020603050405020304" pitchFamily="18" charset="0"/>
              </a:rPr>
              <a:t> yang di </a:t>
            </a:r>
            <a:r>
              <a:rPr lang="en-ID" b="0" i="0" dirty="0" err="1">
                <a:solidFill>
                  <a:srgbClr val="555555"/>
                </a:solidFill>
                <a:effectLst/>
                <a:latin typeface="times" panose="02020603050405020304" pitchFamily="18" charset="0"/>
              </a:rPr>
              <a:t>perlukan</a:t>
            </a:r>
            <a:r>
              <a:rPr lang="en-ID" b="0" i="0" dirty="0">
                <a:solidFill>
                  <a:srgbClr val="555555"/>
                </a:solidFill>
                <a:effectLst/>
                <a:latin typeface="times" panose="02020603050405020304" pitchFamily="18" charset="0"/>
              </a:rPr>
              <a:t> di </a:t>
            </a:r>
            <a:r>
              <a:rPr lang="en-ID" b="0" i="0" dirty="0" err="1">
                <a:solidFill>
                  <a:srgbClr val="555555"/>
                </a:solidFill>
                <a:effectLst/>
                <a:latin typeface="times" panose="02020603050405020304" pitchFamily="18" charset="0"/>
              </a:rPr>
              <a:t>jaringan</a:t>
            </a:r>
            <a:r>
              <a:rPr lang="en-ID" b="0" i="0" dirty="0">
                <a:solidFill>
                  <a:srgbClr val="555555"/>
                </a:solidFill>
                <a:effectLst/>
                <a:latin typeface="times" panose="02020603050405020304" pitchFamily="18" charset="0"/>
              </a:rPr>
              <a:t> </a:t>
            </a:r>
            <a:r>
              <a:rPr lang="en-ID" b="0" i="0" dirty="0" err="1">
                <a:solidFill>
                  <a:srgbClr val="555555"/>
                </a:solidFill>
                <a:effectLst/>
                <a:latin typeface="times" panose="02020603050405020304" pitchFamily="18" charset="0"/>
              </a:rPr>
              <a:t>kita</a:t>
            </a:r>
            <a:r>
              <a:rPr lang="en-ID" b="0" i="0" dirty="0">
                <a:solidFill>
                  <a:srgbClr val="555555"/>
                </a:solidFill>
                <a:effectLst/>
                <a:latin typeface="times" panose="02020603050405020304" pitchFamily="18" charset="0"/>
              </a:rPr>
              <a:t>.</a:t>
            </a:r>
            <a:endParaRPr lang="en-ID" dirty="0"/>
          </a:p>
        </p:txBody>
      </p:sp>
      <p:pic>
        <p:nvPicPr>
          <p:cNvPr id="5" name="Content Placeholder 4">
            <a:extLst>
              <a:ext uri="{FF2B5EF4-FFF2-40B4-BE49-F238E27FC236}">
                <a16:creationId xmlns:a16="http://schemas.microsoft.com/office/drawing/2014/main" id="{7CF4F77A-E5F7-4139-92D0-95C2F86FCAB0}"/>
              </a:ext>
            </a:extLst>
          </p:cNvPr>
          <p:cNvPicPr>
            <a:picLocks noGrp="1" noChangeAspect="1"/>
          </p:cNvPicPr>
          <p:nvPr>
            <p:ph idx="1"/>
          </p:nvPr>
        </p:nvPicPr>
        <p:blipFill>
          <a:blip r:embed="rId2"/>
          <a:stretch>
            <a:fillRect/>
          </a:stretch>
        </p:blipFill>
        <p:spPr>
          <a:xfrm>
            <a:off x="940205" y="2262946"/>
            <a:ext cx="10138612" cy="4351338"/>
          </a:xfrm>
        </p:spPr>
      </p:pic>
    </p:spTree>
    <p:extLst>
      <p:ext uri="{BB962C8B-B14F-4D97-AF65-F5344CB8AC3E}">
        <p14:creationId xmlns:p14="http://schemas.microsoft.com/office/powerpoint/2010/main" val="42194755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376</Words>
  <Application>Microsoft Office PowerPoint</Application>
  <PresentationFormat>Widescreen</PresentationFormat>
  <Paragraphs>10</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Arimo</vt:lpstr>
      <vt:lpstr>Calibri</vt:lpstr>
      <vt:lpstr>Calibri Light</vt:lpstr>
      <vt:lpstr>times</vt:lpstr>
      <vt:lpstr>Office Theme</vt:lpstr>
      <vt:lpstr>FUNGSI MENU DI MIKROTIK</vt:lpstr>
      <vt:lpstr>IP (internet Proticol)  Menu ini berfunsi sebagai pengatur IP di dalam sebuah jaringan dan terdapat beberapa sub menu lagi di menu IP ini: </vt:lpstr>
      <vt:lpstr>DHCP Server adalah tempat ujntukmenyeting secara DHCP Server,jika kita menginginkan tiap komputer dalam jaringan mendapatkan IP,DNS dan Gateway secara otomatis</vt:lpstr>
      <vt:lpstr>DNS tempat untuk memberikan domain yang diperoleh dai ISP (penyedia Internet)</vt:lpstr>
      <vt:lpstr>Firewall fungsi farewall ini adalah melindungi komputer dan jaringan sobat  dari akses komputer lain yang tidak mempunyai hak untuk mengakses komputer atau jaringan sobat. jadi jaringan kita tidakmudah di bobol oleh hacker karena kita sudah melindungi komputer dan jaringan kita dengan mengaktifkan fire wall.  Adapun fungsi Firewall di dalam jaringan sepertiyang di bawah ini :   1. Paket Filtering : memeriksa header dan paket TCP/IP (tergantung perncang jaringannya,  contonya adalah TCP IP) dan memutuskan apakah data ini memiliki akses ke jaringan.  2. Network Address Translation (NAT) : biyasnaya sebuah jaringan mempunyai sebuah IP public dan dalam sebuah jaringan sendiri mempunyai IP publicnya sendiri.Firewal sendiri berfungsi untuk meneruskan paket data dari internet ke dalam jaringan local sesuai dengan IP komputer local.  3. Alikasi proxy : firewall bisa mendeteksi protocolapalikasi tertentu yang lebih spesifik.  4. Trafik management : menctat dan memantau trafik jaringan.  5. pada menu firewall ini kita bisa menutup akses dari web web tertentu yang yang tidak boleh diakses oleh client di jaringan local.  6. pada menu ini juga bisa mengatur waktu akses user, pembatasan waktu client mengakses internet pada jaringan. </vt:lpstr>
      <vt:lpstr>Routes Pada menu ini berfungsi untuk menentukan sebuah gateway dari jaringan yang ada sesuai kebutuhan yang di perlukan di jaringan kita.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FUNGSI MENU DI MIKROTIK</dc:title>
  <dc:creator>riyan syahrul</dc:creator>
  <cp:lastModifiedBy>riyan syahrul</cp:lastModifiedBy>
  <cp:revision>1</cp:revision>
  <dcterms:created xsi:type="dcterms:W3CDTF">2021-09-09T05:58:49Z</dcterms:created>
  <dcterms:modified xsi:type="dcterms:W3CDTF">2021-09-09T06:02:04Z</dcterms:modified>
</cp:coreProperties>
</file>