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620000" cy="9779000"/>
  <p:notesSz cx="7620000" cy="9779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031490"/>
            <a:ext cx="6423025" cy="2053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476240"/>
            <a:ext cx="5289550" cy="2444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249170"/>
            <a:ext cx="3287077" cy="645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249170"/>
            <a:ext cx="3287077" cy="645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12578" y="255833"/>
            <a:ext cx="1315718" cy="702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948" y="1257300"/>
            <a:ext cx="7086603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249170"/>
            <a:ext cx="6800850" cy="645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094470"/>
            <a:ext cx="2418080" cy="48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094470"/>
            <a:ext cx="1737995" cy="48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094470"/>
            <a:ext cx="1737995" cy="48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pdfconvert.com/" TargetMode="External"/><Relationship Id="rId3" Type="http://schemas.openxmlformats.org/officeDocument/2006/relationships/hyperlink" Target="https://www.freepdfconvert.com/membership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72291"/>
            <a:ext cx="7552055" cy="2306955"/>
          </a:xfrm>
          <a:custGeom>
            <a:avLst/>
            <a:gdLst/>
            <a:ahLst/>
            <a:cxnLst/>
            <a:rect l="l" t="t" r="r" b="b"/>
            <a:pathLst>
              <a:path w="7552055" h="2306954">
                <a:moveTo>
                  <a:pt x="0" y="0"/>
                </a:moveTo>
                <a:lnTo>
                  <a:pt x="7551561" y="0"/>
                </a:lnTo>
                <a:lnTo>
                  <a:pt x="7551561" y="2306708"/>
                </a:lnTo>
                <a:lnTo>
                  <a:pt x="0" y="2306708"/>
                </a:lnTo>
                <a:lnTo>
                  <a:pt x="0" y="0"/>
                </a:lnTo>
                <a:close/>
              </a:path>
            </a:pathLst>
          </a:custGeom>
          <a:solidFill>
            <a:srgbClr val="F62626">
              <a:alpha val="839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9598" y="7987293"/>
            <a:ext cx="3251200" cy="319405"/>
          </a:xfrm>
          <a:custGeom>
            <a:avLst/>
            <a:gdLst/>
            <a:ahLst/>
            <a:cxnLst/>
            <a:rect l="l" t="t" r="r" b="b"/>
            <a:pathLst>
              <a:path w="3251200" h="319404">
                <a:moveTo>
                  <a:pt x="51655" y="314854"/>
                </a:moveTo>
                <a:lnTo>
                  <a:pt x="0" y="314854"/>
                </a:lnTo>
                <a:lnTo>
                  <a:pt x="0" y="4099"/>
                </a:lnTo>
                <a:lnTo>
                  <a:pt x="61187" y="4099"/>
                </a:lnTo>
                <a:lnTo>
                  <a:pt x="86464" y="67029"/>
                </a:lnTo>
                <a:lnTo>
                  <a:pt x="41611" y="67029"/>
                </a:lnTo>
                <a:lnTo>
                  <a:pt x="51655" y="192171"/>
                </a:lnTo>
                <a:lnTo>
                  <a:pt x="51655" y="314854"/>
                </a:lnTo>
                <a:close/>
              </a:path>
              <a:path w="3251200" h="319404">
                <a:moveTo>
                  <a:pt x="203203" y="237063"/>
                </a:moveTo>
                <a:lnTo>
                  <a:pt x="154762" y="237063"/>
                </a:lnTo>
                <a:lnTo>
                  <a:pt x="248132" y="4099"/>
                </a:lnTo>
                <a:lnTo>
                  <a:pt x="309319" y="4099"/>
                </a:lnTo>
                <a:lnTo>
                  <a:pt x="309319" y="67439"/>
                </a:lnTo>
                <a:lnTo>
                  <a:pt x="267708" y="67439"/>
                </a:lnTo>
                <a:lnTo>
                  <a:pt x="203203" y="237063"/>
                </a:lnTo>
                <a:close/>
              </a:path>
              <a:path w="3251200" h="319404">
                <a:moveTo>
                  <a:pt x="173620" y="314854"/>
                </a:moveTo>
                <a:lnTo>
                  <a:pt x="135493" y="314854"/>
                </a:lnTo>
                <a:lnTo>
                  <a:pt x="41611" y="67029"/>
                </a:lnTo>
                <a:lnTo>
                  <a:pt x="86464" y="67029"/>
                </a:lnTo>
                <a:lnTo>
                  <a:pt x="154762" y="237063"/>
                </a:lnTo>
                <a:lnTo>
                  <a:pt x="203203" y="237063"/>
                </a:lnTo>
                <a:lnTo>
                  <a:pt x="173620" y="314854"/>
                </a:lnTo>
                <a:close/>
              </a:path>
              <a:path w="3251200" h="319404">
                <a:moveTo>
                  <a:pt x="309319" y="314854"/>
                </a:moveTo>
                <a:lnTo>
                  <a:pt x="257663" y="314854"/>
                </a:lnTo>
                <a:lnTo>
                  <a:pt x="257663" y="192171"/>
                </a:lnTo>
                <a:lnTo>
                  <a:pt x="267708" y="67439"/>
                </a:lnTo>
                <a:lnTo>
                  <a:pt x="309319" y="67439"/>
                </a:lnTo>
                <a:lnTo>
                  <a:pt x="309319" y="314854"/>
                </a:lnTo>
                <a:close/>
              </a:path>
              <a:path w="3251200" h="319404">
                <a:moveTo>
                  <a:pt x="425147" y="314854"/>
                </a:moveTo>
                <a:lnTo>
                  <a:pt x="373286" y="314854"/>
                </a:lnTo>
                <a:lnTo>
                  <a:pt x="373286" y="4099"/>
                </a:lnTo>
                <a:lnTo>
                  <a:pt x="425147" y="4099"/>
                </a:lnTo>
                <a:lnTo>
                  <a:pt x="425147" y="314854"/>
                </a:lnTo>
                <a:close/>
              </a:path>
              <a:path w="3251200" h="319404">
                <a:moveTo>
                  <a:pt x="594077" y="318953"/>
                </a:moveTo>
                <a:lnTo>
                  <a:pt x="544497" y="309165"/>
                </a:lnTo>
                <a:lnTo>
                  <a:pt x="505627" y="279802"/>
                </a:lnTo>
                <a:lnTo>
                  <a:pt x="480337" y="234449"/>
                </a:lnTo>
                <a:lnTo>
                  <a:pt x="471497" y="176695"/>
                </a:lnTo>
                <a:lnTo>
                  <a:pt x="471525" y="144308"/>
                </a:lnTo>
                <a:lnTo>
                  <a:pt x="479978" y="86016"/>
                </a:lnTo>
                <a:lnTo>
                  <a:pt x="505422" y="39869"/>
                </a:lnTo>
                <a:lnTo>
                  <a:pt x="545419" y="9967"/>
                </a:lnTo>
                <a:lnTo>
                  <a:pt x="597562" y="0"/>
                </a:lnTo>
                <a:lnTo>
                  <a:pt x="622640" y="1851"/>
                </a:lnTo>
                <a:lnTo>
                  <a:pt x="644682" y="7405"/>
                </a:lnTo>
                <a:lnTo>
                  <a:pt x="663688" y="16661"/>
                </a:lnTo>
                <a:lnTo>
                  <a:pt x="679657" y="29620"/>
                </a:lnTo>
                <a:lnTo>
                  <a:pt x="691750" y="44686"/>
                </a:lnTo>
                <a:lnTo>
                  <a:pt x="597562" y="44686"/>
                </a:lnTo>
                <a:lnTo>
                  <a:pt x="580452" y="46377"/>
                </a:lnTo>
                <a:lnTo>
                  <a:pt x="542114" y="71744"/>
                </a:lnTo>
                <a:lnTo>
                  <a:pt x="524338" y="122669"/>
                </a:lnTo>
                <a:lnTo>
                  <a:pt x="523153" y="144308"/>
                </a:lnTo>
                <a:lnTo>
                  <a:pt x="523273" y="176695"/>
                </a:lnTo>
                <a:lnTo>
                  <a:pt x="532896" y="230381"/>
                </a:lnTo>
                <a:lnTo>
                  <a:pt x="562535" y="267272"/>
                </a:lnTo>
                <a:lnTo>
                  <a:pt x="594077" y="274472"/>
                </a:lnTo>
                <a:lnTo>
                  <a:pt x="691098" y="274472"/>
                </a:lnTo>
                <a:lnTo>
                  <a:pt x="679452" y="289026"/>
                </a:lnTo>
                <a:lnTo>
                  <a:pt x="663201" y="302119"/>
                </a:lnTo>
                <a:lnTo>
                  <a:pt x="643555" y="311471"/>
                </a:lnTo>
                <a:lnTo>
                  <a:pt x="620513" y="317083"/>
                </a:lnTo>
                <a:lnTo>
                  <a:pt x="594077" y="318953"/>
                </a:lnTo>
                <a:close/>
              </a:path>
              <a:path w="3251200" h="319404">
                <a:moveTo>
                  <a:pt x="713992" y="112125"/>
                </a:moveTo>
                <a:lnTo>
                  <a:pt x="662541" y="112125"/>
                </a:lnTo>
                <a:lnTo>
                  <a:pt x="659460" y="95944"/>
                </a:lnTo>
                <a:lnTo>
                  <a:pt x="655239" y="82044"/>
                </a:lnTo>
                <a:lnTo>
                  <a:pt x="624901" y="48785"/>
                </a:lnTo>
                <a:lnTo>
                  <a:pt x="597562" y="44686"/>
                </a:lnTo>
                <a:lnTo>
                  <a:pt x="691750" y="44686"/>
                </a:lnTo>
                <a:lnTo>
                  <a:pt x="692680" y="45845"/>
                </a:lnTo>
                <a:lnTo>
                  <a:pt x="702744" y="65005"/>
                </a:lnTo>
                <a:lnTo>
                  <a:pt x="709848" y="87098"/>
                </a:lnTo>
                <a:lnTo>
                  <a:pt x="713992" y="112125"/>
                </a:lnTo>
                <a:close/>
              </a:path>
              <a:path w="3251200" h="319404">
                <a:moveTo>
                  <a:pt x="691098" y="274472"/>
                </a:moveTo>
                <a:lnTo>
                  <a:pt x="594077" y="274472"/>
                </a:lnTo>
                <a:lnTo>
                  <a:pt x="610239" y="273479"/>
                </a:lnTo>
                <a:lnTo>
                  <a:pt x="623774" y="270500"/>
                </a:lnTo>
                <a:lnTo>
                  <a:pt x="654906" y="237857"/>
                </a:lnTo>
                <a:lnTo>
                  <a:pt x="662644" y="207647"/>
                </a:lnTo>
                <a:lnTo>
                  <a:pt x="714095" y="207647"/>
                </a:lnTo>
                <a:lnTo>
                  <a:pt x="709854" y="231989"/>
                </a:lnTo>
                <a:lnTo>
                  <a:pt x="702667" y="253666"/>
                </a:lnTo>
                <a:lnTo>
                  <a:pt x="692533" y="272678"/>
                </a:lnTo>
                <a:lnTo>
                  <a:pt x="691098" y="274472"/>
                </a:lnTo>
                <a:close/>
              </a:path>
              <a:path w="3251200" h="319404">
                <a:moveTo>
                  <a:pt x="805041" y="314854"/>
                </a:moveTo>
                <a:lnTo>
                  <a:pt x="753180" y="314854"/>
                </a:lnTo>
                <a:lnTo>
                  <a:pt x="753180" y="4099"/>
                </a:lnTo>
                <a:lnTo>
                  <a:pt x="858131" y="4099"/>
                </a:lnTo>
                <a:lnTo>
                  <a:pt x="882909" y="5637"/>
                </a:lnTo>
                <a:lnTo>
                  <a:pt x="923701" y="17936"/>
                </a:lnTo>
                <a:lnTo>
                  <a:pt x="956007" y="48785"/>
                </a:lnTo>
                <a:lnTo>
                  <a:pt x="805041" y="48785"/>
                </a:lnTo>
                <a:lnTo>
                  <a:pt x="805041" y="149432"/>
                </a:lnTo>
                <a:lnTo>
                  <a:pt x="954245" y="149432"/>
                </a:lnTo>
                <a:lnTo>
                  <a:pt x="952629" y="152097"/>
                </a:lnTo>
                <a:lnTo>
                  <a:pt x="944186" y="162391"/>
                </a:lnTo>
                <a:lnTo>
                  <a:pt x="935051" y="170930"/>
                </a:lnTo>
                <a:lnTo>
                  <a:pt x="925225" y="177714"/>
                </a:lnTo>
                <a:lnTo>
                  <a:pt x="914707" y="182742"/>
                </a:lnTo>
                <a:lnTo>
                  <a:pt x="920884" y="193914"/>
                </a:lnTo>
                <a:lnTo>
                  <a:pt x="805041" y="193914"/>
                </a:lnTo>
                <a:lnTo>
                  <a:pt x="805041" y="314854"/>
                </a:lnTo>
                <a:close/>
              </a:path>
              <a:path w="3251200" h="319404">
                <a:moveTo>
                  <a:pt x="954245" y="149432"/>
                </a:moveTo>
                <a:lnTo>
                  <a:pt x="859361" y="149432"/>
                </a:lnTo>
                <a:lnTo>
                  <a:pt x="873031" y="148529"/>
                </a:lnTo>
                <a:lnTo>
                  <a:pt x="884831" y="145819"/>
                </a:lnTo>
                <a:lnTo>
                  <a:pt x="913579" y="118915"/>
                </a:lnTo>
                <a:lnTo>
                  <a:pt x="917167" y="99826"/>
                </a:lnTo>
                <a:lnTo>
                  <a:pt x="916308" y="88783"/>
                </a:lnTo>
                <a:lnTo>
                  <a:pt x="895490" y="56626"/>
                </a:lnTo>
                <a:lnTo>
                  <a:pt x="858131" y="48785"/>
                </a:lnTo>
                <a:lnTo>
                  <a:pt x="956007" y="48785"/>
                </a:lnTo>
                <a:lnTo>
                  <a:pt x="961546" y="58778"/>
                </a:lnTo>
                <a:lnTo>
                  <a:pt x="967003" y="77932"/>
                </a:lnTo>
                <a:lnTo>
                  <a:pt x="968822" y="99826"/>
                </a:lnTo>
                <a:lnTo>
                  <a:pt x="967810" y="114278"/>
                </a:lnTo>
                <a:lnTo>
                  <a:pt x="964774" y="127807"/>
                </a:lnTo>
                <a:lnTo>
                  <a:pt x="959713" y="140413"/>
                </a:lnTo>
                <a:lnTo>
                  <a:pt x="954245" y="149432"/>
                </a:lnTo>
                <a:close/>
              </a:path>
              <a:path w="3251200" h="319404">
                <a:moveTo>
                  <a:pt x="982146" y="314854"/>
                </a:moveTo>
                <a:lnTo>
                  <a:pt x="930081" y="314854"/>
                </a:lnTo>
                <a:lnTo>
                  <a:pt x="865306" y="193914"/>
                </a:lnTo>
                <a:lnTo>
                  <a:pt x="920884" y="193914"/>
                </a:lnTo>
                <a:lnTo>
                  <a:pt x="982146" y="304707"/>
                </a:lnTo>
                <a:lnTo>
                  <a:pt x="982146" y="314854"/>
                </a:lnTo>
                <a:close/>
              </a:path>
              <a:path w="3251200" h="319404">
                <a:moveTo>
                  <a:pt x="1128697" y="318953"/>
                </a:moveTo>
                <a:lnTo>
                  <a:pt x="1077920" y="308884"/>
                </a:lnTo>
                <a:lnTo>
                  <a:pt x="1037480" y="278777"/>
                </a:lnTo>
                <a:lnTo>
                  <a:pt x="1011037" y="231169"/>
                </a:lnTo>
                <a:lnTo>
                  <a:pt x="1002223" y="168906"/>
                </a:lnTo>
                <a:lnTo>
                  <a:pt x="1002250" y="149637"/>
                </a:lnTo>
                <a:lnTo>
                  <a:pt x="1010986" y="87989"/>
                </a:lnTo>
                <a:lnTo>
                  <a:pt x="1037275" y="40381"/>
                </a:lnTo>
                <a:lnTo>
                  <a:pt x="1077605" y="10095"/>
                </a:lnTo>
                <a:lnTo>
                  <a:pt x="1128287" y="0"/>
                </a:lnTo>
                <a:lnTo>
                  <a:pt x="1155319" y="2485"/>
                </a:lnTo>
                <a:lnTo>
                  <a:pt x="1179533" y="9941"/>
                </a:lnTo>
                <a:lnTo>
                  <a:pt x="1200928" y="22368"/>
                </a:lnTo>
                <a:lnTo>
                  <a:pt x="1219505" y="39766"/>
                </a:lnTo>
                <a:lnTo>
                  <a:pt x="1223803" y="45916"/>
                </a:lnTo>
                <a:lnTo>
                  <a:pt x="1128287" y="45916"/>
                </a:lnTo>
                <a:lnTo>
                  <a:pt x="1112254" y="47562"/>
                </a:lnTo>
                <a:lnTo>
                  <a:pt x="1074069" y="72256"/>
                </a:lnTo>
                <a:lnTo>
                  <a:pt x="1054948" y="125622"/>
                </a:lnTo>
                <a:lnTo>
                  <a:pt x="1053673" y="168906"/>
                </a:lnTo>
                <a:lnTo>
                  <a:pt x="1054968" y="193151"/>
                </a:lnTo>
                <a:lnTo>
                  <a:pt x="1065285" y="232149"/>
                </a:lnTo>
                <a:lnTo>
                  <a:pt x="1098232" y="266657"/>
                </a:lnTo>
                <a:lnTo>
                  <a:pt x="1128697" y="273242"/>
                </a:lnTo>
                <a:lnTo>
                  <a:pt x="1224029" y="273242"/>
                </a:lnTo>
                <a:lnTo>
                  <a:pt x="1220325" y="278674"/>
                </a:lnTo>
                <a:lnTo>
                  <a:pt x="1201761" y="296296"/>
                </a:lnTo>
                <a:lnTo>
                  <a:pt x="1180302" y="308884"/>
                </a:lnTo>
                <a:lnTo>
                  <a:pt x="1155947" y="316436"/>
                </a:lnTo>
                <a:lnTo>
                  <a:pt x="1128697" y="318953"/>
                </a:lnTo>
                <a:close/>
              </a:path>
              <a:path w="3251200" h="319404">
                <a:moveTo>
                  <a:pt x="1224029" y="273242"/>
                </a:moveTo>
                <a:lnTo>
                  <a:pt x="1128697" y="273242"/>
                </a:lnTo>
                <a:lnTo>
                  <a:pt x="1145429" y="271596"/>
                </a:lnTo>
                <a:lnTo>
                  <a:pt x="1160162" y="266657"/>
                </a:lnTo>
                <a:lnTo>
                  <a:pt x="1192165" y="232111"/>
                </a:lnTo>
                <a:lnTo>
                  <a:pt x="1201891" y="193113"/>
                </a:lnTo>
                <a:lnTo>
                  <a:pt x="1203106" y="168906"/>
                </a:lnTo>
                <a:lnTo>
                  <a:pt x="1203001" y="147587"/>
                </a:lnTo>
                <a:lnTo>
                  <a:pt x="1198161" y="104643"/>
                </a:lnTo>
                <a:lnTo>
                  <a:pt x="1172468" y="60675"/>
                </a:lnTo>
                <a:lnTo>
                  <a:pt x="1128287" y="45916"/>
                </a:lnTo>
                <a:lnTo>
                  <a:pt x="1223803" y="45916"/>
                </a:lnTo>
                <a:lnTo>
                  <a:pt x="1234610" y="61379"/>
                </a:lnTo>
                <a:lnTo>
                  <a:pt x="1245486" y="86554"/>
                </a:lnTo>
                <a:lnTo>
                  <a:pt x="1252136" y="115290"/>
                </a:lnTo>
                <a:lnTo>
                  <a:pt x="1254557" y="147587"/>
                </a:lnTo>
                <a:lnTo>
                  <a:pt x="1254557" y="168906"/>
                </a:lnTo>
                <a:lnTo>
                  <a:pt x="1252408" y="201870"/>
                </a:lnTo>
                <a:lnTo>
                  <a:pt x="1245999" y="231092"/>
                </a:lnTo>
                <a:lnTo>
                  <a:pt x="1235301" y="256709"/>
                </a:lnTo>
                <a:lnTo>
                  <a:pt x="1224029" y="273242"/>
                </a:lnTo>
                <a:close/>
              </a:path>
              <a:path w="3251200" h="319404">
                <a:moveTo>
                  <a:pt x="1509423" y="48785"/>
                </a:moveTo>
                <a:lnTo>
                  <a:pt x="1266518" y="48785"/>
                </a:lnTo>
                <a:lnTo>
                  <a:pt x="1266518" y="4099"/>
                </a:lnTo>
                <a:lnTo>
                  <a:pt x="1509423" y="4099"/>
                </a:lnTo>
                <a:lnTo>
                  <a:pt x="1509423" y="48785"/>
                </a:lnTo>
                <a:close/>
              </a:path>
              <a:path w="3251200" h="319404">
                <a:moveTo>
                  <a:pt x="1413491" y="314854"/>
                </a:moveTo>
                <a:lnTo>
                  <a:pt x="1362245" y="314854"/>
                </a:lnTo>
                <a:lnTo>
                  <a:pt x="1362245" y="48785"/>
                </a:lnTo>
                <a:lnTo>
                  <a:pt x="1413491" y="48785"/>
                </a:lnTo>
                <a:lnTo>
                  <a:pt x="1413491" y="314854"/>
                </a:lnTo>
                <a:close/>
              </a:path>
              <a:path w="3251200" h="319404">
                <a:moveTo>
                  <a:pt x="1739764" y="314854"/>
                </a:moveTo>
                <a:lnTo>
                  <a:pt x="1537856" y="314854"/>
                </a:lnTo>
                <a:lnTo>
                  <a:pt x="1537856" y="4099"/>
                </a:lnTo>
                <a:lnTo>
                  <a:pt x="1737714" y="4099"/>
                </a:lnTo>
                <a:lnTo>
                  <a:pt x="1737714" y="48785"/>
                </a:lnTo>
                <a:lnTo>
                  <a:pt x="1589717" y="48785"/>
                </a:lnTo>
                <a:lnTo>
                  <a:pt x="1589717" y="132419"/>
                </a:lnTo>
                <a:lnTo>
                  <a:pt x="1718856" y="132419"/>
                </a:lnTo>
                <a:lnTo>
                  <a:pt x="1718856" y="176900"/>
                </a:lnTo>
                <a:lnTo>
                  <a:pt x="1589717" y="176900"/>
                </a:lnTo>
                <a:lnTo>
                  <a:pt x="1589717" y="270372"/>
                </a:lnTo>
                <a:lnTo>
                  <a:pt x="1739764" y="270372"/>
                </a:lnTo>
                <a:lnTo>
                  <a:pt x="1739764" y="314854"/>
                </a:lnTo>
                <a:close/>
              </a:path>
              <a:path w="3251200" h="319404">
                <a:moveTo>
                  <a:pt x="1794591" y="314854"/>
                </a:moveTo>
                <a:lnTo>
                  <a:pt x="1740988" y="314854"/>
                </a:lnTo>
                <a:lnTo>
                  <a:pt x="1859468" y="4099"/>
                </a:lnTo>
                <a:lnTo>
                  <a:pt x="1902515" y="4099"/>
                </a:lnTo>
                <a:lnTo>
                  <a:pt x="1930434" y="77073"/>
                </a:lnTo>
                <a:lnTo>
                  <a:pt x="1881094" y="77073"/>
                </a:lnTo>
                <a:lnTo>
                  <a:pt x="1839277" y="192069"/>
                </a:lnTo>
                <a:lnTo>
                  <a:pt x="1974429" y="192069"/>
                </a:lnTo>
                <a:lnTo>
                  <a:pt x="1991526" y="236755"/>
                </a:lnTo>
                <a:lnTo>
                  <a:pt x="1822879" y="236755"/>
                </a:lnTo>
                <a:lnTo>
                  <a:pt x="1794591" y="314854"/>
                </a:lnTo>
                <a:close/>
              </a:path>
              <a:path w="3251200" h="319404">
                <a:moveTo>
                  <a:pt x="1974429" y="192069"/>
                </a:moveTo>
                <a:lnTo>
                  <a:pt x="1922911" y="192069"/>
                </a:lnTo>
                <a:lnTo>
                  <a:pt x="1881094" y="77073"/>
                </a:lnTo>
                <a:lnTo>
                  <a:pt x="1930434" y="77073"/>
                </a:lnTo>
                <a:lnTo>
                  <a:pt x="1974429" y="192069"/>
                </a:lnTo>
                <a:close/>
              </a:path>
              <a:path w="3251200" h="319404">
                <a:moveTo>
                  <a:pt x="2021405" y="314854"/>
                </a:moveTo>
                <a:lnTo>
                  <a:pt x="1967597" y="314854"/>
                </a:lnTo>
                <a:lnTo>
                  <a:pt x="1939104" y="236755"/>
                </a:lnTo>
                <a:lnTo>
                  <a:pt x="1991526" y="236755"/>
                </a:lnTo>
                <a:lnTo>
                  <a:pt x="2021405" y="314854"/>
                </a:lnTo>
                <a:close/>
              </a:path>
              <a:path w="3251200" h="319404">
                <a:moveTo>
                  <a:pt x="2154361" y="318953"/>
                </a:moveTo>
                <a:lnTo>
                  <a:pt x="2104780" y="309165"/>
                </a:lnTo>
                <a:lnTo>
                  <a:pt x="2065911" y="279802"/>
                </a:lnTo>
                <a:lnTo>
                  <a:pt x="2040621" y="234449"/>
                </a:lnTo>
                <a:lnTo>
                  <a:pt x="2031781" y="176695"/>
                </a:lnTo>
                <a:lnTo>
                  <a:pt x="2031809" y="144308"/>
                </a:lnTo>
                <a:lnTo>
                  <a:pt x="2040262" y="86016"/>
                </a:lnTo>
                <a:lnTo>
                  <a:pt x="2065706" y="39869"/>
                </a:lnTo>
                <a:lnTo>
                  <a:pt x="2105703" y="9967"/>
                </a:lnTo>
                <a:lnTo>
                  <a:pt x="2157846" y="0"/>
                </a:lnTo>
                <a:lnTo>
                  <a:pt x="2182924" y="1851"/>
                </a:lnTo>
                <a:lnTo>
                  <a:pt x="2204966" y="7405"/>
                </a:lnTo>
                <a:lnTo>
                  <a:pt x="2223972" y="16661"/>
                </a:lnTo>
                <a:lnTo>
                  <a:pt x="2239941" y="29620"/>
                </a:lnTo>
                <a:lnTo>
                  <a:pt x="2252033" y="44686"/>
                </a:lnTo>
                <a:lnTo>
                  <a:pt x="2157846" y="44686"/>
                </a:lnTo>
                <a:lnTo>
                  <a:pt x="2140736" y="46377"/>
                </a:lnTo>
                <a:lnTo>
                  <a:pt x="2102398" y="71744"/>
                </a:lnTo>
                <a:lnTo>
                  <a:pt x="2084622" y="122669"/>
                </a:lnTo>
                <a:lnTo>
                  <a:pt x="2083437" y="144308"/>
                </a:lnTo>
                <a:lnTo>
                  <a:pt x="2083557" y="176695"/>
                </a:lnTo>
                <a:lnTo>
                  <a:pt x="2093180" y="230381"/>
                </a:lnTo>
                <a:lnTo>
                  <a:pt x="2122819" y="267272"/>
                </a:lnTo>
                <a:lnTo>
                  <a:pt x="2154361" y="274472"/>
                </a:lnTo>
                <a:lnTo>
                  <a:pt x="2251382" y="274472"/>
                </a:lnTo>
                <a:lnTo>
                  <a:pt x="2239736" y="289026"/>
                </a:lnTo>
                <a:lnTo>
                  <a:pt x="2223485" y="302119"/>
                </a:lnTo>
                <a:lnTo>
                  <a:pt x="2203839" y="311471"/>
                </a:lnTo>
                <a:lnTo>
                  <a:pt x="2180797" y="317083"/>
                </a:lnTo>
                <a:lnTo>
                  <a:pt x="2154361" y="318953"/>
                </a:lnTo>
                <a:close/>
              </a:path>
              <a:path w="3251200" h="319404">
                <a:moveTo>
                  <a:pt x="2274276" y="112125"/>
                </a:moveTo>
                <a:lnTo>
                  <a:pt x="2222825" y="112125"/>
                </a:lnTo>
                <a:lnTo>
                  <a:pt x="2219744" y="95944"/>
                </a:lnTo>
                <a:lnTo>
                  <a:pt x="2215523" y="82044"/>
                </a:lnTo>
                <a:lnTo>
                  <a:pt x="2185185" y="48785"/>
                </a:lnTo>
                <a:lnTo>
                  <a:pt x="2157846" y="44686"/>
                </a:lnTo>
                <a:lnTo>
                  <a:pt x="2252033" y="44686"/>
                </a:lnTo>
                <a:lnTo>
                  <a:pt x="2252964" y="45845"/>
                </a:lnTo>
                <a:lnTo>
                  <a:pt x="2263027" y="65005"/>
                </a:lnTo>
                <a:lnTo>
                  <a:pt x="2270131" y="87098"/>
                </a:lnTo>
                <a:lnTo>
                  <a:pt x="2274276" y="112125"/>
                </a:lnTo>
                <a:close/>
              </a:path>
              <a:path w="3251200" h="319404">
                <a:moveTo>
                  <a:pt x="2251382" y="274472"/>
                </a:moveTo>
                <a:lnTo>
                  <a:pt x="2154361" y="274472"/>
                </a:lnTo>
                <a:lnTo>
                  <a:pt x="2170522" y="273479"/>
                </a:lnTo>
                <a:lnTo>
                  <a:pt x="2184058" y="270500"/>
                </a:lnTo>
                <a:lnTo>
                  <a:pt x="2215190" y="237857"/>
                </a:lnTo>
                <a:lnTo>
                  <a:pt x="2222928" y="207647"/>
                </a:lnTo>
                <a:lnTo>
                  <a:pt x="2274378" y="207647"/>
                </a:lnTo>
                <a:lnTo>
                  <a:pt x="2270138" y="231989"/>
                </a:lnTo>
                <a:lnTo>
                  <a:pt x="2262951" y="253666"/>
                </a:lnTo>
                <a:lnTo>
                  <a:pt x="2252817" y="272678"/>
                </a:lnTo>
                <a:lnTo>
                  <a:pt x="2251382" y="274472"/>
                </a:lnTo>
                <a:close/>
              </a:path>
              <a:path w="3251200" h="319404">
                <a:moveTo>
                  <a:pt x="2365325" y="314854"/>
                </a:moveTo>
                <a:lnTo>
                  <a:pt x="2313464" y="314854"/>
                </a:lnTo>
                <a:lnTo>
                  <a:pt x="2313464" y="4099"/>
                </a:lnTo>
                <a:lnTo>
                  <a:pt x="2365325" y="4099"/>
                </a:lnTo>
                <a:lnTo>
                  <a:pt x="2365325" y="132419"/>
                </a:lnTo>
                <a:lnTo>
                  <a:pt x="2555139" y="132419"/>
                </a:lnTo>
                <a:lnTo>
                  <a:pt x="2555139" y="176900"/>
                </a:lnTo>
                <a:lnTo>
                  <a:pt x="2365325" y="176900"/>
                </a:lnTo>
                <a:lnTo>
                  <a:pt x="2365325" y="314854"/>
                </a:lnTo>
                <a:close/>
              </a:path>
              <a:path w="3251200" h="319404">
                <a:moveTo>
                  <a:pt x="2555139" y="132419"/>
                </a:moveTo>
                <a:lnTo>
                  <a:pt x="2503483" y="132419"/>
                </a:lnTo>
                <a:lnTo>
                  <a:pt x="2503483" y="4099"/>
                </a:lnTo>
                <a:lnTo>
                  <a:pt x="2555139" y="4099"/>
                </a:lnTo>
                <a:lnTo>
                  <a:pt x="2555139" y="132419"/>
                </a:lnTo>
                <a:close/>
              </a:path>
              <a:path w="3251200" h="319404">
                <a:moveTo>
                  <a:pt x="2555139" y="314854"/>
                </a:moveTo>
                <a:lnTo>
                  <a:pt x="2503483" y="314854"/>
                </a:lnTo>
                <a:lnTo>
                  <a:pt x="2503483" y="176900"/>
                </a:lnTo>
                <a:lnTo>
                  <a:pt x="2555139" y="176900"/>
                </a:lnTo>
                <a:lnTo>
                  <a:pt x="2555139" y="314854"/>
                </a:lnTo>
                <a:close/>
              </a:path>
              <a:path w="3251200" h="319404">
                <a:moveTo>
                  <a:pt x="2664528" y="314854"/>
                </a:moveTo>
                <a:lnTo>
                  <a:pt x="2612667" y="314854"/>
                </a:lnTo>
                <a:lnTo>
                  <a:pt x="2612667" y="4099"/>
                </a:lnTo>
                <a:lnTo>
                  <a:pt x="2664528" y="4099"/>
                </a:lnTo>
                <a:lnTo>
                  <a:pt x="2664528" y="314854"/>
                </a:lnTo>
                <a:close/>
              </a:path>
              <a:path w="3251200" h="319404">
                <a:moveTo>
                  <a:pt x="2772783" y="314854"/>
                </a:moveTo>
                <a:lnTo>
                  <a:pt x="2720922" y="314854"/>
                </a:lnTo>
                <a:lnTo>
                  <a:pt x="2720922" y="4099"/>
                </a:lnTo>
                <a:lnTo>
                  <a:pt x="2769913" y="4099"/>
                </a:lnTo>
                <a:lnTo>
                  <a:pt x="2832090" y="99211"/>
                </a:lnTo>
                <a:lnTo>
                  <a:pt x="2772783" y="99211"/>
                </a:lnTo>
                <a:lnTo>
                  <a:pt x="2772783" y="314854"/>
                </a:lnTo>
                <a:close/>
              </a:path>
              <a:path w="3251200" h="319404">
                <a:moveTo>
                  <a:pt x="2962802" y="220459"/>
                </a:moveTo>
                <a:lnTo>
                  <a:pt x="2911352" y="220459"/>
                </a:lnTo>
                <a:lnTo>
                  <a:pt x="2911352" y="4099"/>
                </a:lnTo>
                <a:lnTo>
                  <a:pt x="2962802" y="4099"/>
                </a:lnTo>
                <a:lnTo>
                  <a:pt x="2962802" y="220459"/>
                </a:lnTo>
                <a:close/>
              </a:path>
              <a:path w="3251200" h="319404">
                <a:moveTo>
                  <a:pt x="2962802" y="314854"/>
                </a:moveTo>
                <a:lnTo>
                  <a:pt x="2913606" y="314854"/>
                </a:lnTo>
                <a:lnTo>
                  <a:pt x="2772783" y="99211"/>
                </a:lnTo>
                <a:lnTo>
                  <a:pt x="2832090" y="99211"/>
                </a:lnTo>
                <a:lnTo>
                  <a:pt x="2911352" y="220459"/>
                </a:lnTo>
                <a:lnTo>
                  <a:pt x="2962802" y="220459"/>
                </a:lnTo>
                <a:lnTo>
                  <a:pt x="2962802" y="314854"/>
                </a:lnTo>
                <a:close/>
              </a:path>
              <a:path w="3251200" h="319404">
                <a:moveTo>
                  <a:pt x="3138401" y="318953"/>
                </a:moveTo>
                <a:lnTo>
                  <a:pt x="3086309" y="309140"/>
                </a:lnTo>
                <a:lnTo>
                  <a:pt x="3044416" y="279699"/>
                </a:lnTo>
                <a:lnTo>
                  <a:pt x="3016820" y="232886"/>
                </a:lnTo>
                <a:lnTo>
                  <a:pt x="3007621" y="170955"/>
                </a:lnTo>
                <a:lnTo>
                  <a:pt x="3007712" y="146358"/>
                </a:lnTo>
                <a:lnTo>
                  <a:pt x="3015821" y="86272"/>
                </a:lnTo>
                <a:lnTo>
                  <a:pt x="3040419" y="39459"/>
                </a:lnTo>
                <a:lnTo>
                  <a:pt x="3080186" y="9864"/>
                </a:lnTo>
                <a:lnTo>
                  <a:pt x="3133891" y="0"/>
                </a:lnTo>
                <a:lnTo>
                  <a:pt x="3159149" y="1716"/>
                </a:lnTo>
                <a:lnTo>
                  <a:pt x="3200094" y="15450"/>
                </a:lnTo>
                <a:lnTo>
                  <a:pt x="3228555" y="42495"/>
                </a:lnTo>
                <a:lnTo>
                  <a:pt x="3229808" y="44686"/>
                </a:lnTo>
                <a:lnTo>
                  <a:pt x="3133891" y="44686"/>
                </a:lnTo>
                <a:lnTo>
                  <a:pt x="3116173" y="46364"/>
                </a:lnTo>
                <a:lnTo>
                  <a:pt x="3077931" y="71539"/>
                </a:lnTo>
                <a:lnTo>
                  <a:pt x="3060904" y="123694"/>
                </a:lnTo>
                <a:lnTo>
                  <a:pt x="3059687" y="146358"/>
                </a:lnTo>
                <a:lnTo>
                  <a:pt x="3059687" y="170955"/>
                </a:lnTo>
                <a:lnTo>
                  <a:pt x="3065119" y="214848"/>
                </a:lnTo>
                <a:lnTo>
                  <a:pt x="3093221" y="259337"/>
                </a:lnTo>
                <a:lnTo>
                  <a:pt x="3138606" y="274472"/>
                </a:lnTo>
                <a:lnTo>
                  <a:pt x="3247586" y="274472"/>
                </a:lnTo>
                <a:lnTo>
                  <a:pt x="3244121" y="278821"/>
                </a:lnTo>
                <a:lnTo>
                  <a:pt x="3200972" y="309729"/>
                </a:lnTo>
                <a:lnTo>
                  <a:pt x="3162640" y="317928"/>
                </a:lnTo>
                <a:lnTo>
                  <a:pt x="3138401" y="318953"/>
                </a:lnTo>
                <a:close/>
              </a:path>
              <a:path w="3251200" h="319404">
                <a:moveTo>
                  <a:pt x="3251039" y="103721"/>
                </a:moveTo>
                <a:lnTo>
                  <a:pt x="3199178" y="103721"/>
                </a:lnTo>
                <a:lnTo>
                  <a:pt x="3196251" y="90717"/>
                </a:lnTo>
                <a:lnTo>
                  <a:pt x="3192081" y="79174"/>
                </a:lnTo>
                <a:lnTo>
                  <a:pt x="3161205" y="48632"/>
                </a:lnTo>
                <a:lnTo>
                  <a:pt x="3133891" y="44686"/>
                </a:lnTo>
                <a:lnTo>
                  <a:pt x="3229808" y="44686"/>
                </a:lnTo>
                <a:lnTo>
                  <a:pt x="3238689" y="60213"/>
                </a:lnTo>
                <a:lnTo>
                  <a:pt x="3246183" y="80622"/>
                </a:lnTo>
                <a:lnTo>
                  <a:pt x="3251039" y="103721"/>
                </a:lnTo>
                <a:close/>
              </a:path>
              <a:path w="3251200" h="319404">
                <a:moveTo>
                  <a:pt x="3247586" y="274472"/>
                </a:moveTo>
                <a:lnTo>
                  <a:pt x="3138606" y="274472"/>
                </a:lnTo>
                <a:lnTo>
                  <a:pt x="3152641" y="274043"/>
                </a:lnTo>
                <a:lnTo>
                  <a:pt x="3164510" y="272755"/>
                </a:lnTo>
                <a:lnTo>
                  <a:pt x="3198461" y="256536"/>
                </a:lnTo>
                <a:lnTo>
                  <a:pt x="3198461" y="198218"/>
                </a:lnTo>
                <a:lnTo>
                  <a:pt x="3129381" y="198218"/>
                </a:lnTo>
                <a:lnTo>
                  <a:pt x="3129381" y="153942"/>
                </a:lnTo>
                <a:lnTo>
                  <a:pt x="3250117" y="153942"/>
                </a:lnTo>
                <a:lnTo>
                  <a:pt x="3250117" y="271295"/>
                </a:lnTo>
                <a:lnTo>
                  <a:pt x="3247586" y="274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2529" y="8481183"/>
            <a:ext cx="5738495" cy="319405"/>
          </a:xfrm>
          <a:custGeom>
            <a:avLst/>
            <a:gdLst/>
            <a:ahLst/>
            <a:cxnLst/>
            <a:rect l="l" t="t" r="r" b="b"/>
            <a:pathLst>
              <a:path w="5738495" h="319404">
                <a:moveTo>
                  <a:pt x="51860" y="314854"/>
                </a:moveTo>
                <a:lnTo>
                  <a:pt x="0" y="314854"/>
                </a:lnTo>
                <a:lnTo>
                  <a:pt x="0" y="4099"/>
                </a:lnTo>
                <a:lnTo>
                  <a:pt x="116225" y="4099"/>
                </a:lnTo>
                <a:lnTo>
                  <a:pt x="141342" y="5809"/>
                </a:lnTo>
                <a:lnTo>
                  <a:pt x="182390" y="19492"/>
                </a:lnTo>
                <a:lnTo>
                  <a:pt x="210921" y="46089"/>
                </a:lnTo>
                <a:lnTo>
                  <a:pt x="212391" y="48785"/>
                </a:lnTo>
                <a:lnTo>
                  <a:pt x="51860" y="48785"/>
                </a:lnTo>
                <a:lnTo>
                  <a:pt x="51860" y="153327"/>
                </a:lnTo>
                <a:lnTo>
                  <a:pt x="213767" y="153327"/>
                </a:lnTo>
                <a:lnTo>
                  <a:pt x="210863" y="158644"/>
                </a:lnTo>
                <a:lnTo>
                  <a:pt x="163320" y="191505"/>
                </a:lnTo>
                <a:lnTo>
                  <a:pt x="116225" y="197808"/>
                </a:lnTo>
                <a:lnTo>
                  <a:pt x="51860" y="197808"/>
                </a:lnTo>
                <a:lnTo>
                  <a:pt x="51860" y="314854"/>
                </a:lnTo>
                <a:close/>
              </a:path>
              <a:path w="5738495" h="319404">
                <a:moveTo>
                  <a:pt x="213767" y="153327"/>
                </a:moveTo>
                <a:lnTo>
                  <a:pt x="116225" y="153327"/>
                </a:lnTo>
                <a:lnTo>
                  <a:pt x="131144" y="152430"/>
                </a:lnTo>
                <a:lnTo>
                  <a:pt x="143718" y="149740"/>
                </a:lnTo>
                <a:lnTo>
                  <a:pt x="171904" y="122477"/>
                </a:lnTo>
                <a:lnTo>
                  <a:pt x="175260" y="101671"/>
                </a:lnTo>
                <a:lnTo>
                  <a:pt x="174415" y="91608"/>
                </a:lnTo>
                <a:lnTo>
                  <a:pt x="153814" y="57837"/>
                </a:lnTo>
                <a:lnTo>
                  <a:pt x="116225" y="48785"/>
                </a:lnTo>
                <a:lnTo>
                  <a:pt x="212391" y="48785"/>
                </a:lnTo>
                <a:lnTo>
                  <a:pt x="219921" y="62596"/>
                </a:lnTo>
                <a:lnTo>
                  <a:pt x="225321" y="80987"/>
                </a:lnTo>
                <a:lnTo>
                  <a:pt x="227121" y="101261"/>
                </a:lnTo>
                <a:lnTo>
                  <a:pt x="225314" y="122977"/>
                </a:lnTo>
                <a:lnTo>
                  <a:pt x="219895" y="142104"/>
                </a:lnTo>
                <a:lnTo>
                  <a:pt x="213767" y="153327"/>
                </a:lnTo>
                <a:close/>
              </a:path>
              <a:path w="5738495" h="319404">
                <a:moveTo>
                  <a:pt x="461200" y="314854"/>
                </a:moveTo>
                <a:lnTo>
                  <a:pt x="259291" y="314854"/>
                </a:lnTo>
                <a:lnTo>
                  <a:pt x="259291" y="4099"/>
                </a:lnTo>
                <a:lnTo>
                  <a:pt x="459150" y="4099"/>
                </a:lnTo>
                <a:lnTo>
                  <a:pt x="459150" y="48785"/>
                </a:lnTo>
                <a:lnTo>
                  <a:pt x="311152" y="48785"/>
                </a:lnTo>
                <a:lnTo>
                  <a:pt x="311152" y="132419"/>
                </a:lnTo>
                <a:lnTo>
                  <a:pt x="440291" y="132419"/>
                </a:lnTo>
                <a:lnTo>
                  <a:pt x="440291" y="176900"/>
                </a:lnTo>
                <a:lnTo>
                  <a:pt x="311152" y="176900"/>
                </a:lnTo>
                <a:lnTo>
                  <a:pt x="311152" y="270372"/>
                </a:lnTo>
                <a:lnTo>
                  <a:pt x="461200" y="270372"/>
                </a:lnTo>
                <a:lnTo>
                  <a:pt x="461200" y="314854"/>
                </a:lnTo>
                <a:close/>
              </a:path>
              <a:path w="5738495" h="319404">
                <a:moveTo>
                  <a:pt x="545749" y="314854"/>
                </a:moveTo>
                <a:lnTo>
                  <a:pt x="493888" y="314854"/>
                </a:lnTo>
                <a:lnTo>
                  <a:pt x="493888" y="4099"/>
                </a:lnTo>
                <a:lnTo>
                  <a:pt x="542879" y="4099"/>
                </a:lnTo>
                <a:lnTo>
                  <a:pt x="605056" y="99211"/>
                </a:lnTo>
                <a:lnTo>
                  <a:pt x="545749" y="99211"/>
                </a:lnTo>
                <a:lnTo>
                  <a:pt x="545749" y="314854"/>
                </a:lnTo>
                <a:close/>
              </a:path>
              <a:path w="5738495" h="319404">
                <a:moveTo>
                  <a:pt x="735769" y="220459"/>
                </a:moveTo>
                <a:lnTo>
                  <a:pt x="684318" y="220459"/>
                </a:lnTo>
                <a:lnTo>
                  <a:pt x="684318" y="4099"/>
                </a:lnTo>
                <a:lnTo>
                  <a:pt x="735769" y="4099"/>
                </a:lnTo>
                <a:lnTo>
                  <a:pt x="735769" y="220459"/>
                </a:lnTo>
                <a:close/>
              </a:path>
              <a:path w="5738495" h="319404">
                <a:moveTo>
                  <a:pt x="735769" y="314854"/>
                </a:moveTo>
                <a:lnTo>
                  <a:pt x="686573" y="314854"/>
                </a:lnTo>
                <a:lnTo>
                  <a:pt x="545749" y="99211"/>
                </a:lnTo>
                <a:lnTo>
                  <a:pt x="605056" y="99211"/>
                </a:lnTo>
                <a:lnTo>
                  <a:pt x="684318" y="220459"/>
                </a:lnTo>
                <a:lnTo>
                  <a:pt x="735769" y="220459"/>
                </a:lnTo>
                <a:lnTo>
                  <a:pt x="735769" y="314854"/>
                </a:lnTo>
                <a:close/>
              </a:path>
              <a:path w="5738495" h="319404">
                <a:moveTo>
                  <a:pt x="911367" y="318953"/>
                </a:moveTo>
                <a:lnTo>
                  <a:pt x="859275" y="309140"/>
                </a:lnTo>
                <a:lnTo>
                  <a:pt x="817382" y="279699"/>
                </a:lnTo>
                <a:lnTo>
                  <a:pt x="789786" y="232886"/>
                </a:lnTo>
                <a:lnTo>
                  <a:pt x="780588" y="170955"/>
                </a:lnTo>
                <a:lnTo>
                  <a:pt x="780678" y="146358"/>
                </a:lnTo>
                <a:lnTo>
                  <a:pt x="788787" y="86272"/>
                </a:lnTo>
                <a:lnTo>
                  <a:pt x="813385" y="39459"/>
                </a:lnTo>
                <a:lnTo>
                  <a:pt x="853152" y="9864"/>
                </a:lnTo>
                <a:lnTo>
                  <a:pt x="906857" y="0"/>
                </a:lnTo>
                <a:lnTo>
                  <a:pt x="932115" y="1716"/>
                </a:lnTo>
                <a:lnTo>
                  <a:pt x="973060" y="15450"/>
                </a:lnTo>
                <a:lnTo>
                  <a:pt x="1001521" y="42495"/>
                </a:lnTo>
                <a:lnTo>
                  <a:pt x="1002774" y="44686"/>
                </a:lnTo>
                <a:lnTo>
                  <a:pt x="906857" y="44686"/>
                </a:lnTo>
                <a:lnTo>
                  <a:pt x="889139" y="46364"/>
                </a:lnTo>
                <a:lnTo>
                  <a:pt x="850897" y="71539"/>
                </a:lnTo>
                <a:lnTo>
                  <a:pt x="833870" y="123694"/>
                </a:lnTo>
                <a:lnTo>
                  <a:pt x="832653" y="146358"/>
                </a:lnTo>
                <a:lnTo>
                  <a:pt x="832653" y="170955"/>
                </a:lnTo>
                <a:lnTo>
                  <a:pt x="838085" y="214848"/>
                </a:lnTo>
                <a:lnTo>
                  <a:pt x="866187" y="259337"/>
                </a:lnTo>
                <a:lnTo>
                  <a:pt x="911572" y="274472"/>
                </a:lnTo>
                <a:lnTo>
                  <a:pt x="1020552" y="274472"/>
                </a:lnTo>
                <a:lnTo>
                  <a:pt x="1017087" y="278821"/>
                </a:lnTo>
                <a:lnTo>
                  <a:pt x="973938" y="309729"/>
                </a:lnTo>
                <a:lnTo>
                  <a:pt x="935606" y="317928"/>
                </a:lnTo>
                <a:lnTo>
                  <a:pt x="911367" y="318953"/>
                </a:lnTo>
                <a:close/>
              </a:path>
              <a:path w="5738495" h="319404">
                <a:moveTo>
                  <a:pt x="1024005" y="103721"/>
                </a:moveTo>
                <a:lnTo>
                  <a:pt x="972144" y="103721"/>
                </a:lnTo>
                <a:lnTo>
                  <a:pt x="969217" y="90717"/>
                </a:lnTo>
                <a:lnTo>
                  <a:pt x="965047" y="79174"/>
                </a:lnTo>
                <a:lnTo>
                  <a:pt x="934171" y="48632"/>
                </a:lnTo>
                <a:lnTo>
                  <a:pt x="906857" y="44686"/>
                </a:lnTo>
                <a:lnTo>
                  <a:pt x="1002774" y="44686"/>
                </a:lnTo>
                <a:lnTo>
                  <a:pt x="1011655" y="60213"/>
                </a:lnTo>
                <a:lnTo>
                  <a:pt x="1019150" y="80622"/>
                </a:lnTo>
                <a:lnTo>
                  <a:pt x="1024005" y="103721"/>
                </a:lnTo>
                <a:close/>
              </a:path>
              <a:path w="5738495" h="319404">
                <a:moveTo>
                  <a:pt x="1020552" y="274472"/>
                </a:moveTo>
                <a:lnTo>
                  <a:pt x="911572" y="274472"/>
                </a:lnTo>
                <a:lnTo>
                  <a:pt x="925607" y="274043"/>
                </a:lnTo>
                <a:lnTo>
                  <a:pt x="937477" y="272755"/>
                </a:lnTo>
                <a:lnTo>
                  <a:pt x="971427" y="256536"/>
                </a:lnTo>
                <a:lnTo>
                  <a:pt x="971427" y="198218"/>
                </a:lnTo>
                <a:lnTo>
                  <a:pt x="902348" y="198218"/>
                </a:lnTo>
                <a:lnTo>
                  <a:pt x="902348" y="153942"/>
                </a:lnTo>
                <a:lnTo>
                  <a:pt x="1023083" y="153942"/>
                </a:lnTo>
                <a:lnTo>
                  <a:pt x="1023083" y="271295"/>
                </a:lnTo>
                <a:lnTo>
                  <a:pt x="1020552" y="274472"/>
                </a:lnTo>
                <a:close/>
              </a:path>
              <a:path w="5738495" h="319404">
                <a:moveTo>
                  <a:pt x="1195353" y="318953"/>
                </a:moveTo>
                <a:lnTo>
                  <a:pt x="1143262" y="309140"/>
                </a:lnTo>
                <a:lnTo>
                  <a:pt x="1101368" y="279699"/>
                </a:lnTo>
                <a:lnTo>
                  <a:pt x="1073772" y="232886"/>
                </a:lnTo>
                <a:lnTo>
                  <a:pt x="1064574" y="170955"/>
                </a:lnTo>
                <a:lnTo>
                  <a:pt x="1064664" y="146358"/>
                </a:lnTo>
                <a:lnTo>
                  <a:pt x="1072773" y="86272"/>
                </a:lnTo>
                <a:lnTo>
                  <a:pt x="1097371" y="39459"/>
                </a:lnTo>
                <a:lnTo>
                  <a:pt x="1137138" y="9864"/>
                </a:lnTo>
                <a:lnTo>
                  <a:pt x="1190843" y="0"/>
                </a:lnTo>
                <a:lnTo>
                  <a:pt x="1216101" y="1716"/>
                </a:lnTo>
                <a:lnTo>
                  <a:pt x="1257046" y="15450"/>
                </a:lnTo>
                <a:lnTo>
                  <a:pt x="1285507" y="42495"/>
                </a:lnTo>
                <a:lnTo>
                  <a:pt x="1286760" y="44686"/>
                </a:lnTo>
                <a:lnTo>
                  <a:pt x="1190843" y="44686"/>
                </a:lnTo>
                <a:lnTo>
                  <a:pt x="1173125" y="46364"/>
                </a:lnTo>
                <a:lnTo>
                  <a:pt x="1134883" y="71539"/>
                </a:lnTo>
                <a:lnTo>
                  <a:pt x="1117856" y="123694"/>
                </a:lnTo>
                <a:lnTo>
                  <a:pt x="1116639" y="146358"/>
                </a:lnTo>
                <a:lnTo>
                  <a:pt x="1116639" y="170955"/>
                </a:lnTo>
                <a:lnTo>
                  <a:pt x="1122071" y="214848"/>
                </a:lnTo>
                <a:lnTo>
                  <a:pt x="1150173" y="259337"/>
                </a:lnTo>
                <a:lnTo>
                  <a:pt x="1195558" y="274472"/>
                </a:lnTo>
                <a:lnTo>
                  <a:pt x="1304538" y="274472"/>
                </a:lnTo>
                <a:lnTo>
                  <a:pt x="1301073" y="278821"/>
                </a:lnTo>
                <a:lnTo>
                  <a:pt x="1257924" y="309729"/>
                </a:lnTo>
                <a:lnTo>
                  <a:pt x="1219592" y="317928"/>
                </a:lnTo>
                <a:lnTo>
                  <a:pt x="1195353" y="318953"/>
                </a:lnTo>
                <a:close/>
              </a:path>
              <a:path w="5738495" h="319404">
                <a:moveTo>
                  <a:pt x="1307991" y="103721"/>
                </a:moveTo>
                <a:lnTo>
                  <a:pt x="1256130" y="103721"/>
                </a:lnTo>
                <a:lnTo>
                  <a:pt x="1253203" y="90717"/>
                </a:lnTo>
                <a:lnTo>
                  <a:pt x="1249033" y="79174"/>
                </a:lnTo>
                <a:lnTo>
                  <a:pt x="1218157" y="48632"/>
                </a:lnTo>
                <a:lnTo>
                  <a:pt x="1190843" y="44686"/>
                </a:lnTo>
                <a:lnTo>
                  <a:pt x="1286760" y="44686"/>
                </a:lnTo>
                <a:lnTo>
                  <a:pt x="1295641" y="60213"/>
                </a:lnTo>
                <a:lnTo>
                  <a:pt x="1303136" y="80622"/>
                </a:lnTo>
                <a:lnTo>
                  <a:pt x="1307991" y="103721"/>
                </a:lnTo>
                <a:close/>
              </a:path>
              <a:path w="5738495" h="319404">
                <a:moveTo>
                  <a:pt x="1304538" y="274472"/>
                </a:moveTo>
                <a:lnTo>
                  <a:pt x="1195558" y="274472"/>
                </a:lnTo>
                <a:lnTo>
                  <a:pt x="1209593" y="274043"/>
                </a:lnTo>
                <a:lnTo>
                  <a:pt x="1221463" y="272755"/>
                </a:lnTo>
                <a:lnTo>
                  <a:pt x="1255413" y="256536"/>
                </a:lnTo>
                <a:lnTo>
                  <a:pt x="1255413" y="198218"/>
                </a:lnTo>
                <a:lnTo>
                  <a:pt x="1186334" y="198218"/>
                </a:lnTo>
                <a:lnTo>
                  <a:pt x="1186334" y="153942"/>
                </a:lnTo>
                <a:lnTo>
                  <a:pt x="1307069" y="153942"/>
                </a:lnTo>
                <a:lnTo>
                  <a:pt x="1307069" y="271295"/>
                </a:lnTo>
                <a:lnTo>
                  <a:pt x="1304538" y="274472"/>
                </a:lnTo>
                <a:close/>
              </a:path>
              <a:path w="5738495" h="319404">
                <a:moveTo>
                  <a:pt x="1466220" y="318953"/>
                </a:moveTo>
                <a:lnTo>
                  <a:pt x="1422046" y="312291"/>
                </a:lnTo>
                <a:lnTo>
                  <a:pt x="1385252" y="292306"/>
                </a:lnTo>
                <a:lnTo>
                  <a:pt x="1360500" y="258893"/>
                </a:lnTo>
                <a:lnTo>
                  <a:pt x="1352249" y="212157"/>
                </a:lnTo>
                <a:lnTo>
                  <a:pt x="1352249" y="4099"/>
                </a:lnTo>
                <a:lnTo>
                  <a:pt x="1403700" y="4099"/>
                </a:lnTo>
                <a:lnTo>
                  <a:pt x="1403700" y="212157"/>
                </a:lnTo>
                <a:lnTo>
                  <a:pt x="1404764" y="227223"/>
                </a:lnTo>
                <a:lnTo>
                  <a:pt x="1429976" y="266055"/>
                </a:lnTo>
                <a:lnTo>
                  <a:pt x="1466220" y="274472"/>
                </a:lnTo>
                <a:lnTo>
                  <a:pt x="1562866" y="274472"/>
                </a:lnTo>
                <a:lnTo>
                  <a:pt x="1561230" y="277265"/>
                </a:lnTo>
                <a:lnTo>
                  <a:pt x="1546164" y="292306"/>
                </a:lnTo>
                <a:lnTo>
                  <a:pt x="1528292" y="303964"/>
                </a:lnTo>
                <a:lnTo>
                  <a:pt x="1509010" y="312291"/>
                </a:lnTo>
                <a:lnTo>
                  <a:pt x="1488320" y="317288"/>
                </a:lnTo>
                <a:lnTo>
                  <a:pt x="1466220" y="318953"/>
                </a:lnTo>
                <a:close/>
              </a:path>
              <a:path w="5738495" h="319404">
                <a:moveTo>
                  <a:pt x="1562866" y="274472"/>
                </a:moveTo>
                <a:lnTo>
                  <a:pt x="1466220" y="274472"/>
                </a:lnTo>
                <a:lnTo>
                  <a:pt x="1479877" y="273537"/>
                </a:lnTo>
                <a:lnTo>
                  <a:pt x="1492048" y="270731"/>
                </a:lnTo>
                <a:lnTo>
                  <a:pt x="1524692" y="240137"/>
                </a:lnTo>
                <a:lnTo>
                  <a:pt x="1528945" y="212157"/>
                </a:lnTo>
                <a:lnTo>
                  <a:pt x="1528945" y="4099"/>
                </a:lnTo>
                <a:lnTo>
                  <a:pt x="1580601" y="4099"/>
                </a:lnTo>
                <a:lnTo>
                  <a:pt x="1580601" y="212157"/>
                </a:lnTo>
                <a:lnTo>
                  <a:pt x="1578448" y="237191"/>
                </a:lnTo>
                <a:lnTo>
                  <a:pt x="1571991" y="258893"/>
                </a:lnTo>
                <a:lnTo>
                  <a:pt x="1562866" y="274472"/>
                </a:lnTo>
                <a:close/>
              </a:path>
              <a:path w="5738495" h="319404">
                <a:moveTo>
                  <a:pt x="1681694" y="314854"/>
                </a:moveTo>
                <a:lnTo>
                  <a:pt x="1629833" y="314854"/>
                </a:lnTo>
                <a:lnTo>
                  <a:pt x="1629833" y="4099"/>
                </a:lnTo>
                <a:lnTo>
                  <a:pt x="1678824" y="4099"/>
                </a:lnTo>
                <a:lnTo>
                  <a:pt x="1741001" y="99211"/>
                </a:lnTo>
                <a:lnTo>
                  <a:pt x="1681694" y="99211"/>
                </a:lnTo>
                <a:lnTo>
                  <a:pt x="1681694" y="314854"/>
                </a:lnTo>
                <a:close/>
              </a:path>
              <a:path w="5738495" h="319404">
                <a:moveTo>
                  <a:pt x="1871713" y="220459"/>
                </a:moveTo>
                <a:lnTo>
                  <a:pt x="1820262" y="220459"/>
                </a:lnTo>
                <a:lnTo>
                  <a:pt x="1820262" y="4099"/>
                </a:lnTo>
                <a:lnTo>
                  <a:pt x="1871713" y="4099"/>
                </a:lnTo>
                <a:lnTo>
                  <a:pt x="1871713" y="220459"/>
                </a:lnTo>
                <a:close/>
              </a:path>
              <a:path w="5738495" h="319404">
                <a:moveTo>
                  <a:pt x="1871713" y="314854"/>
                </a:moveTo>
                <a:lnTo>
                  <a:pt x="1822517" y="314854"/>
                </a:lnTo>
                <a:lnTo>
                  <a:pt x="1681694" y="99211"/>
                </a:lnTo>
                <a:lnTo>
                  <a:pt x="1741001" y="99211"/>
                </a:lnTo>
                <a:lnTo>
                  <a:pt x="1820262" y="220459"/>
                </a:lnTo>
                <a:lnTo>
                  <a:pt x="1871713" y="220459"/>
                </a:lnTo>
                <a:lnTo>
                  <a:pt x="1871713" y="314854"/>
                </a:lnTo>
                <a:close/>
              </a:path>
              <a:path w="5738495" h="319404">
                <a:moveTo>
                  <a:pt x="1951970" y="314854"/>
                </a:moveTo>
                <a:lnTo>
                  <a:pt x="1898367" y="314854"/>
                </a:lnTo>
                <a:lnTo>
                  <a:pt x="2016847" y="4099"/>
                </a:lnTo>
                <a:lnTo>
                  <a:pt x="2059894" y="4099"/>
                </a:lnTo>
                <a:lnTo>
                  <a:pt x="2087812" y="77073"/>
                </a:lnTo>
                <a:lnTo>
                  <a:pt x="2038473" y="77073"/>
                </a:lnTo>
                <a:lnTo>
                  <a:pt x="1996656" y="192069"/>
                </a:lnTo>
                <a:lnTo>
                  <a:pt x="2131808" y="192069"/>
                </a:lnTo>
                <a:lnTo>
                  <a:pt x="2148905" y="236755"/>
                </a:lnTo>
                <a:lnTo>
                  <a:pt x="1980258" y="236755"/>
                </a:lnTo>
                <a:lnTo>
                  <a:pt x="1951970" y="314854"/>
                </a:lnTo>
                <a:close/>
              </a:path>
              <a:path w="5738495" h="319404">
                <a:moveTo>
                  <a:pt x="2223609" y="314854"/>
                </a:moveTo>
                <a:lnTo>
                  <a:pt x="2178784" y="314854"/>
                </a:lnTo>
                <a:lnTo>
                  <a:pt x="2174387" y="303362"/>
                </a:lnTo>
                <a:lnTo>
                  <a:pt x="2288486" y="4099"/>
                </a:lnTo>
                <a:lnTo>
                  <a:pt x="2331533" y="4099"/>
                </a:lnTo>
                <a:lnTo>
                  <a:pt x="2359451" y="77073"/>
                </a:lnTo>
                <a:lnTo>
                  <a:pt x="2310112" y="77073"/>
                </a:lnTo>
                <a:lnTo>
                  <a:pt x="2268295" y="192069"/>
                </a:lnTo>
                <a:lnTo>
                  <a:pt x="2403447" y="192069"/>
                </a:lnTo>
                <a:lnTo>
                  <a:pt x="2420543" y="236755"/>
                </a:lnTo>
                <a:lnTo>
                  <a:pt x="2251897" y="236755"/>
                </a:lnTo>
                <a:lnTo>
                  <a:pt x="2223609" y="314854"/>
                </a:lnTo>
                <a:close/>
              </a:path>
              <a:path w="5738495" h="319404">
                <a:moveTo>
                  <a:pt x="2131808" y="192069"/>
                </a:moveTo>
                <a:lnTo>
                  <a:pt x="2080290" y="192069"/>
                </a:lnTo>
                <a:lnTo>
                  <a:pt x="2038473" y="77073"/>
                </a:lnTo>
                <a:lnTo>
                  <a:pt x="2087812" y="77073"/>
                </a:lnTo>
                <a:lnTo>
                  <a:pt x="2131808" y="192069"/>
                </a:lnTo>
                <a:close/>
              </a:path>
              <a:path w="5738495" h="319404">
                <a:moveTo>
                  <a:pt x="2403447" y="192069"/>
                </a:moveTo>
                <a:lnTo>
                  <a:pt x="2351928" y="192069"/>
                </a:lnTo>
                <a:lnTo>
                  <a:pt x="2310112" y="77073"/>
                </a:lnTo>
                <a:lnTo>
                  <a:pt x="2359451" y="77073"/>
                </a:lnTo>
                <a:lnTo>
                  <a:pt x="2403447" y="192069"/>
                </a:lnTo>
                <a:close/>
              </a:path>
              <a:path w="5738495" h="319404">
                <a:moveTo>
                  <a:pt x="2170006" y="314854"/>
                </a:moveTo>
                <a:lnTo>
                  <a:pt x="2124976" y="314854"/>
                </a:lnTo>
                <a:lnTo>
                  <a:pt x="2096483" y="236755"/>
                </a:lnTo>
                <a:lnTo>
                  <a:pt x="2148905" y="236755"/>
                </a:lnTo>
                <a:lnTo>
                  <a:pt x="2174387" y="303362"/>
                </a:lnTo>
                <a:lnTo>
                  <a:pt x="2170006" y="314854"/>
                </a:lnTo>
                <a:close/>
              </a:path>
              <a:path w="5738495" h="319404">
                <a:moveTo>
                  <a:pt x="2450423" y="314854"/>
                </a:moveTo>
                <a:lnTo>
                  <a:pt x="2396615" y="314854"/>
                </a:lnTo>
                <a:lnTo>
                  <a:pt x="2368122" y="236755"/>
                </a:lnTo>
                <a:lnTo>
                  <a:pt x="2420543" y="236755"/>
                </a:lnTo>
                <a:lnTo>
                  <a:pt x="2450423" y="314854"/>
                </a:lnTo>
                <a:close/>
              </a:path>
              <a:path w="5738495" h="319404">
                <a:moveTo>
                  <a:pt x="2178784" y="314854"/>
                </a:moveTo>
                <a:lnTo>
                  <a:pt x="2170006" y="314854"/>
                </a:lnTo>
                <a:lnTo>
                  <a:pt x="2174387" y="303362"/>
                </a:lnTo>
                <a:lnTo>
                  <a:pt x="2178784" y="314854"/>
                </a:lnTo>
                <a:close/>
              </a:path>
              <a:path w="5738495" h="319404">
                <a:moveTo>
                  <a:pt x="2524970" y="314854"/>
                </a:moveTo>
                <a:lnTo>
                  <a:pt x="2473110" y="314854"/>
                </a:lnTo>
                <a:lnTo>
                  <a:pt x="2473110" y="4099"/>
                </a:lnTo>
                <a:lnTo>
                  <a:pt x="2522101" y="4099"/>
                </a:lnTo>
                <a:lnTo>
                  <a:pt x="2584277" y="99211"/>
                </a:lnTo>
                <a:lnTo>
                  <a:pt x="2524970" y="99211"/>
                </a:lnTo>
                <a:lnTo>
                  <a:pt x="2524970" y="314854"/>
                </a:lnTo>
                <a:close/>
              </a:path>
              <a:path w="5738495" h="319404">
                <a:moveTo>
                  <a:pt x="2714990" y="220459"/>
                </a:moveTo>
                <a:lnTo>
                  <a:pt x="2663539" y="220459"/>
                </a:lnTo>
                <a:lnTo>
                  <a:pt x="2663539" y="4099"/>
                </a:lnTo>
                <a:lnTo>
                  <a:pt x="2714990" y="4099"/>
                </a:lnTo>
                <a:lnTo>
                  <a:pt x="2714990" y="220459"/>
                </a:lnTo>
                <a:close/>
              </a:path>
              <a:path w="5738495" h="319404">
                <a:moveTo>
                  <a:pt x="2714990" y="314854"/>
                </a:moveTo>
                <a:lnTo>
                  <a:pt x="2665794" y="314854"/>
                </a:lnTo>
                <a:lnTo>
                  <a:pt x="2524970" y="99211"/>
                </a:lnTo>
                <a:lnTo>
                  <a:pt x="2584277" y="99211"/>
                </a:lnTo>
                <a:lnTo>
                  <a:pt x="2663539" y="220459"/>
                </a:lnTo>
                <a:lnTo>
                  <a:pt x="2714990" y="220459"/>
                </a:lnTo>
                <a:lnTo>
                  <a:pt x="2714990" y="314854"/>
                </a:lnTo>
                <a:close/>
              </a:path>
              <a:path w="5738495" h="319404">
                <a:moveTo>
                  <a:pt x="2920081" y="314854"/>
                </a:moveTo>
                <a:lnTo>
                  <a:pt x="2868221" y="314854"/>
                </a:lnTo>
                <a:lnTo>
                  <a:pt x="2868221" y="4099"/>
                </a:lnTo>
                <a:lnTo>
                  <a:pt x="2984446" y="4099"/>
                </a:lnTo>
                <a:lnTo>
                  <a:pt x="3009563" y="5809"/>
                </a:lnTo>
                <a:lnTo>
                  <a:pt x="3050611" y="19492"/>
                </a:lnTo>
                <a:lnTo>
                  <a:pt x="3079142" y="46089"/>
                </a:lnTo>
                <a:lnTo>
                  <a:pt x="3080612" y="48785"/>
                </a:lnTo>
                <a:lnTo>
                  <a:pt x="2920081" y="48785"/>
                </a:lnTo>
                <a:lnTo>
                  <a:pt x="2920081" y="153327"/>
                </a:lnTo>
                <a:lnTo>
                  <a:pt x="3081988" y="153327"/>
                </a:lnTo>
                <a:lnTo>
                  <a:pt x="3079084" y="158644"/>
                </a:lnTo>
                <a:lnTo>
                  <a:pt x="3031541" y="191505"/>
                </a:lnTo>
                <a:lnTo>
                  <a:pt x="2984446" y="197808"/>
                </a:lnTo>
                <a:lnTo>
                  <a:pt x="2920081" y="197808"/>
                </a:lnTo>
                <a:lnTo>
                  <a:pt x="2920081" y="314854"/>
                </a:lnTo>
                <a:close/>
              </a:path>
              <a:path w="5738495" h="319404">
                <a:moveTo>
                  <a:pt x="3081988" y="153327"/>
                </a:moveTo>
                <a:lnTo>
                  <a:pt x="2984446" y="153327"/>
                </a:lnTo>
                <a:lnTo>
                  <a:pt x="2999365" y="152430"/>
                </a:lnTo>
                <a:lnTo>
                  <a:pt x="3011940" y="149740"/>
                </a:lnTo>
                <a:lnTo>
                  <a:pt x="3040125" y="122477"/>
                </a:lnTo>
                <a:lnTo>
                  <a:pt x="3043481" y="101671"/>
                </a:lnTo>
                <a:lnTo>
                  <a:pt x="3042636" y="91608"/>
                </a:lnTo>
                <a:lnTo>
                  <a:pt x="3022035" y="57837"/>
                </a:lnTo>
                <a:lnTo>
                  <a:pt x="2984446" y="48785"/>
                </a:lnTo>
                <a:lnTo>
                  <a:pt x="3080612" y="48785"/>
                </a:lnTo>
                <a:lnTo>
                  <a:pt x="3088142" y="62596"/>
                </a:lnTo>
                <a:lnTo>
                  <a:pt x="3093542" y="80987"/>
                </a:lnTo>
                <a:lnTo>
                  <a:pt x="3095342" y="101261"/>
                </a:lnTo>
                <a:lnTo>
                  <a:pt x="3093536" y="122977"/>
                </a:lnTo>
                <a:lnTo>
                  <a:pt x="3088116" y="142104"/>
                </a:lnTo>
                <a:lnTo>
                  <a:pt x="3081988" y="153327"/>
                </a:lnTo>
                <a:close/>
              </a:path>
              <a:path w="5738495" h="319404">
                <a:moveTo>
                  <a:pt x="3329421" y="314854"/>
                </a:moveTo>
                <a:lnTo>
                  <a:pt x="3127512" y="314854"/>
                </a:lnTo>
                <a:lnTo>
                  <a:pt x="3127512" y="4099"/>
                </a:lnTo>
                <a:lnTo>
                  <a:pt x="3327371" y="4099"/>
                </a:lnTo>
                <a:lnTo>
                  <a:pt x="3327371" y="48785"/>
                </a:lnTo>
                <a:lnTo>
                  <a:pt x="3179373" y="48785"/>
                </a:lnTo>
                <a:lnTo>
                  <a:pt x="3179373" y="132419"/>
                </a:lnTo>
                <a:lnTo>
                  <a:pt x="3308513" y="132419"/>
                </a:lnTo>
                <a:lnTo>
                  <a:pt x="3308513" y="176900"/>
                </a:lnTo>
                <a:lnTo>
                  <a:pt x="3179373" y="176900"/>
                </a:lnTo>
                <a:lnTo>
                  <a:pt x="3179373" y="270372"/>
                </a:lnTo>
                <a:lnTo>
                  <a:pt x="3329421" y="270372"/>
                </a:lnTo>
                <a:lnTo>
                  <a:pt x="3329421" y="314854"/>
                </a:lnTo>
                <a:close/>
              </a:path>
              <a:path w="5738495" h="319404">
                <a:moveTo>
                  <a:pt x="3413970" y="314854"/>
                </a:moveTo>
                <a:lnTo>
                  <a:pt x="3362110" y="314854"/>
                </a:lnTo>
                <a:lnTo>
                  <a:pt x="3362110" y="4099"/>
                </a:lnTo>
                <a:lnTo>
                  <a:pt x="3467061" y="4099"/>
                </a:lnTo>
                <a:lnTo>
                  <a:pt x="3491838" y="5637"/>
                </a:lnTo>
                <a:lnTo>
                  <a:pt x="3532630" y="17936"/>
                </a:lnTo>
                <a:lnTo>
                  <a:pt x="3564936" y="48785"/>
                </a:lnTo>
                <a:lnTo>
                  <a:pt x="3413970" y="48785"/>
                </a:lnTo>
                <a:lnTo>
                  <a:pt x="3413970" y="149432"/>
                </a:lnTo>
                <a:lnTo>
                  <a:pt x="3563174" y="149432"/>
                </a:lnTo>
                <a:lnTo>
                  <a:pt x="3561558" y="152097"/>
                </a:lnTo>
                <a:lnTo>
                  <a:pt x="3553115" y="162391"/>
                </a:lnTo>
                <a:lnTo>
                  <a:pt x="3543981" y="170930"/>
                </a:lnTo>
                <a:lnTo>
                  <a:pt x="3534155" y="177714"/>
                </a:lnTo>
                <a:lnTo>
                  <a:pt x="3523636" y="182742"/>
                </a:lnTo>
                <a:lnTo>
                  <a:pt x="3529814" y="193914"/>
                </a:lnTo>
                <a:lnTo>
                  <a:pt x="3413970" y="193914"/>
                </a:lnTo>
                <a:lnTo>
                  <a:pt x="3413970" y="314854"/>
                </a:lnTo>
                <a:close/>
              </a:path>
              <a:path w="5738495" h="319404">
                <a:moveTo>
                  <a:pt x="3643540" y="314854"/>
                </a:moveTo>
                <a:lnTo>
                  <a:pt x="3591076" y="314854"/>
                </a:lnTo>
                <a:lnTo>
                  <a:pt x="3591076" y="311865"/>
                </a:lnTo>
                <a:lnTo>
                  <a:pt x="3708417" y="4099"/>
                </a:lnTo>
                <a:lnTo>
                  <a:pt x="3751463" y="4099"/>
                </a:lnTo>
                <a:lnTo>
                  <a:pt x="3779382" y="77073"/>
                </a:lnTo>
                <a:lnTo>
                  <a:pt x="3730042" y="77073"/>
                </a:lnTo>
                <a:lnTo>
                  <a:pt x="3688226" y="192069"/>
                </a:lnTo>
                <a:lnTo>
                  <a:pt x="3823378" y="192069"/>
                </a:lnTo>
                <a:lnTo>
                  <a:pt x="3840474" y="236755"/>
                </a:lnTo>
                <a:lnTo>
                  <a:pt x="3671827" y="236755"/>
                </a:lnTo>
                <a:lnTo>
                  <a:pt x="3643540" y="314854"/>
                </a:lnTo>
                <a:close/>
              </a:path>
              <a:path w="5738495" h="319404">
                <a:moveTo>
                  <a:pt x="3563174" y="149432"/>
                </a:moveTo>
                <a:lnTo>
                  <a:pt x="3468291" y="149432"/>
                </a:lnTo>
                <a:lnTo>
                  <a:pt x="3481961" y="148529"/>
                </a:lnTo>
                <a:lnTo>
                  <a:pt x="3493760" y="145819"/>
                </a:lnTo>
                <a:lnTo>
                  <a:pt x="3522509" y="118915"/>
                </a:lnTo>
                <a:lnTo>
                  <a:pt x="3526096" y="99826"/>
                </a:lnTo>
                <a:lnTo>
                  <a:pt x="3525238" y="88783"/>
                </a:lnTo>
                <a:lnTo>
                  <a:pt x="3504419" y="56626"/>
                </a:lnTo>
                <a:lnTo>
                  <a:pt x="3467061" y="48785"/>
                </a:lnTo>
                <a:lnTo>
                  <a:pt x="3564936" y="48785"/>
                </a:lnTo>
                <a:lnTo>
                  <a:pt x="3570475" y="58778"/>
                </a:lnTo>
                <a:lnTo>
                  <a:pt x="3575933" y="77932"/>
                </a:lnTo>
                <a:lnTo>
                  <a:pt x="3577752" y="99826"/>
                </a:lnTo>
                <a:lnTo>
                  <a:pt x="3576740" y="114278"/>
                </a:lnTo>
                <a:lnTo>
                  <a:pt x="3573704" y="127807"/>
                </a:lnTo>
                <a:lnTo>
                  <a:pt x="3568643" y="140413"/>
                </a:lnTo>
                <a:lnTo>
                  <a:pt x="3563174" y="149432"/>
                </a:lnTo>
                <a:close/>
              </a:path>
              <a:path w="5738495" h="319404">
                <a:moveTo>
                  <a:pt x="3823378" y="192069"/>
                </a:moveTo>
                <a:lnTo>
                  <a:pt x="3771859" y="192069"/>
                </a:lnTo>
                <a:lnTo>
                  <a:pt x="3730042" y="77073"/>
                </a:lnTo>
                <a:lnTo>
                  <a:pt x="3779382" y="77073"/>
                </a:lnTo>
                <a:lnTo>
                  <a:pt x="3823378" y="192069"/>
                </a:lnTo>
                <a:close/>
              </a:path>
              <a:path w="5738495" h="319404">
                <a:moveTo>
                  <a:pt x="3589936" y="314854"/>
                </a:moveTo>
                <a:lnTo>
                  <a:pt x="3539010" y="314854"/>
                </a:lnTo>
                <a:lnTo>
                  <a:pt x="3474235" y="193914"/>
                </a:lnTo>
                <a:lnTo>
                  <a:pt x="3529814" y="193914"/>
                </a:lnTo>
                <a:lnTo>
                  <a:pt x="3591076" y="304707"/>
                </a:lnTo>
                <a:lnTo>
                  <a:pt x="3591076" y="311865"/>
                </a:lnTo>
                <a:lnTo>
                  <a:pt x="3589936" y="314854"/>
                </a:lnTo>
                <a:close/>
              </a:path>
              <a:path w="5738495" h="319404">
                <a:moveTo>
                  <a:pt x="3870353" y="314854"/>
                </a:moveTo>
                <a:lnTo>
                  <a:pt x="3816545" y="314854"/>
                </a:lnTo>
                <a:lnTo>
                  <a:pt x="3788053" y="236755"/>
                </a:lnTo>
                <a:lnTo>
                  <a:pt x="3840474" y="236755"/>
                </a:lnTo>
                <a:lnTo>
                  <a:pt x="3870353" y="314854"/>
                </a:lnTo>
                <a:close/>
              </a:path>
              <a:path w="5738495" h="319404">
                <a:moveTo>
                  <a:pt x="3591076" y="314854"/>
                </a:moveTo>
                <a:lnTo>
                  <a:pt x="3589936" y="314854"/>
                </a:lnTo>
                <a:lnTo>
                  <a:pt x="3591076" y="311865"/>
                </a:lnTo>
                <a:lnTo>
                  <a:pt x="3591076" y="314854"/>
                </a:lnTo>
                <a:close/>
              </a:path>
              <a:path w="5738495" h="319404">
                <a:moveTo>
                  <a:pt x="4086339" y="314854"/>
                </a:moveTo>
                <a:lnTo>
                  <a:pt x="3893040" y="314854"/>
                </a:lnTo>
                <a:lnTo>
                  <a:pt x="3893040" y="4099"/>
                </a:lnTo>
                <a:lnTo>
                  <a:pt x="3944901" y="4099"/>
                </a:lnTo>
                <a:lnTo>
                  <a:pt x="3944901" y="270372"/>
                </a:lnTo>
                <a:lnTo>
                  <a:pt x="4086339" y="270372"/>
                </a:lnTo>
                <a:lnTo>
                  <a:pt x="4086339" y="314854"/>
                </a:lnTo>
                <a:close/>
              </a:path>
              <a:path w="5738495" h="319404">
                <a:moveTo>
                  <a:pt x="4141287" y="314854"/>
                </a:moveTo>
                <a:lnTo>
                  <a:pt x="4087684" y="314854"/>
                </a:lnTo>
                <a:lnTo>
                  <a:pt x="4206164" y="4099"/>
                </a:lnTo>
                <a:lnTo>
                  <a:pt x="4249211" y="4099"/>
                </a:lnTo>
                <a:lnTo>
                  <a:pt x="4277129" y="77073"/>
                </a:lnTo>
                <a:lnTo>
                  <a:pt x="4227790" y="77073"/>
                </a:lnTo>
                <a:lnTo>
                  <a:pt x="4185973" y="192069"/>
                </a:lnTo>
                <a:lnTo>
                  <a:pt x="4321125" y="192069"/>
                </a:lnTo>
                <a:lnTo>
                  <a:pt x="4338221" y="236755"/>
                </a:lnTo>
                <a:lnTo>
                  <a:pt x="4169575" y="236755"/>
                </a:lnTo>
                <a:lnTo>
                  <a:pt x="4141287" y="314854"/>
                </a:lnTo>
                <a:close/>
              </a:path>
              <a:path w="5738495" h="319404">
                <a:moveTo>
                  <a:pt x="4582821" y="48785"/>
                </a:moveTo>
                <a:lnTo>
                  <a:pt x="4339916" y="48785"/>
                </a:lnTo>
                <a:lnTo>
                  <a:pt x="4339916" y="4099"/>
                </a:lnTo>
                <a:lnTo>
                  <a:pt x="4582821" y="4099"/>
                </a:lnTo>
                <a:lnTo>
                  <a:pt x="4582821" y="48785"/>
                </a:lnTo>
                <a:close/>
              </a:path>
              <a:path w="5738495" h="319404">
                <a:moveTo>
                  <a:pt x="4617186" y="314854"/>
                </a:moveTo>
                <a:lnTo>
                  <a:pt x="4563582" y="314854"/>
                </a:lnTo>
                <a:lnTo>
                  <a:pt x="4682063" y="4099"/>
                </a:lnTo>
                <a:lnTo>
                  <a:pt x="4725109" y="4099"/>
                </a:lnTo>
                <a:lnTo>
                  <a:pt x="4753028" y="77073"/>
                </a:lnTo>
                <a:lnTo>
                  <a:pt x="4703688" y="77073"/>
                </a:lnTo>
                <a:lnTo>
                  <a:pt x="4661872" y="192069"/>
                </a:lnTo>
                <a:lnTo>
                  <a:pt x="4797024" y="192069"/>
                </a:lnTo>
                <a:lnTo>
                  <a:pt x="4814120" y="236755"/>
                </a:lnTo>
                <a:lnTo>
                  <a:pt x="4645473" y="236755"/>
                </a:lnTo>
                <a:lnTo>
                  <a:pt x="4617186" y="314854"/>
                </a:lnTo>
                <a:close/>
              </a:path>
              <a:path w="5738495" h="319404">
                <a:moveTo>
                  <a:pt x="4486889" y="314854"/>
                </a:moveTo>
                <a:lnTo>
                  <a:pt x="4435643" y="314854"/>
                </a:lnTo>
                <a:lnTo>
                  <a:pt x="4435643" y="48785"/>
                </a:lnTo>
                <a:lnTo>
                  <a:pt x="4486889" y="48785"/>
                </a:lnTo>
                <a:lnTo>
                  <a:pt x="4486889" y="314854"/>
                </a:lnTo>
                <a:close/>
              </a:path>
              <a:path w="5738495" h="319404">
                <a:moveTo>
                  <a:pt x="4321125" y="192069"/>
                </a:moveTo>
                <a:lnTo>
                  <a:pt x="4269606" y="192069"/>
                </a:lnTo>
                <a:lnTo>
                  <a:pt x="4227790" y="77073"/>
                </a:lnTo>
                <a:lnTo>
                  <a:pt x="4277129" y="77073"/>
                </a:lnTo>
                <a:lnTo>
                  <a:pt x="4321125" y="192069"/>
                </a:lnTo>
                <a:close/>
              </a:path>
              <a:path w="5738495" h="319404">
                <a:moveTo>
                  <a:pt x="4797024" y="192069"/>
                </a:moveTo>
                <a:lnTo>
                  <a:pt x="4745505" y="192069"/>
                </a:lnTo>
                <a:lnTo>
                  <a:pt x="4703688" y="77073"/>
                </a:lnTo>
                <a:lnTo>
                  <a:pt x="4753028" y="77073"/>
                </a:lnTo>
                <a:lnTo>
                  <a:pt x="4797024" y="192069"/>
                </a:lnTo>
                <a:close/>
              </a:path>
              <a:path w="5738495" h="319404">
                <a:moveTo>
                  <a:pt x="4368101" y="314854"/>
                </a:moveTo>
                <a:lnTo>
                  <a:pt x="4314293" y="314854"/>
                </a:lnTo>
                <a:lnTo>
                  <a:pt x="4285800" y="236755"/>
                </a:lnTo>
                <a:lnTo>
                  <a:pt x="4338221" y="236755"/>
                </a:lnTo>
                <a:lnTo>
                  <a:pt x="4368101" y="314854"/>
                </a:lnTo>
                <a:close/>
              </a:path>
              <a:path w="5738495" h="319404">
                <a:moveTo>
                  <a:pt x="4843999" y="314854"/>
                </a:moveTo>
                <a:lnTo>
                  <a:pt x="4790191" y="314854"/>
                </a:lnTo>
                <a:lnTo>
                  <a:pt x="4761699" y="236755"/>
                </a:lnTo>
                <a:lnTo>
                  <a:pt x="4814120" y="236755"/>
                </a:lnTo>
                <a:lnTo>
                  <a:pt x="4843999" y="314854"/>
                </a:lnTo>
                <a:close/>
              </a:path>
              <a:path w="5738495" h="319404">
                <a:moveTo>
                  <a:pt x="4918547" y="314854"/>
                </a:moveTo>
                <a:lnTo>
                  <a:pt x="4866686" y="314854"/>
                </a:lnTo>
                <a:lnTo>
                  <a:pt x="4866686" y="4099"/>
                </a:lnTo>
                <a:lnTo>
                  <a:pt x="4915677" y="4099"/>
                </a:lnTo>
                <a:lnTo>
                  <a:pt x="4977854" y="99211"/>
                </a:lnTo>
                <a:lnTo>
                  <a:pt x="4918547" y="99211"/>
                </a:lnTo>
                <a:lnTo>
                  <a:pt x="4918547" y="314854"/>
                </a:lnTo>
                <a:close/>
              </a:path>
              <a:path w="5738495" h="319404">
                <a:moveTo>
                  <a:pt x="5108566" y="220459"/>
                </a:moveTo>
                <a:lnTo>
                  <a:pt x="5057116" y="220459"/>
                </a:lnTo>
                <a:lnTo>
                  <a:pt x="5057116" y="4099"/>
                </a:lnTo>
                <a:lnTo>
                  <a:pt x="5108566" y="4099"/>
                </a:lnTo>
                <a:lnTo>
                  <a:pt x="5108566" y="220459"/>
                </a:lnTo>
                <a:close/>
              </a:path>
              <a:path w="5738495" h="319404">
                <a:moveTo>
                  <a:pt x="5108566" y="314854"/>
                </a:moveTo>
                <a:lnTo>
                  <a:pt x="5059370" y="314854"/>
                </a:lnTo>
                <a:lnTo>
                  <a:pt x="4918547" y="99211"/>
                </a:lnTo>
                <a:lnTo>
                  <a:pt x="4977854" y="99211"/>
                </a:lnTo>
                <a:lnTo>
                  <a:pt x="5057116" y="220459"/>
                </a:lnTo>
                <a:lnTo>
                  <a:pt x="5108566" y="220459"/>
                </a:lnTo>
                <a:lnTo>
                  <a:pt x="5108566" y="314854"/>
                </a:lnTo>
                <a:close/>
              </a:path>
              <a:path w="5738495" h="319404">
                <a:moveTo>
                  <a:pt x="5313658" y="314854"/>
                </a:moveTo>
                <a:lnTo>
                  <a:pt x="5261797" y="314854"/>
                </a:lnTo>
                <a:lnTo>
                  <a:pt x="5261797" y="4099"/>
                </a:lnTo>
                <a:lnTo>
                  <a:pt x="5458991" y="4099"/>
                </a:lnTo>
                <a:lnTo>
                  <a:pt x="5458991" y="48785"/>
                </a:lnTo>
                <a:lnTo>
                  <a:pt x="5313658" y="48785"/>
                </a:lnTo>
                <a:lnTo>
                  <a:pt x="5313658" y="138363"/>
                </a:lnTo>
                <a:lnTo>
                  <a:pt x="5438698" y="138363"/>
                </a:lnTo>
                <a:lnTo>
                  <a:pt x="5438698" y="183049"/>
                </a:lnTo>
                <a:lnTo>
                  <a:pt x="5313658" y="183049"/>
                </a:lnTo>
                <a:lnTo>
                  <a:pt x="5313658" y="314854"/>
                </a:lnTo>
                <a:close/>
              </a:path>
              <a:path w="5738495" h="319404">
                <a:moveTo>
                  <a:pt x="5612620" y="318953"/>
                </a:moveTo>
                <a:lnTo>
                  <a:pt x="5561843" y="308884"/>
                </a:lnTo>
                <a:lnTo>
                  <a:pt x="5521403" y="278777"/>
                </a:lnTo>
                <a:lnTo>
                  <a:pt x="5494960" y="231169"/>
                </a:lnTo>
                <a:lnTo>
                  <a:pt x="5486145" y="168906"/>
                </a:lnTo>
                <a:lnTo>
                  <a:pt x="5486173" y="149637"/>
                </a:lnTo>
                <a:lnTo>
                  <a:pt x="5494908" y="87989"/>
                </a:lnTo>
                <a:lnTo>
                  <a:pt x="5521198" y="40381"/>
                </a:lnTo>
                <a:lnTo>
                  <a:pt x="5561528" y="10095"/>
                </a:lnTo>
                <a:lnTo>
                  <a:pt x="5612210" y="0"/>
                </a:lnTo>
                <a:lnTo>
                  <a:pt x="5639242" y="2485"/>
                </a:lnTo>
                <a:lnTo>
                  <a:pt x="5663456" y="9941"/>
                </a:lnTo>
                <a:lnTo>
                  <a:pt x="5684851" y="22368"/>
                </a:lnTo>
                <a:lnTo>
                  <a:pt x="5703428" y="39766"/>
                </a:lnTo>
                <a:lnTo>
                  <a:pt x="5707725" y="45916"/>
                </a:lnTo>
                <a:lnTo>
                  <a:pt x="5612210" y="45916"/>
                </a:lnTo>
                <a:lnTo>
                  <a:pt x="5596177" y="47562"/>
                </a:lnTo>
                <a:lnTo>
                  <a:pt x="5557992" y="72256"/>
                </a:lnTo>
                <a:lnTo>
                  <a:pt x="5538871" y="125622"/>
                </a:lnTo>
                <a:lnTo>
                  <a:pt x="5537596" y="168906"/>
                </a:lnTo>
                <a:lnTo>
                  <a:pt x="5538891" y="193151"/>
                </a:lnTo>
                <a:lnTo>
                  <a:pt x="5549208" y="232149"/>
                </a:lnTo>
                <a:lnTo>
                  <a:pt x="5582155" y="266657"/>
                </a:lnTo>
                <a:lnTo>
                  <a:pt x="5612620" y="273242"/>
                </a:lnTo>
                <a:lnTo>
                  <a:pt x="5707951" y="273242"/>
                </a:lnTo>
                <a:lnTo>
                  <a:pt x="5704247" y="278674"/>
                </a:lnTo>
                <a:lnTo>
                  <a:pt x="5685684" y="296296"/>
                </a:lnTo>
                <a:lnTo>
                  <a:pt x="5664224" y="308884"/>
                </a:lnTo>
                <a:lnTo>
                  <a:pt x="5639870" y="316436"/>
                </a:lnTo>
                <a:lnTo>
                  <a:pt x="5612620" y="318953"/>
                </a:lnTo>
                <a:close/>
              </a:path>
              <a:path w="5738495" h="319404">
                <a:moveTo>
                  <a:pt x="5707951" y="273242"/>
                </a:moveTo>
                <a:lnTo>
                  <a:pt x="5612620" y="273242"/>
                </a:lnTo>
                <a:lnTo>
                  <a:pt x="5629352" y="271596"/>
                </a:lnTo>
                <a:lnTo>
                  <a:pt x="5644085" y="266657"/>
                </a:lnTo>
                <a:lnTo>
                  <a:pt x="5676088" y="232111"/>
                </a:lnTo>
                <a:lnTo>
                  <a:pt x="5685814" y="193113"/>
                </a:lnTo>
                <a:lnTo>
                  <a:pt x="5687029" y="168906"/>
                </a:lnTo>
                <a:lnTo>
                  <a:pt x="5686924" y="147587"/>
                </a:lnTo>
                <a:lnTo>
                  <a:pt x="5682084" y="104643"/>
                </a:lnTo>
                <a:lnTo>
                  <a:pt x="5656390" y="60675"/>
                </a:lnTo>
                <a:lnTo>
                  <a:pt x="5612210" y="45916"/>
                </a:lnTo>
                <a:lnTo>
                  <a:pt x="5707725" y="45916"/>
                </a:lnTo>
                <a:lnTo>
                  <a:pt x="5718532" y="61379"/>
                </a:lnTo>
                <a:lnTo>
                  <a:pt x="5729409" y="86554"/>
                </a:lnTo>
                <a:lnTo>
                  <a:pt x="5736058" y="115290"/>
                </a:lnTo>
                <a:lnTo>
                  <a:pt x="5738480" y="147587"/>
                </a:lnTo>
                <a:lnTo>
                  <a:pt x="5738480" y="168906"/>
                </a:lnTo>
                <a:lnTo>
                  <a:pt x="5736330" y="201870"/>
                </a:lnTo>
                <a:lnTo>
                  <a:pt x="5729922" y="231092"/>
                </a:lnTo>
                <a:lnTo>
                  <a:pt x="5719224" y="256709"/>
                </a:lnTo>
                <a:lnTo>
                  <a:pt x="5707951" y="273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68" y="8975072"/>
            <a:ext cx="7352927" cy="318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965" y="7869642"/>
            <a:ext cx="7390130" cy="15170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802640" marR="793750" indent="12065">
              <a:lnSpc>
                <a:spcPts val="3890"/>
              </a:lnSpc>
              <a:spcBef>
                <a:spcPts val="290"/>
              </a:spcBef>
            </a:pPr>
            <a:r>
              <a:rPr dirty="0" sz="3300" spc="-20">
                <a:latin typeface="Roboto"/>
                <a:cs typeface="Roboto"/>
              </a:rPr>
              <a:t>MICROTEACHING  </a:t>
            </a:r>
            <a:r>
              <a:rPr dirty="0" sz="3300" spc="-15">
                <a:latin typeface="Roboto"/>
                <a:cs typeface="Roboto"/>
              </a:rPr>
              <a:t>PENGGUNAAN </a:t>
            </a:r>
            <a:r>
              <a:rPr dirty="0" sz="3300" spc="-55">
                <a:latin typeface="Roboto"/>
                <a:cs typeface="Roboto"/>
              </a:rPr>
              <a:t>PERALATAN</a:t>
            </a:r>
            <a:r>
              <a:rPr dirty="0" sz="3300" spc="-185">
                <a:latin typeface="Roboto"/>
                <a:cs typeface="Roboto"/>
              </a:rPr>
              <a:t> </a:t>
            </a:r>
            <a:r>
              <a:rPr dirty="0" sz="3300" spc="10">
                <a:latin typeface="Roboto"/>
                <a:cs typeface="Roboto"/>
              </a:rPr>
              <a:t>FO</a:t>
            </a:r>
            <a:endParaRPr sz="3300">
              <a:latin typeface="Roboto"/>
              <a:cs typeface="Roboto"/>
            </a:endParaRPr>
          </a:p>
          <a:p>
            <a:pPr algn="ctr">
              <a:lnSpc>
                <a:spcPts val="3770"/>
              </a:lnSpc>
            </a:pPr>
            <a:r>
              <a:rPr dirty="0" sz="3300" spc="5">
                <a:latin typeface="Roboto"/>
                <a:cs typeface="Roboto"/>
              </a:rPr>
              <a:t>SMK </a:t>
            </a:r>
            <a:r>
              <a:rPr dirty="0" sz="3300" spc="-40">
                <a:latin typeface="Roboto"/>
                <a:cs typeface="Roboto"/>
              </a:rPr>
              <a:t>PLUS </a:t>
            </a:r>
            <a:r>
              <a:rPr dirty="0" sz="3300" spc="-60">
                <a:latin typeface="Roboto"/>
                <a:cs typeface="Roboto"/>
              </a:rPr>
              <a:t>PELITA </a:t>
            </a:r>
            <a:r>
              <a:rPr dirty="0" sz="3300" spc="-35">
                <a:latin typeface="Roboto"/>
                <a:cs typeface="Roboto"/>
              </a:rPr>
              <a:t>NUSANTARA</a:t>
            </a:r>
            <a:r>
              <a:rPr dirty="0" sz="3300" spc="-180">
                <a:latin typeface="Roboto"/>
                <a:cs typeface="Roboto"/>
              </a:rPr>
              <a:t> </a:t>
            </a:r>
            <a:r>
              <a:rPr dirty="0" sz="3300" spc="-20">
                <a:latin typeface="Roboto"/>
                <a:cs typeface="Roboto"/>
              </a:rPr>
              <a:t>BOGOR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000" y="1101323"/>
            <a:ext cx="6944983" cy="637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57450" y="9080500"/>
            <a:ext cx="2641600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860" y="4345518"/>
            <a:ext cx="24574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0"/>
              </a:lnSpc>
            </a:pPr>
            <a:r>
              <a:rPr dirty="0" sz="650" spc="10">
                <a:latin typeface="Roboto"/>
                <a:cs typeface="Roboto"/>
              </a:rPr>
              <a:t>Page</a:t>
            </a:r>
            <a:r>
              <a:rPr dirty="0" sz="650" spc="-30">
                <a:latin typeface="Roboto"/>
                <a:cs typeface="Roboto"/>
              </a:rPr>
              <a:t> </a:t>
            </a:r>
            <a:r>
              <a:rPr dirty="0" sz="650" spc="5">
                <a:latin typeface="Roboto"/>
                <a:cs typeface="Roboto"/>
              </a:rPr>
              <a:t>-</a:t>
            </a:r>
            <a:endParaRPr sz="6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1860" y="4444296"/>
            <a:ext cx="48895" cy="101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60"/>
              </a:lnSpc>
            </a:pPr>
            <a:r>
              <a:rPr dirty="0" sz="650" spc="15">
                <a:latin typeface="Roboto"/>
                <a:cs typeface="Roboto"/>
              </a:rPr>
              <a:t>1</a:t>
            </a:r>
            <a:endParaRPr sz="6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4596" y="4218154"/>
            <a:ext cx="467307" cy="24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783" y="3937666"/>
            <a:ext cx="5916930" cy="516255"/>
          </a:xfrm>
          <a:custGeom>
            <a:avLst/>
            <a:gdLst/>
            <a:ahLst/>
            <a:cxnLst/>
            <a:rect l="l" t="t" r="r" b="b"/>
            <a:pathLst>
              <a:path w="5916930" h="516254">
                <a:moveTo>
                  <a:pt x="0" y="0"/>
                </a:moveTo>
                <a:lnTo>
                  <a:pt x="5916377" y="0"/>
                </a:lnTo>
                <a:lnTo>
                  <a:pt x="5916377" y="515838"/>
                </a:lnTo>
                <a:lnTo>
                  <a:pt x="0" y="5158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1443" y="1061861"/>
            <a:ext cx="6173611" cy="2153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7617" y="1068034"/>
            <a:ext cx="6161405" cy="2435860"/>
          </a:xfrm>
          <a:custGeom>
            <a:avLst/>
            <a:gdLst/>
            <a:ahLst/>
            <a:cxnLst/>
            <a:rect l="l" t="t" r="r" b="b"/>
            <a:pathLst>
              <a:path w="6161405" h="2435860">
                <a:moveTo>
                  <a:pt x="0" y="0"/>
                </a:moveTo>
                <a:lnTo>
                  <a:pt x="6161264" y="0"/>
                </a:lnTo>
                <a:lnTo>
                  <a:pt x="6161264" y="2435490"/>
                </a:lnTo>
                <a:lnTo>
                  <a:pt x="0" y="2435490"/>
                </a:lnTo>
                <a:lnTo>
                  <a:pt x="0" y="0"/>
                </a:lnTo>
                <a:close/>
              </a:path>
            </a:pathLst>
          </a:custGeom>
          <a:ln w="123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2890" y="4135870"/>
            <a:ext cx="6070715" cy="407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71350" y="2113843"/>
            <a:ext cx="776392" cy="933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86167" y="2131623"/>
            <a:ext cx="708236" cy="862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44596" y="8380321"/>
            <a:ext cx="467307" cy="23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0102" y="5998742"/>
            <a:ext cx="1654871" cy="1240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63149" y="6416851"/>
            <a:ext cx="863600" cy="113030"/>
          </a:xfrm>
          <a:custGeom>
            <a:avLst/>
            <a:gdLst/>
            <a:ahLst/>
            <a:cxnLst/>
            <a:rect l="l" t="t" r="r" b="b"/>
            <a:pathLst>
              <a:path w="863600" h="113029">
                <a:moveTo>
                  <a:pt x="18303" y="111125"/>
                </a:moveTo>
                <a:lnTo>
                  <a:pt x="0" y="111125"/>
                </a:lnTo>
                <a:lnTo>
                  <a:pt x="0" y="1446"/>
                </a:lnTo>
                <a:lnTo>
                  <a:pt x="41020" y="1446"/>
                </a:lnTo>
                <a:lnTo>
                  <a:pt x="49885" y="2050"/>
                </a:lnTo>
                <a:lnTo>
                  <a:pt x="74961" y="17218"/>
                </a:lnTo>
                <a:lnTo>
                  <a:pt x="18303" y="17218"/>
                </a:lnTo>
                <a:lnTo>
                  <a:pt x="18303" y="54115"/>
                </a:lnTo>
                <a:lnTo>
                  <a:pt x="75447" y="54115"/>
                </a:lnTo>
                <a:lnTo>
                  <a:pt x="74422" y="55992"/>
                </a:lnTo>
                <a:lnTo>
                  <a:pt x="41020" y="69814"/>
                </a:lnTo>
                <a:lnTo>
                  <a:pt x="18303" y="69814"/>
                </a:lnTo>
                <a:lnTo>
                  <a:pt x="18303" y="111125"/>
                </a:lnTo>
                <a:close/>
              </a:path>
              <a:path w="863600" h="113029">
                <a:moveTo>
                  <a:pt x="75447" y="54115"/>
                </a:moveTo>
                <a:lnTo>
                  <a:pt x="48593" y="54115"/>
                </a:lnTo>
                <a:lnTo>
                  <a:pt x="53958" y="52427"/>
                </a:lnTo>
                <a:lnTo>
                  <a:pt x="60277" y="45675"/>
                </a:lnTo>
                <a:lnTo>
                  <a:pt x="61856" y="41286"/>
                </a:lnTo>
                <a:lnTo>
                  <a:pt x="61856" y="31012"/>
                </a:lnTo>
                <a:lnTo>
                  <a:pt x="60265" y="26683"/>
                </a:lnTo>
                <a:lnTo>
                  <a:pt x="53898" y="19111"/>
                </a:lnTo>
                <a:lnTo>
                  <a:pt x="48544" y="17218"/>
                </a:lnTo>
                <a:lnTo>
                  <a:pt x="74961" y="17218"/>
                </a:lnTo>
                <a:lnTo>
                  <a:pt x="77619" y="22092"/>
                </a:lnTo>
                <a:lnTo>
                  <a:pt x="79525" y="28583"/>
                </a:lnTo>
                <a:lnTo>
                  <a:pt x="80160" y="35739"/>
                </a:lnTo>
                <a:lnTo>
                  <a:pt x="79522" y="43403"/>
                </a:lnTo>
                <a:lnTo>
                  <a:pt x="77610" y="50154"/>
                </a:lnTo>
                <a:lnTo>
                  <a:pt x="75447" y="54115"/>
                </a:lnTo>
                <a:close/>
              </a:path>
              <a:path w="863600" h="113029">
                <a:moveTo>
                  <a:pt x="170039" y="111125"/>
                </a:moveTo>
                <a:lnTo>
                  <a:pt x="98777" y="111125"/>
                </a:lnTo>
                <a:lnTo>
                  <a:pt x="98777" y="1446"/>
                </a:lnTo>
                <a:lnTo>
                  <a:pt x="169316" y="1446"/>
                </a:lnTo>
                <a:lnTo>
                  <a:pt x="169316" y="17218"/>
                </a:lnTo>
                <a:lnTo>
                  <a:pt x="117081" y="17218"/>
                </a:lnTo>
                <a:lnTo>
                  <a:pt x="117081" y="46736"/>
                </a:lnTo>
                <a:lnTo>
                  <a:pt x="162660" y="46736"/>
                </a:lnTo>
                <a:lnTo>
                  <a:pt x="162660" y="62435"/>
                </a:lnTo>
                <a:lnTo>
                  <a:pt x="117081" y="62435"/>
                </a:lnTo>
                <a:lnTo>
                  <a:pt x="117081" y="95425"/>
                </a:lnTo>
                <a:lnTo>
                  <a:pt x="170039" y="95425"/>
                </a:lnTo>
                <a:lnTo>
                  <a:pt x="170039" y="111125"/>
                </a:lnTo>
                <a:close/>
              </a:path>
              <a:path w="863600" h="113029">
                <a:moveTo>
                  <a:pt x="203512" y="111125"/>
                </a:moveTo>
                <a:lnTo>
                  <a:pt x="185208" y="111125"/>
                </a:lnTo>
                <a:lnTo>
                  <a:pt x="185208" y="1446"/>
                </a:lnTo>
                <a:lnTo>
                  <a:pt x="202499" y="1446"/>
                </a:lnTo>
                <a:lnTo>
                  <a:pt x="224443" y="35015"/>
                </a:lnTo>
                <a:lnTo>
                  <a:pt x="203512" y="35015"/>
                </a:lnTo>
                <a:lnTo>
                  <a:pt x="203512" y="111125"/>
                </a:lnTo>
                <a:close/>
              </a:path>
              <a:path w="863600" h="113029">
                <a:moveTo>
                  <a:pt x="270577" y="77809"/>
                </a:moveTo>
                <a:lnTo>
                  <a:pt x="252418" y="77809"/>
                </a:lnTo>
                <a:lnTo>
                  <a:pt x="252418" y="1446"/>
                </a:lnTo>
                <a:lnTo>
                  <a:pt x="270577" y="1446"/>
                </a:lnTo>
                <a:lnTo>
                  <a:pt x="270577" y="77809"/>
                </a:lnTo>
                <a:close/>
              </a:path>
              <a:path w="863600" h="113029">
                <a:moveTo>
                  <a:pt x="270577" y="111125"/>
                </a:moveTo>
                <a:lnTo>
                  <a:pt x="253214" y="111125"/>
                </a:lnTo>
                <a:lnTo>
                  <a:pt x="203512" y="35015"/>
                </a:lnTo>
                <a:lnTo>
                  <a:pt x="224443" y="35015"/>
                </a:lnTo>
                <a:lnTo>
                  <a:pt x="252418" y="77809"/>
                </a:lnTo>
                <a:lnTo>
                  <a:pt x="270577" y="77809"/>
                </a:lnTo>
                <a:lnTo>
                  <a:pt x="270577" y="111125"/>
                </a:lnTo>
                <a:close/>
              </a:path>
              <a:path w="863600" h="113029">
                <a:moveTo>
                  <a:pt x="339090" y="112571"/>
                </a:moveTo>
                <a:lnTo>
                  <a:pt x="300237" y="91123"/>
                </a:lnTo>
                <a:lnTo>
                  <a:pt x="292933" y="60337"/>
                </a:lnTo>
                <a:lnTo>
                  <a:pt x="292964" y="51655"/>
                </a:lnTo>
                <a:lnTo>
                  <a:pt x="304508" y="13926"/>
                </a:lnTo>
                <a:lnTo>
                  <a:pt x="337498" y="0"/>
                </a:lnTo>
                <a:lnTo>
                  <a:pt x="346413" y="605"/>
                </a:lnTo>
                <a:lnTo>
                  <a:pt x="371351" y="15771"/>
                </a:lnTo>
                <a:lnTo>
                  <a:pt x="328575" y="15771"/>
                </a:lnTo>
                <a:lnTo>
                  <a:pt x="321992" y="18930"/>
                </a:lnTo>
                <a:lnTo>
                  <a:pt x="311309" y="51655"/>
                </a:lnTo>
                <a:lnTo>
                  <a:pt x="311309" y="60337"/>
                </a:lnTo>
                <a:lnTo>
                  <a:pt x="330842" y="96872"/>
                </a:lnTo>
                <a:lnTo>
                  <a:pt x="377753" y="96872"/>
                </a:lnTo>
                <a:lnTo>
                  <a:pt x="376132" y="99248"/>
                </a:lnTo>
                <a:lnTo>
                  <a:pt x="347645" y="112210"/>
                </a:lnTo>
                <a:lnTo>
                  <a:pt x="339090" y="112571"/>
                </a:lnTo>
                <a:close/>
              </a:path>
              <a:path w="863600" h="113029">
                <a:moveTo>
                  <a:pt x="378845" y="36607"/>
                </a:moveTo>
                <a:lnTo>
                  <a:pt x="360541" y="36607"/>
                </a:lnTo>
                <a:lnTo>
                  <a:pt x="359456" y="30144"/>
                </a:lnTo>
                <a:lnTo>
                  <a:pt x="357201" y="25056"/>
                </a:lnTo>
                <a:lnTo>
                  <a:pt x="350352" y="17628"/>
                </a:lnTo>
                <a:lnTo>
                  <a:pt x="344926" y="15771"/>
                </a:lnTo>
                <a:lnTo>
                  <a:pt x="371351" y="15771"/>
                </a:lnTo>
                <a:lnTo>
                  <a:pt x="374486" y="21251"/>
                </a:lnTo>
                <a:lnTo>
                  <a:pt x="377131" y="28454"/>
                </a:lnTo>
                <a:lnTo>
                  <a:pt x="378845" y="36607"/>
                </a:lnTo>
                <a:close/>
              </a:path>
              <a:path w="863600" h="113029">
                <a:moveTo>
                  <a:pt x="377753" y="96872"/>
                </a:moveTo>
                <a:lnTo>
                  <a:pt x="346276" y="96872"/>
                </a:lnTo>
                <a:lnTo>
                  <a:pt x="351353" y="96064"/>
                </a:lnTo>
                <a:lnTo>
                  <a:pt x="357454" y="92833"/>
                </a:lnTo>
                <a:lnTo>
                  <a:pt x="359419" y="91531"/>
                </a:lnTo>
                <a:lnTo>
                  <a:pt x="360288" y="90542"/>
                </a:lnTo>
                <a:lnTo>
                  <a:pt x="360288" y="69959"/>
                </a:lnTo>
                <a:lnTo>
                  <a:pt x="335907" y="69959"/>
                </a:lnTo>
                <a:lnTo>
                  <a:pt x="335907" y="54332"/>
                </a:lnTo>
                <a:lnTo>
                  <a:pt x="378519" y="54332"/>
                </a:lnTo>
                <a:lnTo>
                  <a:pt x="378519" y="95751"/>
                </a:lnTo>
                <a:lnTo>
                  <a:pt x="377753" y="96872"/>
                </a:lnTo>
                <a:close/>
              </a:path>
              <a:path w="863600" h="113029">
                <a:moveTo>
                  <a:pt x="402924" y="111125"/>
                </a:moveTo>
                <a:lnTo>
                  <a:pt x="384005" y="111125"/>
                </a:lnTo>
                <a:lnTo>
                  <a:pt x="425822" y="1446"/>
                </a:lnTo>
                <a:lnTo>
                  <a:pt x="441015" y="1446"/>
                </a:lnTo>
                <a:lnTo>
                  <a:pt x="450869" y="27202"/>
                </a:lnTo>
                <a:lnTo>
                  <a:pt x="433455" y="27202"/>
                </a:lnTo>
                <a:lnTo>
                  <a:pt x="418696" y="67789"/>
                </a:lnTo>
                <a:lnTo>
                  <a:pt x="466396" y="67789"/>
                </a:lnTo>
                <a:lnTo>
                  <a:pt x="472430" y="83560"/>
                </a:lnTo>
                <a:lnTo>
                  <a:pt x="412908" y="83560"/>
                </a:lnTo>
                <a:lnTo>
                  <a:pt x="402924" y="111125"/>
                </a:lnTo>
                <a:close/>
              </a:path>
              <a:path w="863600" h="113029">
                <a:moveTo>
                  <a:pt x="466396" y="67789"/>
                </a:moveTo>
                <a:lnTo>
                  <a:pt x="448213" y="67789"/>
                </a:lnTo>
                <a:lnTo>
                  <a:pt x="433455" y="27202"/>
                </a:lnTo>
                <a:lnTo>
                  <a:pt x="450869" y="27202"/>
                </a:lnTo>
                <a:lnTo>
                  <a:pt x="466396" y="67789"/>
                </a:lnTo>
                <a:close/>
              </a:path>
              <a:path w="863600" h="113029">
                <a:moveTo>
                  <a:pt x="482976" y="111125"/>
                </a:moveTo>
                <a:lnTo>
                  <a:pt x="463985" y="111125"/>
                </a:lnTo>
                <a:lnTo>
                  <a:pt x="453929" y="83560"/>
                </a:lnTo>
                <a:lnTo>
                  <a:pt x="472430" y="83560"/>
                </a:lnTo>
                <a:lnTo>
                  <a:pt x="482976" y="111125"/>
                </a:lnTo>
                <a:close/>
              </a:path>
              <a:path w="863600" h="113029">
                <a:moveTo>
                  <a:pt x="512192" y="111125"/>
                </a:moveTo>
                <a:lnTo>
                  <a:pt x="493888" y="111125"/>
                </a:lnTo>
                <a:lnTo>
                  <a:pt x="493888" y="1446"/>
                </a:lnTo>
                <a:lnTo>
                  <a:pt x="511179" y="1446"/>
                </a:lnTo>
                <a:lnTo>
                  <a:pt x="533124" y="35015"/>
                </a:lnTo>
                <a:lnTo>
                  <a:pt x="512192" y="35015"/>
                </a:lnTo>
                <a:lnTo>
                  <a:pt x="512192" y="111125"/>
                </a:lnTo>
                <a:close/>
              </a:path>
              <a:path w="863600" h="113029">
                <a:moveTo>
                  <a:pt x="579258" y="77809"/>
                </a:moveTo>
                <a:lnTo>
                  <a:pt x="561099" y="77809"/>
                </a:lnTo>
                <a:lnTo>
                  <a:pt x="561099" y="1446"/>
                </a:lnTo>
                <a:lnTo>
                  <a:pt x="579258" y="1446"/>
                </a:lnTo>
                <a:lnTo>
                  <a:pt x="579258" y="77809"/>
                </a:lnTo>
                <a:close/>
              </a:path>
              <a:path w="863600" h="113029">
                <a:moveTo>
                  <a:pt x="579258" y="111125"/>
                </a:moveTo>
                <a:lnTo>
                  <a:pt x="561895" y="111125"/>
                </a:lnTo>
                <a:lnTo>
                  <a:pt x="512192" y="35015"/>
                </a:lnTo>
                <a:lnTo>
                  <a:pt x="533124" y="35015"/>
                </a:lnTo>
                <a:lnTo>
                  <a:pt x="561099" y="77809"/>
                </a:lnTo>
                <a:lnTo>
                  <a:pt x="579258" y="77809"/>
                </a:lnTo>
                <a:lnTo>
                  <a:pt x="579258" y="111125"/>
                </a:lnTo>
                <a:close/>
              </a:path>
              <a:path w="863600" h="113029">
                <a:moveTo>
                  <a:pt x="680013" y="17218"/>
                </a:moveTo>
                <a:lnTo>
                  <a:pt x="594282" y="17218"/>
                </a:lnTo>
                <a:lnTo>
                  <a:pt x="594282" y="1446"/>
                </a:lnTo>
                <a:lnTo>
                  <a:pt x="680013" y="1446"/>
                </a:lnTo>
                <a:lnTo>
                  <a:pt x="680013" y="17218"/>
                </a:lnTo>
                <a:close/>
              </a:path>
              <a:path w="863600" h="113029">
                <a:moveTo>
                  <a:pt x="691396" y="111125"/>
                </a:moveTo>
                <a:lnTo>
                  <a:pt x="672477" y="111125"/>
                </a:lnTo>
                <a:lnTo>
                  <a:pt x="714294" y="1446"/>
                </a:lnTo>
                <a:lnTo>
                  <a:pt x="729486" y="1446"/>
                </a:lnTo>
                <a:lnTo>
                  <a:pt x="739340" y="27202"/>
                </a:lnTo>
                <a:lnTo>
                  <a:pt x="721926" y="27202"/>
                </a:lnTo>
                <a:lnTo>
                  <a:pt x="707167" y="67789"/>
                </a:lnTo>
                <a:lnTo>
                  <a:pt x="754868" y="67789"/>
                </a:lnTo>
                <a:lnTo>
                  <a:pt x="760902" y="83560"/>
                </a:lnTo>
                <a:lnTo>
                  <a:pt x="701380" y="83560"/>
                </a:lnTo>
                <a:lnTo>
                  <a:pt x="691396" y="111125"/>
                </a:lnTo>
                <a:close/>
              </a:path>
              <a:path w="863600" h="113029">
                <a:moveTo>
                  <a:pt x="646155" y="111125"/>
                </a:moveTo>
                <a:lnTo>
                  <a:pt x="628068" y="111125"/>
                </a:lnTo>
                <a:lnTo>
                  <a:pt x="628068" y="17218"/>
                </a:lnTo>
                <a:lnTo>
                  <a:pt x="646155" y="17218"/>
                </a:lnTo>
                <a:lnTo>
                  <a:pt x="646155" y="111125"/>
                </a:lnTo>
                <a:close/>
              </a:path>
              <a:path w="863600" h="113029">
                <a:moveTo>
                  <a:pt x="754868" y="67789"/>
                </a:moveTo>
                <a:lnTo>
                  <a:pt x="736685" y="67789"/>
                </a:lnTo>
                <a:lnTo>
                  <a:pt x="721926" y="27202"/>
                </a:lnTo>
                <a:lnTo>
                  <a:pt x="739340" y="27202"/>
                </a:lnTo>
                <a:lnTo>
                  <a:pt x="754868" y="67789"/>
                </a:lnTo>
                <a:close/>
              </a:path>
              <a:path w="863600" h="113029">
                <a:moveTo>
                  <a:pt x="771448" y="111125"/>
                </a:moveTo>
                <a:lnTo>
                  <a:pt x="752457" y="111125"/>
                </a:lnTo>
                <a:lnTo>
                  <a:pt x="742400" y="83560"/>
                </a:lnTo>
                <a:lnTo>
                  <a:pt x="760902" y="83560"/>
                </a:lnTo>
                <a:lnTo>
                  <a:pt x="771448" y="111125"/>
                </a:lnTo>
                <a:close/>
              </a:path>
              <a:path w="863600" h="113029">
                <a:moveTo>
                  <a:pt x="800664" y="111125"/>
                </a:moveTo>
                <a:lnTo>
                  <a:pt x="782360" y="111125"/>
                </a:lnTo>
                <a:lnTo>
                  <a:pt x="782360" y="1446"/>
                </a:lnTo>
                <a:lnTo>
                  <a:pt x="819402" y="1446"/>
                </a:lnTo>
                <a:lnTo>
                  <a:pt x="828147" y="1989"/>
                </a:lnTo>
                <a:lnTo>
                  <a:pt x="853946" y="17218"/>
                </a:lnTo>
                <a:lnTo>
                  <a:pt x="800664" y="17218"/>
                </a:lnTo>
                <a:lnTo>
                  <a:pt x="800664" y="52740"/>
                </a:lnTo>
                <a:lnTo>
                  <a:pt x="853425" y="52740"/>
                </a:lnTo>
                <a:lnTo>
                  <a:pt x="848943" y="58938"/>
                </a:lnTo>
                <a:lnTo>
                  <a:pt x="844482" y="62543"/>
                </a:lnTo>
                <a:lnTo>
                  <a:pt x="839369" y="64497"/>
                </a:lnTo>
                <a:lnTo>
                  <a:pt x="841550" y="68440"/>
                </a:lnTo>
                <a:lnTo>
                  <a:pt x="800664" y="68440"/>
                </a:lnTo>
                <a:lnTo>
                  <a:pt x="800664" y="111125"/>
                </a:lnTo>
                <a:close/>
              </a:path>
              <a:path w="863600" h="113029">
                <a:moveTo>
                  <a:pt x="853425" y="52740"/>
                </a:moveTo>
                <a:lnTo>
                  <a:pt x="826709" y="52740"/>
                </a:lnTo>
                <a:lnTo>
                  <a:pt x="831821" y="51040"/>
                </a:lnTo>
                <a:lnTo>
                  <a:pt x="838550" y="44216"/>
                </a:lnTo>
                <a:lnTo>
                  <a:pt x="840238" y="40080"/>
                </a:lnTo>
                <a:lnTo>
                  <a:pt x="840238" y="29758"/>
                </a:lnTo>
                <a:lnTo>
                  <a:pt x="838622" y="25393"/>
                </a:lnTo>
                <a:lnTo>
                  <a:pt x="835390" y="22138"/>
                </a:lnTo>
                <a:lnTo>
                  <a:pt x="832183" y="18858"/>
                </a:lnTo>
                <a:lnTo>
                  <a:pt x="826853" y="17218"/>
                </a:lnTo>
                <a:lnTo>
                  <a:pt x="853946" y="17218"/>
                </a:lnTo>
                <a:lnTo>
                  <a:pt x="855901" y="20745"/>
                </a:lnTo>
                <a:lnTo>
                  <a:pt x="857827" y="27505"/>
                </a:lnTo>
                <a:lnTo>
                  <a:pt x="858469" y="35232"/>
                </a:lnTo>
                <a:lnTo>
                  <a:pt x="858469" y="42250"/>
                </a:lnTo>
                <a:lnTo>
                  <a:pt x="856564" y="48400"/>
                </a:lnTo>
                <a:lnTo>
                  <a:pt x="853425" y="52740"/>
                </a:lnTo>
                <a:close/>
              </a:path>
              <a:path w="863600" h="113029">
                <a:moveTo>
                  <a:pt x="863172" y="111125"/>
                </a:moveTo>
                <a:lnTo>
                  <a:pt x="844796" y="111125"/>
                </a:lnTo>
                <a:lnTo>
                  <a:pt x="821934" y="68440"/>
                </a:lnTo>
                <a:lnTo>
                  <a:pt x="841550" y="68440"/>
                </a:lnTo>
                <a:lnTo>
                  <a:pt x="863172" y="107543"/>
                </a:lnTo>
                <a:lnTo>
                  <a:pt x="863172" y="1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63149" y="6666265"/>
            <a:ext cx="2242009" cy="1125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7617" y="5241395"/>
            <a:ext cx="6161405" cy="3317240"/>
          </a:xfrm>
          <a:prstGeom prst="rect">
            <a:avLst/>
          </a:prstGeom>
          <a:ln w="1234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753235">
              <a:lnSpc>
                <a:spcPct val="100000"/>
              </a:lnSpc>
            </a:pPr>
            <a:r>
              <a:rPr dirty="0" sz="1150" spc="15">
                <a:latin typeface="Roboto"/>
                <a:cs typeface="Roboto"/>
              </a:rPr>
              <a:t>PENGANTAR</a:t>
            </a:r>
            <a:endParaRPr sz="1150">
              <a:latin typeface="Roboto"/>
              <a:cs typeface="Roboto"/>
            </a:endParaRPr>
          </a:p>
          <a:p>
            <a:pPr marL="1753235">
              <a:lnSpc>
                <a:spcPct val="100000"/>
              </a:lnSpc>
              <a:spcBef>
                <a:spcPts val="585"/>
              </a:spcBef>
            </a:pPr>
            <a:r>
              <a:rPr dirty="0" sz="1150">
                <a:latin typeface="Roboto"/>
                <a:cs typeface="Roboto"/>
              </a:rPr>
              <a:t>MICROTEACHING </a:t>
            </a:r>
            <a:r>
              <a:rPr dirty="0" sz="1150" spc="-5">
                <a:latin typeface="Roboto"/>
                <a:cs typeface="Roboto"/>
              </a:rPr>
              <a:t>PERALATAN</a:t>
            </a:r>
            <a:r>
              <a:rPr dirty="0" sz="1150" spc="30">
                <a:latin typeface="Roboto"/>
                <a:cs typeface="Roboto"/>
              </a:rPr>
              <a:t> </a:t>
            </a:r>
            <a:r>
              <a:rPr dirty="0" sz="1150" spc="25">
                <a:latin typeface="Roboto"/>
                <a:cs typeface="Roboto"/>
              </a:rPr>
              <a:t>FO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Roboto"/>
              <a:cs typeface="Roboto"/>
            </a:endParaRPr>
          </a:p>
          <a:p>
            <a:pPr marL="357505">
              <a:lnSpc>
                <a:spcPct val="100000"/>
              </a:lnSpc>
            </a:pPr>
            <a:r>
              <a:rPr dirty="0" sz="650" spc="10">
                <a:latin typeface="Roboto"/>
                <a:cs typeface="Roboto"/>
              </a:rPr>
              <a:t>Page </a:t>
            </a:r>
            <a:r>
              <a:rPr dirty="0" sz="650" spc="5">
                <a:latin typeface="Roboto"/>
                <a:cs typeface="Roboto"/>
              </a:rPr>
              <a:t>-</a:t>
            </a:r>
            <a:r>
              <a:rPr dirty="0" sz="650" spc="80">
                <a:latin typeface="Roboto"/>
                <a:cs typeface="Roboto"/>
              </a:rPr>
              <a:t> </a:t>
            </a:r>
            <a:r>
              <a:rPr dirty="0" sz="650" spc="15">
                <a:latin typeface="Roboto"/>
                <a:cs typeface="Roboto"/>
              </a:rPr>
              <a:t>2</a:t>
            </a:r>
            <a:endParaRPr sz="6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3457" y="9449610"/>
            <a:ext cx="11620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Roboto"/>
                <a:cs typeface="Roboto"/>
              </a:rPr>
              <a:t>2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57450" y="9080500"/>
            <a:ext cx="2641600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  <a:tabLst>
                <a:tab pos="900430" algn="l"/>
                <a:tab pos="1449070" algn="l"/>
                <a:tab pos="1997710" algn="l"/>
                <a:tab pos="2820670" algn="l"/>
                <a:tab pos="5975985" algn="l"/>
              </a:tabLst>
            </a:pPr>
            <a:r>
              <a:rPr dirty="0"/>
              <a:t>Thank	you	for	using	</a:t>
            </a:r>
            <a:r>
              <a:rPr dirty="0">
                <a:hlinkClick r:id="rId2"/>
              </a:rPr>
              <a:t>www.freepdfconvert.com</a:t>
            </a:r>
            <a:r>
              <a:rPr dirty="0"/>
              <a:t>	service!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88" y="1805940"/>
            <a:ext cx="681609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0000"/>
                </a:solidFill>
                <a:latin typeface="Courier New"/>
                <a:cs typeface="Courier New"/>
              </a:rPr>
              <a:t>Only two pages are converted. Please Sign Up to convert all</a:t>
            </a:r>
            <a:r>
              <a:rPr dirty="0" sz="1350" spc="-1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FF0000"/>
                </a:solidFill>
                <a:latin typeface="Courier New"/>
                <a:cs typeface="Courier New"/>
              </a:rPr>
              <a:t>pages.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u="sng" sz="13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3"/>
              </a:rPr>
              <a:t>https://www.freepdfconvert.com/membership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2022-01-11T01:19:58Z</dcterms:created>
  <dcterms:modified xsi:type="dcterms:W3CDTF">2022-01-11T01:19:58Z</dcterms:modified>
</cp:coreProperties>
</file>