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7278-56A8-4794-BDD7-E9AA61277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A544-FB09-40A1-A8C5-058B55A6C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51FF1-7C34-42D6-BF75-E6A0B64C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2D7A-D866-4E89-8549-0938B707BB7C}" type="datetimeFigureOut">
              <a:rPr lang="en-ID" smtClean="0"/>
              <a:t>08/09/2021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0DFCE-586F-4264-B6D8-74350069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F6F62-0C1E-4373-B424-930F8ACD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01F5-5451-4CB8-8E33-B5A7455EC9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203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CD93-472D-4F1F-A858-569E5D88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E99D6-076F-4A5C-85E6-1106E32DA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517CC-03C5-4FC4-8996-57EF4D67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2D7A-D866-4E89-8549-0938B707BB7C}" type="datetimeFigureOut">
              <a:rPr lang="en-ID" smtClean="0"/>
              <a:t>08/09/2021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2C26A-46BC-4E0F-985D-2DE1B283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7634C-80D3-404F-ACB4-42E6C4B9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01F5-5451-4CB8-8E33-B5A7455EC9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197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B55B47-7EB5-4165-B382-4289590E3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5B156-C50D-476A-BE68-E67BAB2A6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7123-12FC-424E-89D7-A65D8C70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2D7A-D866-4E89-8549-0938B707BB7C}" type="datetimeFigureOut">
              <a:rPr lang="en-ID" smtClean="0"/>
              <a:t>08/09/2021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CA5A4-6FFB-4FED-BE17-4FF24752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559CC-B058-4B5B-A607-F7286B43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01F5-5451-4CB8-8E33-B5A7455EC9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289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902A-E0FF-4C14-BE65-E77F1B17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686E3-3100-4741-89CD-D08855171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EAB71-D109-4D9D-970A-2E6CCF63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2D7A-D866-4E89-8549-0938B707BB7C}" type="datetimeFigureOut">
              <a:rPr lang="en-ID" smtClean="0"/>
              <a:t>08/09/2021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2D175-9E42-427D-BD7A-672744B1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A0DC2-CF1D-4B6E-81D2-26C546F1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01F5-5451-4CB8-8E33-B5A7455EC9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673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5D-5E50-4630-8937-695EC7CB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BE8A-FA1F-40C8-8947-553629DAC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2B0DF-C71A-42C5-AD69-28FD61A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2D7A-D866-4E89-8549-0938B707BB7C}" type="datetimeFigureOut">
              <a:rPr lang="en-ID" smtClean="0"/>
              <a:t>08/09/2021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E000B-FD27-43DD-8E6F-818A7711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8098E-17C2-4707-934E-EB86029E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01F5-5451-4CB8-8E33-B5A7455EC9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242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8B99-77EA-4801-A36D-E75428CA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C3040-A670-4C27-B885-DDBF07807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948AD-2ADA-4881-8132-52C573129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A25C1-3414-4A87-8944-ACD8CE55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2D7A-D866-4E89-8549-0938B707BB7C}" type="datetimeFigureOut">
              <a:rPr lang="en-ID" smtClean="0"/>
              <a:t>08/09/2021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36ECC-A68E-47D8-B514-DC78A88B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F39FC-283B-460F-BA2B-110A3BAA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01F5-5451-4CB8-8E33-B5A7455EC9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560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EA5D-A3A7-4678-BBBB-5BC54351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76348-A78C-43D8-ACE8-1102851DD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90DBB-8352-4375-9D6F-5CD88078A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7C542-9837-4D7C-A547-0AF4538F6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3FFF1-19FC-48AE-AEA1-13790054D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60A24-7E52-47B2-8F04-66DFE708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2D7A-D866-4E89-8549-0938B707BB7C}" type="datetimeFigureOut">
              <a:rPr lang="en-ID" smtClean="0"/>
              <a:t>08/09/2021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758DF-6D6B-4665-92C5-65468EB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0CE49-9EE3-42E3-8C84-7D56194F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01F5-5451-4CB8-8E33-B5A7455EC9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808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B693-E197-4E69-AE6D-F740A913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1B0CD-1412-454B-A8F4-B0B929F7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2D7A-D866-4E89-8549-0938B707BB7C}" type="datetimeFigureOut">
              <a:rPr lang="en-ID" smtClean="0"/>
              <a:t>08/09/2021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FE25A-DA5C-49A7-8277-1F5CFAE7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5DAB3-4224-4894-8C3D-04DEB74F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01F5-5451-4CB8-8E33-B5A7455EC9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966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64A42D-1236-4F53-B66D-5635DE56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2D7A-D866-4E89-8549-0938B707BB7C}" type="datetimeFigureOut">
              <a:rPr lang="en-ID" smtClean="0"/>
              <a:t>08/09/2021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9A85F-31FD-4218-803F-45D330F8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5FCC6-CD78-4025-B1F7-3F808B73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01F5-5451-4CB8-8E33-B5A7455EC9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894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01EB-9B09-4584-8D9C-9221B506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672D7-456D-494F-82E4-4A243C6EE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0AE83-C923-4E48-A9D7-C70876D49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E5FC3-1447-4796-A444-8345CB322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2D7A-D866-4E89-8549-0938B707BB7C}" type="datetimeFigureOut">
              <a:rPr lang="en-ID" smtClean="0"/>
              <a:t>08/09/2021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8CC49-671B-43D9-AEBB-E3418542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10CEF-664A-4AE3-B6FD-8BB06318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01F5-5451-4CB8-8E33-B5A7455EC9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689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41BE-9E1E-4E9E-881E-9D7E1286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C992D-9064-4BFD-9831-8DCDE18A3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10988-07D2-4E7A-BCF5-F7AA7A8FB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03755-2E52-4057-A1C2-C9BCD402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2D7A-D866-4E89-8549-0938B707BB7C}" type="datetimeFigureOut">
              <a:rPr lang="en-ID" smtClean="0"/>
              <a:t>08/09/2021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57C7B-BA5E-4EF9-9838-DB7477D8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164D6-49C4-4D28-8337-66005870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01F5-5451-4CB8-8E33-B5A7455EC9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030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9A28D-590B-4C39-9745-37F885017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ACAD3-71AA-4EC1-9E84-864E943FB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9390F-E7FA-4D08-93A8-43ED55BBE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32D7A-D866-4E89-8549-0938B707BB7C}" type="datetimeFigureOut">
              <a:rPr lang="en-ID" smtClean="0"/>
              <a:t>08/09/2021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D3DC2-D4AD-4B11-B76A-D1ADB1E15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56630-A74A-431E-A040-8950139C3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901F5-5451-4CB8-8E33-B5A7455EC9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652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3.bp.blogspot.com/-Yucp9kRqZL0/WRO9p8I5a8I/AAAAAAAACHI/gDlIIuONn8IOGuQqpYQCwdLDyeGiOk8-wCLcB/s1600/mikrotik.p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1.bp.blogspot.com/-Wcwc8bEW9ZQ/WRO8OjQSAkI/AAAAAAAACGs/_1TL4OcvZWIBuZBfsS6Q-hFnUbnGtikxQCLcB/s1600/3.p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1.bp.blogspot.com/-_jYq0emdTJQ/WRO8uegEdhI/AAAAAAAACG4/qBzWVAw3ZrE_3GceQE3WLk4xx0MjEgy0ACLcB/s1600/6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2.bp.blogspot.com/-sZn4sZDXL1A/WRO8BC_YSZI/AAAAAAAACGk/PbBYl86oxfc8W9WEjyw2_CokYQuInLBfwCLcB/s1600/1.p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1.bp.blogspot.com/-DHRrRln49qw/WRO8IdkH_JI/AAAAAAAACGo/kvW9gTUeS0UJKQpdkGU9KAociQF95_yIgCLcB/s1600/2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A32DBA-4062-48B1-A623-4EA42F64AD21}"/>
              </a:ext>
            </a:extLst>
          </p:cNvPr>
          <p:cNvSpPr txBox="1"/>
          <p:nvPr/>
        </p:nvSpPr>
        <p:spPr>
          <a:xfrm>
            <a:off x="79513" y="3664537"/>
            <a:ext cx="11661913" cy="4209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3600" dirty="0">
                <a:solidFill>
                  <a:srgbClr val="555555"/>
                </a:solidFill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KONFIGURASI ROUTER MENGGUNAKAN CLI</a:t>
            </a:r>
            <a:endParaRPr lang="en-US" sz="3600" dirty="0">
              <a:solidFill>
                <a:srgbClr val="555555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dirty="0">
              <a:solidFill>
                <a:srgbClr val="555555"/>
              </a:solidFill>
              <a:latin typeface="Open Sans" panose="020B060603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solidFill>
                <a:srgbClr val="555555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Pertama-tama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login </a:t>
            </a: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lah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router kalian masing-masing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320"/>
              </a:spcAft>
            </a:pP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Username:admin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320"/>
              </a:spcAft>
            </a:pP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Password: (</a:t>
            </a: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kosong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diisi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320"/>
              </a:spcAft>
            </a:pPr>
            <a:endParaRPr lang="en-US" sz="1800" b="1" i="1" dirty="0">
              <a:solidFill>
                <a:srgbClr val="555555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320"/>
              </a:spcAft>
            </a:pP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A0710E16-2E22-4CEB-B32C-554D6B8BDF9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0"/>
            <a:ext cx="11569148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503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5585-0249-41D3-B3A7-9A6F2873D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539"/>
            <a:ext cx="10515600" cy="5938424"/>
          </a:xfrm>
        </p:spPr>
        <p:txBody>
          <a:bodyPr/>
          <a:lstStyle/>
          <a:p>
            <a:r>
              <a:rPr lang="en-ID" dirty="0"/>
              <a:t>3.setelah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beri</a:t>
            </a:r>
            <a:r>
              <a:rPr lang="en-ID" dirty="0"/>
              <a:t> </a:t>
            </a:r>
            <a:r>
              <a:rPr lang="en-ID" dirty="0" err="1"/>
              <a:t>ip</a:t>
            </a:r>
            <a:r>
              <a:rPr lang="en-ID" dirty="0"/>
              <a:t> pada interfaces </a:t>
            </a:r>
            <a:r>
              <a:rPr lang="en-ID" dirty="0" err="1"/>
              <a:t>wlanya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/>
              <a:t>  [</a:t>
            </a:r>
            <a:r>
              <a:rPr lang="en-ID" dirty="0" err="1"/>
              <a:t>admin@MikroTik</a:t>
            </a:r>
            <a:r>
              <a:rPr lang="en-ID" dirty="0"/>
              <a:t>] &gt; </a:t>
            </a:r>
            <a:r>
              <a:rPr lang="en-ID" dirty="0" err="1"/>
              <a:t>ip</a:t>
            </a:r>
            <a:r>
              <a:rPr lang="en-ID" dirty="0"/>
              <a:t> address add address=192.168.50.1/29</a:t>
            </a:r>
          </a:p>
          <a:p>
            <a:r>
              <a:rPr lang="en-ID" dirty="0"/>
              <a:t>  interface: wlan1</a:t>
            </a:r>
          </a:p>
          <a:p>
            <a:r>
              <a:rPr lang="en-ID" dirty="0"/>
              <a:t>  [</a:t>
            </a:r>
            <a:r>
              <a:rPr lang="en-ID" dirty="0" err="1"/>
              <a:t>admin@MikroTik</a:t>
            </a:r>
            <a:r>
              <a:rPr lang="en-ID" dirty="0"/>
              <a:t>] &gt;</a:t>
            </a:r>
          </a:p>
          <a:p>
            <a:endParaRPr lang="en-ID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1D904279-D976-43A9-9779-7AB117E6BD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7751"/>
            <a:ext cx="10515599" cy="13322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0065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E13B79-3A16-435C-B7F7-74CDFC4D1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817"/>
            <a:ext cx="10515600" cy="5766146"/>
          </a:xfrm>
        </p:spPr>
        <p:txBody>
          <a:bodyPr>
            <a:normAutofit/>
          </a:bodyPr>
          <a:lstStyle/>
          <a:p>
            <a:r>
              <a:rPr lang="en-GB" dirty="0"/>
              <a:t>4.sekarang </a:t>
            </a:r>
            <a:r>
              <a:rPr lang="en-GB" dirty="0" err="1"/>
              <a:t>saya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setting </a:t>
            </a:r>
            <a:r>
              <a:rPr lang="en-GB" dirty="0" err="1"/>
              <a:t>hostponya</a:t>
            </a:r>
            <a:endParaRPr lang="en-GB" dirty="0"/>
          </a:p>
          <a:p>
            <a:endParaRPr lang="en-GB" dirty="0"/>
          </a:p>
          <a:p>
            <a:r>
              <a:rPr lang="en-GB" dirty="0"/>
              <a:t>  [</a:t>
            </a:r>
            <a:r>
              <a:rPr lang="en-GB" dirty="0" err="1"/>
              <a:t>admin@MikroTik</a:t>
            </a:r>
            <a:r>
              <a:rPr lang="en-GB" dirty="0"/>
              <a:t>] &gt; </a:t>
            </a:r>
            <a:r>
              <a:rPr lang="en-GB" dirty="0" err="1"/>
              <a:t>ip</a:t>
            </a:r>
            <a:r>
              <a:rPr lang="en-GB" dirty="0"/>
              <a:t> hotspot setup</a:t>
            </a:r>
          </a:p>
          <a:p>
            <a:r>
              <a:rPr lang="en-GB" dirty="0"/>
              <a:t>  Select interface to run </a:t>
            </a:r>
            <a:r>
              <a:rPr lang="en-GB" dirty="0" err="1"/>
              <a:t>HotSpot</a:t>
            </a:r>
            <a:r>
              <a:rPr lang="en-GB" dirty="0"/>
              <a:t> on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529CD-93CE-4F30-BAA1-78176A1A7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1652"/>
            <a:ext cx="10515600" cy="440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9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537F3-0FBB-48F2-B13B-E3823CDC0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03"/>
            <a:ext cx="10515600" cy="6430479"/>
          </a:xfrm>
        </p:spPr>
        <p:txBody>
          <a:bodyPr/>
          <a:lstStyle/>
          <a:p>
            <a:r>
              <a:rPr lang="en-US" sz="1800" dirty="0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5.Selanjutnya </a:t>
            </a:r>
            <a:r>
              <a:rPr lang="en-US" sz="1800" dirty="0" err="1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kita</a:t>
            </a:r>
            <a:r>
              <a:rPr lang="en-US" sz="1800" dirty="0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akan</a:t>
            </a:r>
            <a:r>
              <a:rPr lang="en-US" sz="1800" dirty="0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mencoba</a:t>
            </a:r>
            <a:r>
              <a:rPr lang="en-US" sz="1800" dirty="0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mengkoneksikan</a:t>
            </a:r>
            <a:r>
              <a:rPr lang="en-US" sz="1800" dirty="0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laptop </a:t>
            </a:r>
            <a:r>
              <a:rPr lang="en-US" sz="1800" dirty="0" err="1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ke</a:t>
            </a:r>
            <a:r>
              <a:rPr lang="en-US" sz="1800" dirty="0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wifi</a:t>
            </a:r>
            <a:r>
              <a:rPr lang="en-US" sz="1800" dirty="0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hotspot yang </a:t>
            </a:r>
            <a:r>
              <a:rPr lang="en-US" sz="1800" dirty="0" err="1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sudah</a:t>
            </a:r>
            <a:r>
              <a:rPr lang="en-US" sz="1800" dirty="0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kita</a:t>
            </a:r>
            <a:r>
              <a:rPr lang="en-US" sz="1800" dirty="0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buat</a:t>
            </a:r>
            <a:r>
              <a:rPr lang="en-US" sz="1800" dirty="0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Kemudian</a:t>
            </a:r>
            <a:r>
              <a:rPr lang="en-US" sz="1800" dirty="0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buka</a:t>
            </a:r>
            <a:r>
              <a:rPr lang="en-US" sz="1800" dirty="0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browser dan </a:t>
            </a:r>
            <a:r>
              <a:rPr lang="en-US" sz="1800" dirty="0" err="1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akses</a:t>
            </a:r>
            <a:r>
              <a:rPr lang="en-US" sz="1800" dirty="0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web </a:t>
            </a:r>
            <a:r>
              <a:rPr lang="en-US" sz="1800" dirty="0" err="1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sembarang</a:t>
            </a:r>
            <a:r>
              <a:rPr lang="en-US" sz="1800" dirty="0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pastikan</a:t>
            </a:r>
            <a:r>
              <a:rPr lang="en-US" sz="1800" dirty="0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Anda </a:t>
            </a:r>
            <a:r>
              <a:rPr lang="en-US" sz="1800" dirty="0" err="1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mengakses</a:t>
            </a:r>
            <a:r>
              <a:rPr lang="en-US" sz="1800" dirty="0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web yang </a:t>
            </a:r>
            <a:r>
              <a:rPr lang="en-US" sz="1800" dirty="0" err="1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lang="en-US" sz="1800" dirty="0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protokol</a:t>
            </a:r>
            <a:r>
              <a:rPr lang="en-US" sz="1800" dirty="0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http, </a:t>
            </a:r>
            <a:r>
              <a:rPr lang="en-US" sz="1800" dirty="0" err="1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karena</a:t>
            </a:r>
            <a:r>
              <a:rPr lang="en-US" sz="1800" dirty="0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hotspot </a:t>
            </a:r>
            <a:r>
              <a:rPr lang="en-US" sz="1800" dirty="0" err="1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mikrotik</a:t>
            </a:r>
            <a:r>
              <a:rPr lang="en-US" sz="1800" dirty="0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belum</a:t>
            </a:r>
            <a:r>
              <a:rPr lang="en-US" sz="1800" dirty="0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mendukung</a:t>
            </a:r>
            <a:r>
              <a:rPr lang="en-US" sz="1800" dirty="0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1800" dirty="0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redirect web yang </a:t>
            </a:r>
            <a:r>
              <a:rPr lang="en-US" sz="1800" dirty="0" err="1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lang="en-US" sz="1800" dirty="0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https), </a:t>
            </a:r>
            <a:r>
              <a:rPr lang="en-US" sz="1800" dirty="0" err="1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maka</a:t>
            </a:r>
            <a:r>
              <a:rPr lang="en-US" sz="1800" dirty="0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Anda </a:t>
            </a:r>
            <a:r>
              <a:rPr lang="en-US" sz="1800" dirty="0" err="1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akan</a:t>
            </a:r>
            <a:r>
              <a:rPr lang="en-US" sz="1800" dirty="0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dialihkan</a:t>
            </a:r>
            <a:r>
              <a:rPr lang="en-US" sz="1800" dirty="0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ke</a:t>
            </a:r>
            <a:r>
              <a:rPr lang="en-US" sz="1800" dirty="0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halaman</a:t>
            </a:r>
            <a:r>
              <a:rPr lang="en-US" sz="1800" dirty="0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login hotspot </a:t>
            </a:r>
            <a:r>
              <a:rPr lang="en-US" sz="1800" dirty="0" err="1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seperti</a:t>
            </a:r>
            <a:r>
              <a:rPr lang="en-US" sz="1800" dirty="0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pada </a:t>
            </a:r>
            <a:r>
              <a:rPr lang="en-US" sz="1800" dirty="0" err="1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gambar</a:t>
            </a:r>
            <a:r>
              <a:rPr lang="en-US" sz="1800" dirty="0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berikut</a:t>
            </a:r>
            <a:r>
              <a:rPr lang="en-US" sz="1800" dirty="0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endParaRPr lang="en-US" sz="1800" dirty="0">
              <a:solidFill>
                <a:srgbClr val="404040"/>
              </a:solidFill>
              <a:effectLst/>
              <a:latin typeface="inheri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rgbClr val="404040"/>
              </a:solidFill>
              <a:latin typeface="inherit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E3904A4B-C74A-458D-9D86-9CF17226F33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83027"/>
            <a:ext cx="5467350" cy="4916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C54BA-A60C-4AC9-BB6D-A39A02F79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370" y="2240303"/>
            <a:ext cx="4771047" cy="435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1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B7E6-3672-43CE-96BE-969D3B07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KONFIGURASI INTERFACES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9ED1B-3F3F-4715-B1D0-A74977771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Merubah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memudahkan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keliru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pengaturan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selanjutnya.nama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interfaace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menyesuaikan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320"/>
              </a:spcAft>
            </a:pPr>
            <a:r>
              <a:rPr lang="en-US" sz="1800" b="1" i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/interface set ether1 name=internet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320"/>
              </a:spcAft>
            </a:pPr>
            <a:r>
              <a:rPr lang="en-US" sz="1800" b="1" i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/interface set ether2 name=</a:t>
            </a:r>
            <a:r>
              <a:rPr lang="en-US" sz="1800" b="1" i="1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320"/>
              </a:spcAft>
            </a:pPr>
            <a:r>
              <a:rPr lang="en-US" sz="1800" b="1" i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/interface pr —–&gt; pr=print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pic>
        <p:nvPicPr>
          <p:cNvPr id="4" name="Picture 3" descr="3">
            <a:extLst>
              <a:ext uri="{FF2B5EF4-FFF2-40B4-BE49-F238E27FC236}">
                <a16:creationId xmlns:a16="http://schemas.microsoft.com/office/drawing/2014/main" id="{1A01A3E6-0815-4691-96AA-6B41D7E0BF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293704"/>
            <a:ext cx="10515599" cy="24516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799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FE34-184F-434A-A8FB-7AC7FAC7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KONFIGURASI IP ADDRESS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F46D7-7C93-4516-B554-1D2EE5B8A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address.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320"/>
              </a:spcAft>
            </a:pPr>
            <a:r>
              <a:rPr lang="en-US" sz="1800" b="1" i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i="1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800" b="1" i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address add address=192.168.1.2/24 interface=internet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320"/>
              </a:spcAft>
            </a:pPr>
            <a:r>
              <a:rPr lang="en-US" sz="1800" b="1" i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i="1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800" b="1" i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address add address=172.168.10.1/24 interface=</a:t>
            </a:r>
            <a:r>
              <a:rPr lang="en-US" sz="1800" b="1" i="1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pic>
        <p:nvPicPr>
          <p:cNvPr id="4" name="Picture 3" descr="4">
            <a:extLst>
              <a:ext uri="{FF2B5EF4-FFF2-40B4-BE49-F238E27FC236}">
                <a16:creationId xmlns:a16="http://schemas.microsoft.com/office/drawing/2014/main" id="{77C1384C-4D6E-44DC-B2AC-80DB2DD725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46" y="3428999"/>
            <a:ext cx="10314954" cy="2747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143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CE48-9A07-4A19-A527-28A39DBA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238"/>
            <a:ext cx="10515600" cy="1325563"/>
          </a:xfrm>
        </p:spPr>
        <p:txBody>
          <a:bodyPr/>
          <a:lstStyle/>
          <a:p>
            <a:r>
              <a:rPr lang="en-GB" dirty="0"/>
              <a:t>3. MENKONFIGURASI IP DNS SERVER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653B8-6AF7-4428-B287-1C8F61BAA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801"/>
            <a:ext cx="10515600" cy="4351338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DNS SERVER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320"/>
              </a:spcAft>
            </a:pPr>
            <a:r>
              <a:rPr lang="en-US" sz="1800" b="1" i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i="1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800" b="1" i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US" sz="1800" b="1" i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set servers=202.134.10.1,202.134.0.155 allow-remote-requests=yes cache-size=6144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320"/>
              </a:spcAft>
            </a:pPr>
            <a:r>
              <a:rPr lang="en-US" sz="1800" b="1" i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i="1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800" b="1" i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US" sz="1800" b="1" i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static add name=</a:t>
            </a:r>
            <a:r>
              <a:rPr lang="en-US" sz="1800" b="1" i="1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nslan</a:t>
            </a:r>
            <a:r>
              <a:rPr lang="en-US" sz="1800" b="1" i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address=172.168.10.1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320"/>
              </a:spcAft>
            </a:pPr>
            <a:r>
              <a:rPr lang="en-US" sz="1800" b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1800" b="1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b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 </a:t>
            </a:r>
            <a:r>
              <a:rPr lang="en-US" sz="1800" b="1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terserah</a:t>
            </a:r>
            <a:r>
              <a:rPr lang="en-US" sz="1800" b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kalian dan </a:t>
            </a:r>
            <a:r>
              <a:rPr lang="en-US" sz="1800" b="1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b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address </a:t>
            </a:r>
            <a:r>
              <a:rPr lang="en-US" sz="1800" b="1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b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800" b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sz="1800" b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800" b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 descr="6">
            <a:extLst>
              <a:ext uri="{FF2B5EF4-FFF2-40B4-BE49-F238E27FC236}">
                <a16:creationId xmlns:a16="http://schemas.microsoft.com/office/drawing/2014/main" id="{27FAE195-6207-4DC5-8249-4890B969B6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16" y="3625470"/>
            <a:ext cx="10292383" cy="31082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89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A02C-DE6F-4A5C-84AD-78A7071F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MENKONFIGURASI IP DHCP-SERVER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2B0E4-E7C8-4BDC-AE3C-E448E90C4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DHCP SERVER ,</a:t>
            </a: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 </a:t>
            </a: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client.konfigurasi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menyesuaikan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320"/>
              </a:spcAft>
            </a:pPr>
            <a:r>
              <a:rPr lang="en-US" sz="1800" b="1" i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i="1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800" b="1" i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en-US" sz="1800" b="1" i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-server setup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220FE-73F4-46B3-8DD3-84BB588AF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96573"/>
            <a:ext cx="10515600" cy="341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1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A814-DB0B-41D8-BF6D-D074C72A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KONFIGURASI IP FIREWALL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C80DD-DFF8-46E9-8701-B0B5FA8DE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Firewall.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320"/>
              </a:spcAft>
            </a:pPr>
            <a:r>
              <a:rPr lang="en-US" sz="1800" b="1" i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i="1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800" b="1" i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firewall </a:t>
            </a:r>
            <a:r>
              <a:rPr lang="en-US" sz="1800" b="1" i="1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r>
              <a:rPr lang="en-US" sz="1800" b="1" i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 chain=</a:t>
            </a:r>
            <a:r>
              <a:rPr lang="en-US" sz="1800" b="1" i="1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srcnat</a:t>
            </a:r>
            <a:r>
              <a:rPr lang="en-US" sz="1800" b="1" i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out-interface=internet action=masquerade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46644-4FFA-423E-98A4-C34C76B49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6142"/>
            <a:ext cx="10515600" cy="81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8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A56E-D7C1-488F-A619-B7317DC3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MENAMBAHKAN IP GATEWAY ISP PROVIDER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3110-1031-4261-9A1F-AC28446B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800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gateway.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320"/>
              </a:spcAft>
            </a:pPr>
            <a:r>
              <a:rPr lang="en-US" sz="1800" b="1" i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i="1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800" b="1" i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route add gateway=192.168.1.1pi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320"/>
              </a:spcAft>
            </a:pPr>
            <a:r>
              <a:rPr lang="en-US" sz="1800" b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lang="en-US" sz="1800" b="1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b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800" b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b="1" dirty="0">
                <a:solidFill>
                  <a:srgbClr val="55555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internet (speedy)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3BFE4-EDF5-4D3D-B4E1-5DC963C58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7396"/>
            <a:ext cx="10515600" cy="8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529D-E164-4F63-BC24-6A91361A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KONFIGURASI WIRELESS MENGGUNAKAN CLI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B8E9D-83A9-4DF1-9168-E8D149652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1.pertama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mengenable</a:t>
            </a:r>
            <a:r>
              <a:rPr lang="en-ID" dirty="0"/>
              <a:t> </a:t>
            </a:r>
            <a:r>
              <a:rPr lang="en-ID" dirty="0" err="1"/>
              <a:t>wlannya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pada default </a:t>
            </a:r>
            <a:r>
              <a:rPr lang="en-ID" dirty="0" err="1"/>
              <a:t>mikrotik</a:t>
            </a:r>
            <a:r>
              <a:rPr lang="en-ID" dirty="0"/>
              <a:t> </a:t>
            </a:r>
            <a:r>
              <a:rPr lang="en-ID" dirty="0" err="1"/>
              <a:t>wlannya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disable.</a:t>
            </a:r>
          </a:p>
          <a:p>
            <a:endParaRPr lang="en-ID" dirty="0"/>
          </a:p>
          <a:p>
            <a:pPr marL="0" indent="0">
              <a:buNone/>
            </a:pPr>
            <a:r>
              <a:rPr lang="en-ID" dirty="0"/>
              <a:t>  [</a:t>
            </a:r>
            <a:r>
              <a:rPr lang="en-ID" dirty="0" err="1"/>
              <a:t>admin@MikroTik</a:t>
            </a:r>
            <a:r>
              <a:rPr lang="en-ID" dirty="0"/>
              <a:t>] &gt; interface enable wlan1</a:t>
            </a:r>
          </a:p>
          <a:p>
            <a:pPr marL="0" indent="0">
              <a:buNone/>
            </a:pPr>
            <a:r>
              <a:rPr lang="en-ID" dirty="0"/>
              <a:t>  [</a:t>
            </a:r>
            <a:r>
              <a:rPr lang="en-ID" dirty="0" err="1"/>
              <a:t>admin@MikroTik</a:t>
            </a:r>
            <a:r>
              <a:rPr lang="en-ID" dirty="0"/>
              <a:t>] &gt; </a:t>
            </a:r>
          </a:p>
          <a:p>
            <a:endParaRPr lang="en-ID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940211B3-4588-4839-B945-6C3B9621DA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58942"/>
            <a:ext cx="10790580" cy="815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653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10FCD-69EC-4F7A-A2A7-7031107DB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30"/>
            <a:ext cx="10515600" cy="5991433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2.kemudian </a:t>
            </a:r>
            <a:r>
              <a:rPr lang="en-ID" dirty="0" err="1"/>
              <a:t>saya</a:t>
            </a:r>
            <a:r>
              <a:rPr lang="en-ID" dirty="0"/>
              <a:t> setting </a:t>
            </a:r>
            <a:r>
              <a:rPr lang="en-ID" dirty="0" err="1"/>
              <a:t>wlanya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ap bridge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ssid</a:t>
            </a:r>
            <a:r>
              <a:rPr lang="en-ID" dirty="0"/>
              <a:t> maulana</a:t>
            </a:r>
          </a:p>
          <a:p>
            <a:endParaRPr lang="en-ID" dirty="0"/>
          </a:p>
          <a:p>
            <a:r>
              <a:rPr lang="en-ID" dirty="0"/>
              <a:t>[</a:t>
            </a:r>
            <a:r>
              <a:rPr lang="en-ID" dirty="0" err="1"/>
              <a:t>admin@MikroTik</a:t>
            </a:r>
            <a:r>
              <a:rPr lang="en-ID" dirty="0"/>
              <a:t>] &gt; interface wireless set 0 mode=ap-bridge    band=2ghz-b/g/n </a:t>
            </a:r>
            <a:r>
              <a:rPr lang="en-ID" dirty="0" err="1"/>
              <a:t>ssid</a:t>
            </a:r>
            <a:r>
              <a:rPr lang="en-ID" dirty="0"/>
              <a:t>=maulana</a:t>
            </a:r>
          </a:p>
          <a:p>
            <a:endParaRPr lang="en-ID" dirty="0"/>
          </a:p>
          <a:p>
            <a:endParaRPr lang="en-ID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E1CA8415-42BF-48F6-BEFF-437BE1392D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30750"/>
            <a:ext cx="10515600" cy="1153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15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inherit</vt:lpstr>
      <vt:lpstr>Open Sans</vt:lpstr>
      <vt:lpstr>Symbol</vt:lpstr>
      <vt:lpstr>Office Theme</vt:lpstr>
      <vt:lpstr>PowerPoint Presentation</vt:lpstr>
      <vt:lpstr>1. KONFIGURASI INTERFACES</vt:lpstr>
      <vt:lpstr>2. KONFIGURASI IP ADDRESS</vt:lpstr>
      <vt:lpstr>3. MENKONFIGURASI IP DNS SERVER </vt:lpstr>
      <vt:lpstr>4. MENKONFIGURASI IP DHCP-SERVER</vt:lpstr>
      <vt:lpstr>5. KONFIGURASI IP FIREWALL</vt:lpstr>
      <vt:lpstr>6. MENAMBAHKAN IP GATEWAY ISP PROVIDER</vt:lpstr>
      <vt:lpstr>KONFIGURASI WIRELESS MENGGUNAKAN CLI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riyan syahrul</dc:creator>
  <cp:lastModifiedBy>riyan syahrul</cp:lastModifiedBy>
  <cp:revision>1</cp:revision>
  <dcterms:created xsi:type="dcterms:W3CDTF">2021-09-08T04:19:41Z</dcterms:created>
  <dcterms:modified xsi:type="dcterms:W3CDTF">2021-09-08T04:20:15Z</dcterms:modified>
</cp:coreProperties>
</file>