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  <p:sldId id="283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6" r:id="rId30"/>
    <p:sldId id="288" r:id="rId31"/>
    <p:sldId id="287" r:id="rId32"/>
    <p:sldId id="289" r:id="rId33"/>
    <p:sldId id="25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download2.mikrotik.com/routeros/6.38.5/mikrotik-6.38.5.is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559" y="-468419"/>
            <a:ext cx="8561747" cy="2541431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4560" y="2073012"/>
            <a:ext cx="8561746" cy="977621"/>
          </a:xfrm>
        </p:spPr>
        <p:txBody>
          <a:bodyPr/>
          <a:lstStyle/>
          <a:p>
            <a:r>
              <a:rPr lang="en-US" dirty="0"/>
              <a:t>Cara install </a:t>
            </a:r>
            <a:r>
              <a:rPr lang="en-US" dirty="0" err="1"/>
              <a:t>mikrotik</a:t>
            </a:r>
            <a:r>
              <a:rPr lang="en-US" dirty="0"/>
              <a:t> di </a:t>
            </a:r>
            <a:r>
              <a:rPr lang="en-US" dirty="0" err="1"/>
              <a:t>virtualbox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8FC5E-4E10-4A50-A3FC-E5BCA518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0" y="86995"/>
            <a:ext cx="1430606" cy="1430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F8D25-7C51-4E2A-BEC3-BE1F3E7A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873" y="-116766"/>
            <a:ext cx="1838127" cy="18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Tentukan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alokasi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maksimum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hard disk virtual yang </a:t>
            </a:r>
            <a:r>
              <a:rPr lang="en-US" dirty="0" err="1">
                <a:sym typeface="Wingdings" panose="05000000000000000000" pitchFamily="2" charset="2"/>
              </a:rPr>
              <a:t>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dibuat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Create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263" y="1127919"/>
            <a:ext cx="5295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pembuatan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mesin</a:t>
            </a:r>
            <a:r>
              <a:rPr lang="en-US" dirty="0">
                <a:sym typeface="Wingdings" panose="05000000000000000000" pitchFamily="2" charset="2"/>
              </a:rPr>
              <a:t> virtual </a:t>
            </a:r>
            <a:r>
              <a:rPr lang="en-US" dirty="0" err="1">
                <a:sym typeface="Wingdings" panose="05000000000000000000" pitchFamily="2" charset="2"/>
              </a:rPr>
              <a:t>berhasil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maka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terlihat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seperti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gambar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disamping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75068"/>
            <a:ext cx="6013450" cy="45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</a:t>
            </a:r>
            <a:r>
              <a:rPr lang="en-US" dirty="0" err="1"/>
              <a:t>RouterOS</a:t>
            </a:r>
            <a:r>
              <a:rPr lang="en-US" dirty="0"/>
              <a:t> ISO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61" y="402635"/>
            <a:ext cx="6968817" cy="54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Iso</a:t>
            </a:r>
            <a:r>
              <a:rPr lang="en-US" dirty="0"/>
              <a:t> File #1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0" y="813594"/>
            <a:ext cx="3400425" cy="46291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(Virtual </a:t>
            </a:r>
            <a:r>
              <a:rPr lang="en-US" dirty="0" err="1"/>
              <a:t>Mesin</a:t>
            </a:r>
            <a:r>
              <a:rPr lang="en-US" dirty="0"/>
              <a:t>)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Iso</a:t>
            </a:r>
            <a:r>
              <a:rPr lang="en-US" dirty="0"/>
              <a:t> File #2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Storage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[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Empty</a:t>
            </a:r>
            <a:r>
              <a:rPr lang="en-US" b="1" dirty="0">
                <a:sym typeface="Wingdings" panose="05000000000000000000" pitchFamily="2" charset="2"/>
              </a:rPr>
              <a:t>] </a:t>
            </a:r>
            <a:r>
              <a:rPr lang="en-US" dirty="0">
                <a:sym typeface="Wingdings" panose="05000000000000000000" pitchFamily="2" charset="2"/>
              </a:rPr>
              <a:t> (CD DVD)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Ubah</a:t>
            </a:r>
            <a:r>
              <a:rPr lang="en-US" dirty="0">
                <a:sym typeface="Wingdings" panose="05000000000000000000" pitchFamily="2" charset="2"/>
              </a:rPr>
              <a:t> CD/DVD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Choose a Virtual CD/DVD disk file</a:t>
            </a:r>
          </a:p>
          <a:p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419158"/>
            <a:ext cx="6013450" cy="34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3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Iso</a:t>
            </a:r>
            <a:r>
              <a:rPr lang="en-US" dirty="0"/>
              <a:t> File #3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Storage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[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Empty</a:t>
            </a:r>
            <a:r>
              <a:rPr lang="en-US" b="1" dirty="0">
                <a:sym typeface="Wingdings" panose="05000000000000000000" pitchFamily="2" charset="2"/>
              </a:rPr>
              <a:t>] </a:t>
            </a:r>
            <a:r>
              <a:rPr lang="en-US" dirty="0">
                <a:sym typeface="Wingdings" panose="05000000000000000000" pitchFamily="2" charset="2"/>
              </a:rPr>
              <a:t> (CD DVD)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Ubah</a:t>
            </a:r>
            <a:r>
              <a:rPr lang="en-US" dirty="0">
                <a:sym typeface="Wingdings" panose="05000000000000000000" pitchFamily="2" charset="2"/>
              </a:rPr>
              <a:t> CD/DVD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Choose a Virtual CD/DVD disk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Pilih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cari</a:t>
            </a:r>
            <a:r>
              <a:rPr lang="en-US" dirty="0">
                <a:sym typeface="Wingdings" panose="05000000000000000000" pitchFamily="2" charset="2"/>
              </a:rPr>
              <a:t> file ISO yang </a:t>
            </a:r>
            <a:r>
              <a:rPr lang="en-US" dirty="0" err="1">
                <a:sym typeface="Wingdings" panose="05000000000000000000" pitchFamily="2" charset="2"/>
              </a:rPr>
              <a:t>sudah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tadi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NB. </a:t>
            </a:r>
            <a:r>
              <a:rPr lang="en-US" dirty="0" err="1">
                <a:sym typeface="Wingdings" panose="05000000000000000000" pitchFamily="2" charset="2"/>
              </a:rPr>
              <a:t>Pastikan</a:t>
            </a:r>
            <a:r>
              <a:rPr lang="en-US" dirty="0">
                <a:sym typeface="Wingdings" panose="05000000000000000000" pitchFamily="2" charset="2"/>
              </a:rPr>
              <a:t> CD yang Empty </a:t>
            </a:r>
            <a:r>
              <a:rPr lang="en-US" dirty="0" err="1">
                <a:sym typeface="Wingdings" panose="05000000000000000000" pitchFamily="2" charset="2"/>
              </a:rPr>
              <a:t>beribah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Mikrotikxxx</a:t>
            </a:r>
            <a:endParaRPr lang="en-US" dirty="0">
              <a:sym typeface="Wingdings" panose="05000000000000000000" pitchFamily="2" charset="2"/>
            </a:endParaRPr>
          </a:p>
          <a:p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419158"/>
            <a:ext cx="6013450" cy="34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Iso</a:t>
            </a:r>
            <a:r>
              <a:rPr lang="en-US" dirty="0"/>
              <a:t> File #4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Setelah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memastikan</a:t>
            </a:r>
            <a:r>
              <a:rPr lang="en-US" dirty="0">
                <a:sym typeface="Wingdings" panose="05000000000000000000" pitchFamily="2" charset="2"/>
              </a:rPr>
              <a:t> CD Empty </a:t>
            </a:r>
            <a:r>
              <a:rPr lang="en-US" dirty="0" err="1">
                <a:sym typeface="Wingdings" panose="05000000000000000000" pitchFamily="2" charset="2"/>
              </a:rPr>
              <a:t>berubah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mikrotik.xx.xx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tombol</a:t>
            </a:r>
            <a:r>
              <a:rPr lang="en-US" dirty="0">
                <a:sym typeface="Wingdings" panose="05000000000000000000" pitchFamily="2" charset="2"/>
              </a:rPr>
              <a:t>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Sampai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disini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terjadi</a:t>
            </a:r>
            <a:r>
              <a:rPr lang="en-US" dirty="0">
                <a:sym typeface="Wingdings" panose="05000000000000000000" pitchFamily="2" charset="2"/>
              </a:rPr>
              <a:t> error </a:t>
            </a:r>
            <a:r>
              <a:rPr lang="en-US" dirty="0" err="1">
                <a:sym typeface="Wingdings" panose="05000000000000000000" pitchFamily="2" charset="2"/>
              </a:rPr>
              <a:t>maka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berhasil</a:t>
            </a:r>
            <a:endParaRPr lang="en-US" dirty="0">
              <a:sym typeface="Wingdings" panose="05000000000000000000" pitchFamily="2" charset="2"/>
            </a:endParaRPr>
          </a:p>
          <a:p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913663"/>
            <a:ext cx="6013450" cy="44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III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Installasi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RouterOS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51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Installasi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RouterOS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#1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project, </a:t>
            </a: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Tunggu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beberapa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sampai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muncul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gambar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disamping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Tekan</a:t>
            </a:r>
            <a:r>
              <a:rPr lang="en-US" dirty="0">
                <a:sym typeface="Wingdings" panose="05000000000000000000" pitchFamily="2" charset="2"/>
              </a:rPr>
              <a:t> ‘a’ </a:t>
            </a:r>
            <a:r>
              <a:rPr lang="en-US" dirty="0" err="1">
                <a:sym typeface="Wingdings" panose="05000000000000000000" pitchFamily="2" charset="2"/>
              </a:rPr>
              <a:t>setelah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tekan</a:t>
            </a:r>
            <a:r>
              <a:rPr lang="en-US" dirty="0">
                <a:sym typeface="Wingdings" panose="05000000000000000000" pitchFamily="2" charset="2"/>
              </a:rPr>
              <a:t> ‘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’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installasi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Pilih</a:t>
            </a:r>
            <a:r>
              <a:rPr lang="en-US" dirty="0">
                <a:sym typeface="Wingdings" panose="05000000000000000000" pitchFamily="2" charset="2"/>
              </a:rPr>
              <a:t> N </a:t>
            </a:r>
            <a:r>
              <a:rPr lang="en-US" dirty="0" err="1">
                <a:sym typeface="Wingdings" panose="05000000000000000000" pitchFamily="2" charset="2"/>
              </a:rPr>
              <a:t>kemudian</a:t>
            </a:r>
            <a:r>
              <a:rPr lang="en-US" dirty="0">
                <a:sym typeface="Wingdings" panose="05000000000000000000" pitchFamily="2" charset="2"/>
              </a:rPr>
              <a:t>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56955"/>
            <a:ext cx="6013450" cy="39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Installasi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RouterOS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#2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Tunggu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beberapa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sampai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installasi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selesai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Sebelum</a:t>
            </a:r>
            <a:r>
              <a:rPr lang="en-US" dirty="0">
                <a:sym typeface="Wingdings" panose="05000000000000000000" pitchFamily="2" charset="2"/>
              </a:rPr>
              <a:t> Restart </a:t>
            </a:r>
            <a:r>
              <a:rPr lang="en-US" dirty="0" err="1">
                <a:sym typeface="Wingdings" panose="05000000000000000000" pitchFamily="2" charset="2"/>
              </a:rPr>
              <a:t>Jangan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lupa</a:t>
            </a:r>
            <a:r>
              <a:rPr lang="en-US" dirty="0">
                <a:sym typeface="Wingdings" panose="05000000000000000000" pitchFamily="2" charset="2"/>
              </a:rPr>
              <a:t> remove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keluarkan</a:t>
            </a:r>
            <a:r>
              <a:rPr lang="en-US" dirty="0">
                <a:sym typeface="Wingdings" panose="05000000000000000000" pitchFamily="2" charset="2"/>
              </a:rPr>
              <a:t> CD bootable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Tekan</a:t>
            </a:r>
            <a:r>
              <a:rPr lang="en-US" dirty="0">
                <a:sym typeface="Wingdings" panose="05000000000000000000" pitchFamily="2" charset="2"/>
              </a:rPr>
              <a:t> ENTER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restart </a:t>
            </a:r>
            <a:r>
              <a:rPr lang="en-US" dirty="0" err="1">
                <a:sym typeface="Wingdings" panose="05000000000000000000" pitchFamily="2" charset="2"/>
              </a:rPr>
              <a:t>komputer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4653"/>
            <a:ext cx="6013450" cy="39670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88" y="5295900"/>
            <a:ext cx="2971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8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install </a:t>
            </a:r>
            <a:r>
              <a:rPr lang="en-US" dirty="0" err="1"/>
              <a:t>MikroTik</a:t>
            </a:r>
            <a:r>
              <a:rPr lang="en-US" dirty="0"/>
              <a:t> di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virtual machine (</a:t>
            </a:r>
            <a:r>
              <a:rPr lang="en-US" dirty="0" err="1"/>
              <a:t>mesin</a:t>
            </a:r>
            <a:r>
              <a:rPr lang="en-US" dirty="0"/>
              <a:t> virtual) di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Mikrotik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2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Installasi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RouterOS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#3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Tunggu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beberapa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sampai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muncul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login </a:t>
            </a:r>
            <a:r>
              <a:rPr lang="en-US" dirty="0" err="1">
                <a:sym typeface="Wingdings" panose="05000000000000000000" pitchFamily="2" charset="2"/>
              </a:rPr>
              <a:t>seperti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gambar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disamping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Masukan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admin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password </a:t>
            </a:r>
            <a:r>
              <a:rPr lang="en-US" dirty="0" err="1">
                <a:sym typeface="Wingdings" panose="05000000000000000000" pitchFamily="2" charset="2"/>
              </a:rPr>
              <a:t>kosong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69242"/>
            <a:ext cx="6013450" cy="39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Installasi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RouterOS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#3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login </a:t>
            </a:r>
            <a:r>
              <a:rPr lang="en-US" dirty="0" err="1">
                <a:sym typeface="Wingdings" panose="05000000000000000000" pitchFamily="2" charset="2"/>
              </a:rPr>
              <a:t>berhasil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muncul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halaman</a:t>
            </a:r>
            <a:r>
              <a:rPr lang="en-US" dirty="0">
                <a:sym typeface="Wingdings" panose="05000000000000000000" pitchFamily="2" charset="2"/>
              </a:rPr>
              <a:t> admin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mengecek</a:t>
            </a:r>
            <a:r>
              <a:rPr lang="en-US" dirty="0">
                <a:sym typeface="Wingdings" panose="05000000000000000000" pitchFamily="2" charset="2"/>
              </a:rPr>
              <a:t> interface yang </a:t>
            </a:r>
            <a:r>
              <a:rPr lang="en-US" dirty="0" err="1">
                <a:sym typeface="Wingdings" panose="05000000000000000000" pitchFamily="2" charset="2"/>
              </a:rPr>
              <a:t>tersedia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ketik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&gt; interface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63831"/>
            <a:ext cx="6013450" cy="39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IV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Setup IP </a:t>
            </a:r>
            <a:r>
              <a:rPr lang="en-US" dirty="0" err="1">
                <a:sym typeface="Wingdings" panose="05000000000000000000" pitchFamily="2" charset="2"/>
              </a:rPr>
              <a:t>Konfigurasi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Dasar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0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Setup IP </a:t>
            </a:r>
            <a:r>
              <a:rPr lang="en-US" dirty="0" err="1">
                <a:sym typeface="Wingdings" panose="05000000000000000000" pitchFamily="2" charset="2"/>
              </a:rPr>
              <a:t>Konfigurasi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Dasar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b="1" dirty="0">
                <a:sym typeface="Wingdings" panose="05000000000000000000" pitchFamily="2" charset="2"/>
              </a:rPr>
              <a:t> #1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243309"/>
            <a:ext cx="4608512" cy="29730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administrator </a:t>
            </a:r>
            <a:r>
              <a:rPr lang="en-US" dirty="0" err="1"/>
              <a:t>mikrotik</a:t>
            </a:r>
            <a:r>
              <a:rPr lang="en-US" dirty="0"/>
              <a:t>.</a:t>
            </a:r>
          </a:p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.</a:t>
            </a:r>
          </a:p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Setup</a:t>
            </a:r>
            <a:r>
              <a:rPr lang="en-US" b="1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5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Setup IP </a:t>
            </a:r>
            <a:r>
              <a:rPr lang="en-US" dirty="0" err="1">
                <a:sym typeface="Wingdings" panose="05000000000000000000" pitchFamily="2" charset="2"/>
              </a:rPr>
              <a:t>Konfigurasi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Dasar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b="1" dirty="0">
                <a:sym typeface="Wingdings" panose="05000000000000000000" pitchFamily="2" charset="2"/>
              </a:rPr>
              <a:t> #2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213874"/>
            <a:ext cx="4608512" cy="30319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300" dirty="0" err="1"/>
              <a:t>Muncul</a:t>
            </a:r>
            <a:r>
              <a:rPr lang="en-US" sz="2300" dirty="0"/>
              <a:t> </a:t>
            </a:r>
            <a:r>
              <a:rPr lang="en-US" sz="2300" dirty="0" err="1"/>
              <a:t>beberapa</a:t>
            </a:r>
            <a:r>
              <a:rPr lang="en-US" sz="2300" dirty="0"/>
              <a:t> </a:t>
            </a:r>
            <a:r>
              <a:rPr lang="en-US" sz="2300" dirty="0" err="1"/>
              <a:t>pilihan</a:t>
            </a:r>
            <a:r>
              <a:rPr lang="en-US" sz="2300" dirty="0"/>
              <a:t>:</a:t>
            </a:r>
          </a:p>
          <a:p>
            <a:r>
              <a:rPr lang="en-US" sz="2300" b="1" dirty="0">
                <a:sym typeface="Wingdings" panose="05000000000000000000" pitchFamily="2" charset="2"/>
              </a:rPr>
              <a:t>r</a:t>
            </a:r>
            <a:r>
              <a:rPr lang="en-US" sz="2300" dirty="0">
                <a:sym typeface="Wingdings" panose="05000000000000000000" pitchFamily="2" charset="2"/>
              </a:rPr>
              <a:t>  </a:t>
            </a:r>
            <a:r>
              <a:rPr lang="en-US" sz="2300" dirty="0" err="1">
                <a:sym typeface="Wingdings" panose="05000000000000000000" pitchFamily="2" charset="2"/>
              </a:rPr>
              <a:t>untuk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mengembalikan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konfigurasi</a:t>
            </a:r>
            <a:r>
              <a:rPr lang="en-US" sz="2300" dirty="0">
                <a:sym typeface="Wingdings" panose="05000000000000000000" pitchFamily="2" charset="2"/>
              </a:rPr>
              <a:t> default </a:t>
            </a:r>
            <a:r>
              <a:rPr lang="en-US" sz="2300" dirty="0" err="1">
                <a:sym typeface="Wingdings" panose="05000000000000000000" pitchFamily="2" charset="2"/>
              </a:rPr>
              <a:t>mikrotik</a:t>
            </a:r>
            <a:endParaRPr lang="en-US" sz="2300" dirty="0">
              <a:sym typeface="Wingdings" panose="05000000000000000000" pitchFamily="2" charset="2"/>
            </a:endParaRPr>
          </a:p>
          <a:p>
            <a:r>
              <a:rPr lang="en-US" sz="2300" dirty="0">
                <a:sym typeface="Wingdings" panose="05000000000000000000" pitchFamily="2" charset="2"/>
              </a:rPr>
              <a:t>a  </a:t>
            </a:r>
            <a:r>
              <a:rPr lang="en-US" sz="2300" dirty="0" err="1">
                <a:sym typeface="Wingdings" panose="05000000000000000000" pitchFamily="2" charset="2"/>
              </a:rPr>
              <a:t>mengatur</a:t>
            </a:r>
            <a:r>
              <a:rPr lang="en-US" sz="2300" dirty="0">
                <a:sym typeface="Wingdings" panose="05000000000000000000" pitchFamily="2" charset="2"/>
              </a:rPr>
              <a:t> IP Address</a:t>
            </a:r>
          </a:p>
          <a:p>
            <a:r>
              <a:rPr lang="en-US" sz="2300" b="1" dirty="0"/>
              <a:t>d </a:t>
            </a:r>
            <a:r>
              <a:rPr lang="en-US" sz="2300" b="1" dirty="0">
                <a:sym typeface="Wingdings" panose="05000000000000000000" pitchFamily="2" charset="2"/>
              </a:rPr>
              <a:t>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mengatur</a:t>
            </a:r>
            <a:r>
              <a:rPr lang="en-US" sz="2300" dirty="0">
                <a:sym typeface="Wingdings" panose="05000000000000000000" pitchFamily="2" charset="2"/>
              </a:rPr>
              <a:t> DHCP Client</a:t>
            </a:r>
          </a:p>
          <a:p>
            <a:r>
              <a:rPr lang="en-US" sz="2300" b="1" dirty="0">
                <a:sym typeface="Wingdings" panose="05000000000000000000" pitchFamily="2" charset="2"/>
              </a:rPr>
              <a:t>s  </a:t>
            </a:r>
            <a:r>
              <a:rPr lang="en-US" sz="2300" dirty="0" err="1">
                <a:sym typeface="Wingdings" panose="05000000000000000000" pitchFamily="2" charset="2"/>
              </a:rPr>
              <a:t>mengatur</a:t>
            </a:r>
            <a:r>
              <a:rPr lang="en-US" sz="2300" dirty="0">
                <a:sym typeface="Wingdings" panose="05000000000000000000" pitchFamily="2" charset="2"/>
              </a:rPr>
              <a:t> DHCP Server</a:t>
            </a:r>
          </a:p>
          <a:p>
            <a:r>
              <a:rPr lang="en-US" sz="2300" dirty="0">
                <a:sym typeface="Wingdings" panose="05000000000000000000" pitchFamily="2" charset="2"/>
              </a:rPr>
              <a:t>p  </a:t>
            </a:r>
            <a:r>
              <a:rPr lang="en-US" sz="2300" dirty="0" err="1">
                <a:sym typeface="Wingdings" panose="05000000000000000000" pitchFamily="2" charset="2"/>
              </a:rPr>
              <a:t>mengatur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pppoe</a:t>
            </a:r>
            <a:r>
              <a:rPr lang="en-US" sz="2300" dirty="0">
                <a:sym typeface="Wingdings" panose="05000000000000000000" pitchFamily="2" charset="2"/>
              </a:rPr>
              <a:t> client</a:t>
            </a:r>
          </a:p>
          <a:p>
            <a:r>
              <a:rPr lang="en-US" sz="2300" dirty="0">
                <a:sym typeface="Wingdings" panose="05000000000000000000" pitchFamily="2" charset="2"/>
              </a:rPr>
              <a:t>t  </a:t>
            </a:r>
            <a:r>
              <a:rPr lang="en-US" sz="2300" dirty="0" err="1">
                <a:sym typeface="Wingdings" panose="05000000000000000000" pitchFamily="2" charset="2"/>
              </a:rPr>
              <a:t>mengatur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pptp</a:t>
            </a:r>
            <a:r>
              <a:rPr lang="en-US" sz="2300" dirty="0">
                <a:sym typeface="Wingdings" panose="05000000000000000000" pitchFamily="2" charset="2"/>
              </a:rPr>
              <a:t> client</a:t>
            </a:r>
          </a:p>
          <a:p>
            <a:r>
              <a:rPr lang="en-US" sz="2300" dirty="0">
                <a:sym typeface="Wingdings" panose="05000000000000000000" pitchFamily="2" charset="2"/>
              </a:rPr>
              <a:t>x  </a:t>
            </a:r>
            <a:r>
              <a:rPr lang="en-US" sz="2300" dirty="0" err="1">
                <a:sym typeface="Wingdings" panose="05000000000000000000" pitchFamily="2" charset="2"/>
              </a:rPr>
              <a:t>untuk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n-US" sz="2300" dirty="0" err="1">
                <a:sym typeface="Wingdings" panose="05000000000000000000" pitchFamily="2" charset="2"/>
              </a:rPr>
              <a:t>keluar</a:t>
            </a:r>
            <a:endParaRPr lang="en-US" sz="2300" dirty="0">
              <a:sym typeface="Wingdings" panose="05000000000000000000" pitchFamily="2" charset="2"/>
            </a:endParaRPr>
          </a:p>
          <a:p>
            <a:r>
              <a:rPr lang="en-US" sz="2300" dirty="0" err="1"/>
              <a:t>Ketik</a:t>
            </a:r>
            <a:r>
              <a:rPr lang="en-US" sz="2300" dirty="0"/>
              <a:t> </a:t>
            </a:r>
            <a:r>
              <a:rPr lang="en-US" sz="2300" b="1" dirty="0"/>
              <a:t>A </a:t>
            </a:r>
            <a:r>
              <a:rPr lang="en-US" sz="2300" dirty="0" err="1"/>
              <a:t>lalu</a:t>
            </a:r>
            <a:r>
              <a:rPr lang="en-US" sz="2300" b="1" dirty="0"/>
              <a:t> [Enter]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Setup IP </a:t>
            </a:r>
            <a:r>
              <a:rPr lang="en-US" dirty="0" err="1">
                <a:sym typeface="Wingdings" panose="05000000000000000000" pitchFamily="2" charset="2"/>
              </a:rPr>
              <a:t>Konfigurasi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Dasar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b="1" dirty="0">
                <a:sym typeface="Wingdings" panose="05000000000000000000" pitchFamily="2" charset="2"/>
              </a:rPr>
              <a:t> #3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3109824"/>
            <a:ext cx="4608512" cy="12400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IP Address Ethernet 1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b="1" dirty="0"/>
              <a:t>A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b="1" dirty="0"/>
              <a:t>ether1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IP Address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Subnetmask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b="1" dirty="0"/>
              <a:t>192.168.17.2/24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b="1" dirty="0"/>
              <a:t>X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 “</a:t>
            </a:r>
            <a:r>
              <a:rPr lang="en-US" b="1" dirty="0"/>
              <a:t>X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3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Menampilkan</a:t>
            </a:r>
            <a:r>
              <a:rPr lang="en-US" dirty="0">
                <a:sym typeface="Wingdings" panose="05000000000000000000" pitchFamily="2" charset="2"/>
              </a:rPr>
              <a:t> IP Address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IP Address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/>
              <a:t>setup</a:t>
            </a:r>
            <a:r>
              <a:rPr lang="en-US" dirty="0"/>
              <a:t>,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br>
              <a:rPr lang="en-US" b="1" i="1" dirty="0"/>
            </a:br>
            <a:r>
              <a:rPr lang="en-US" b="1" i="1" dirty="0"/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ip</a:t>
            </a:r>
            <a:r>
              <a:rPr lang="en-US" b="1" i="1" dirty="0">
                <a:solidFill>
                  <a:srgbClr val="FF0000"/>
                </a:solidFill>
              </a:rPr>
              <a:t> address print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IP Address </a:t>
            </a:r>
            <a:br>
              <a:rPr lang="en-US" dirty="0"/>
            </a:br>
            <a:r>
              <a:rPr lang="en-US" dirty="0"/>
              <a:t>&gt; </a:t>
            </a:r>
            <a:r>
              <a:rPr lang="en-US" b="1" i="1" dirty="0" err="1">
                <a:solidFill>
                  <a:srgbClr val="FF0000"/>
                </a:solidFill>
              </a:rPr>
              <a:t>ip</a:t>
            </a:r>
            <a:r>
              <a:rPr lang="en-US" b="1" i="1" dirty="0">
                <a:solidFill>
                  <a:srgbClr val="FF0000"/>
                </a:solidFill>
              </a:rPr>
              <a:t> address edit number=0 value-name=address</a:t>
            </a:r>
            <a:br>
              <a:rPr lang="en-US" b="1" i="1" dirty="0">
                <a:solidFill>
                  <a:srgbClr val="FF0000"/>
                </a:solidFill>
              </a:rPr>
            </a:br>
            <a:r>
              <a:rPr lang="en-US" dirty="0" err="1"/>
              <a:t>Ganti</a:t>
            </a:r>
            <a:r>
              <a:rPr lang="en-US" dirty="0"/>
              <a:t> IP Address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b="1" dirty="0"/>
              <a:t>CTRL+C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4086" y="2258627"/>
            <a:ext cx="44958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0" y="3571415"/>
            <a:ext cx="53721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V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Test </a:t>
            </a:r>
            <a:r>
              <a:rPr lang="en-US" dirty="0" err="1">
                <a:sym typeface="Wingdings" panose="05000000000000000000" pitchFamily="2" charset="2"/>
              </a:rPr>
              <a:t>Hasil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Konfigurasi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446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Virtual Machine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test ping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client</a:t>
            </a:r>
          </a:p>
          <a:p>
            <a:r>
              <a:rPr lang="en-US" dirty="0" err="1"/>
              <a:t>Mikrotik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client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endParaRPr lang="en-US" dirty="0"/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mikrotik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mesin</a:t>
            </a:r>
            <a:r>
              <a:rPr lang="en-US" b="1" dirty="0">
                <a:solidFill>
                  <a:srgbClr val="FF0000"/>
                </a:solidFill>
              </a:rPr>
              <a:t> virtual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windows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473" y="2181497"/>
            <a:ext cx="4808166" cy="3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7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IP Address Virtual Host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1494" y="2458244"/>
            <a:ext cx="4095750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Interface Ether 2 (</a:t>
            </a:r>
            <a:r>
              <a:rPr lang="en-US" dirty="0" err="1"/>
              <a:t>VirtualBox</a:t>
            </a:r>
            <a:r>
              <a:rPr lang="en-US" dirty="0"/>
              <a:t> Host Only)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05998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di 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RouterOS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file .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 di </a:t>
            </a:r>
            <a:r>
              <a:rPr lang="en-US" dirty="0">
                <a:hlinkClick r:id="rId2"/>
              </a:rPr>
              <a:t>https://download2.mikrotik.com/routeros/6.38.5/mikrotik-6.38.5.iso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 di </a:t>
            </a:r>
            <a:r>
              <a:rPr lang="en-US" dirty="0">
                <a:hlinkClick r:id="rId3"/>
              </a:rPr>
              <a:t>https://www.virtualbox.org/wiki/Downloads</a:t>
            </a:r>
            <a:r>
              <a:rPr lang="en-US" dirty="0"/>
              <a:t> </a:t>
            </a:r>
          </a:p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86" y="4588328"/>
            <a:ext cx="1560579" cy="1600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95" y="4370888"/>
            <a:ext cx="6858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IP Address Virtual Host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i="1" dirty="0"/>
              <a:t>Internet Protocol Version 4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/>
              <a:t>Properties</a:t>
            </a:r>
          </a:p>
          <a:p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b="1" i="1" dirty="0"/>
              <a:t>Use the Following IP Address</a:t>
            </a:r>
          </a:p>
          <a:p>
            <a:r>
              <a:rPr lang="en-US" dirty="0" err="1"/>
              <a:t>Masukan</a:t>
            </a:r>
            <a:r>
              <a:rPr lang="en-US" dirty="0"/>
              <a:t> IP Address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)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OK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344905"/>
            <a:ext cx="4608512" cy="27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9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Koneksi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466331"/>
            <a:ext cx="4608512" cy="2527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Ping </a:t>
            </a:r>
            <a:r>
              <a:rPr lang="en-US" dirty="0" err="1"/>
              <a:t>ke</a:t>
            </a:r>
            <a:r>
              <a:rPr lang="en-US" dirty="0"/>
              <a:t> IP Address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br>
              <a:rPr lang="en-US" dirty="0"/>
            </a:br>
            <a:r>
              <a:rPr lang="en-US" b="1" dirty="0"/>
              <a:t>ping 192.168.17.2</a:t>
            </a:r>
          </a:p>
          <a:p>
            <a:endParaRPr lang="en-US" b="1" dirty="0"/>
          </a:p>
          <a:p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atur</a:t>
            </a:r>
            <a:r>
              <a:rPr lang="en-US" b="1" dirty="0"/>
              <a:t> interface virtual machine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VirtualBox</a:t>
            </a:r>
            <a:r>
              <a:rPr lang="en-US" b="1" dirty="0"/>
              <a:t> Host Only. Cara </a:t>
            </a:r>
            <a:r>
              <a:rPr lang="en-US" b="1" dirty="0" err="1"/>
              <a:t>merubah</a:t>
            </a:r>
            <a:r>
              <a:rPr lang="en-US" b="1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slide </a:t>
            </a:r>
            <a:r>
              <a:rPr lang="en-US" b="1" dirty="0" err="1"/>
              <a:t>berikutnya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6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Interface Virtual Machine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148043"/>
            <a:ext cx="4608512" cy="316357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4775" y="2026454"/>
            <a:ext cx="4603750" cy="3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3BBD-4C4B-42B0-B86E-C3C861E5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55" y="2399100"/>
            <a:ext cx="3182018" cy="31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61" y="402635"/>
            <a:ext cx="6968817" cy="54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menu [</a:t>
            </a:r>
            <a:r>
              <a:rPr lang="en-US" b="1" dirty="0">
                <a:solidFill>
                  <a:srgbClr val="FF0000"/>
                </a:solidFill>
              </a:rPr>
              <a:t>Machine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 [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Masukan</a:t>
            </a:r>
            <a:r>
              <a:rPr lang="en-US" dirty="0">
                <a:sym typeface="Wingdings" panose="05000000000000000000" pitchFamily="2" charset="2"/>
              </a:rPr>
              <a:t> Name = </a:t>
            </a:r>
            <a:r>
              <a:rPr lang="en-US" dirty="0" err="1">
                <a:sym typeface="Wingdings" panose="05000000000000000000" pitchFamily="2" charset="2"/>
              </a:rPr>
              <a:t>Mikrotik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secara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otomatis</a:t>
            </a:r>
            <a:r>
              <a:rPr lang="en-US" dirty="0">
                <a:sym typeface="Wingdings" panose="05000000000000000000" pitchFamily="2" charset="2"/>
              </a:rPr>
              <a:t> type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version </a:t>
            </a:r>
            <a:r>
              <a:rPr lang="en-US" dirty="0" err="1">
                <a:sym typeface="Wingdings" panose="05000000000000000000" pitchFamily="2" charset="2"/>
              </a:rPr>
              <a:t>terpilih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Klik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Next</a:t>
            </a:r>
            <a:r>
              <a:rPr lang="en-US" b="1" dirty="0">
                <a:sym typeface="Wingdings" panose="05000000000000000000" pitchFamily="2" charset="2"/>
              </a:rPr>
              <a:t> &gt;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melanjutkan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0" y="1327944"/>
            <a:ext cx="4543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Tentukan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jumlah</a:t>
            </a:r>
            <a:r>
              <a:rPr lang="en-US" dirty="0">
                <a:sym typeface="Wingdings" panose="05000000000000000000" pitchFamily="2" charset="2"/>
              </a:rPr>
              <a:t> memory yang </a:t>
            </a:r>
            <a:r>
              <a:rPr lang="en-US" dirty="0" err="1">
                <a:sym typeface="Wingdings" panose="05000000000000000000" pitchFamily="2" charset="2"/>
              </a:rPr>
              <a:t>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mesin</a:t>
            </a:r>
            <a:r>
              <a:rPr lang="en-US" dirty="0">
                <a:sym typeface="Wingdings" panose="05000000000000000000" pitchFamily="2" charset="2"/>
              </a:rPr>
              <a:t>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b="1" dirty="0"/>
              <a:t>&gt;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738" y="1327944"/>
            <a:ext cx="4552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Centang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Create a virtual hard drive now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space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kapasitas</a:t>
            </a:r>
            <a:r>
              <a:rPr lang="en-US" dirty="0">
                <a:sym typeface="Wingdings" panose="05000000000000000000" pitchFamily="2" charset="2"/>
              </a:rPr>
              <a:t> hard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Create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213" y="1308894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7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Centang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VDI (Virtual Disk Image)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membuat</a:t>
            </a:r>
            <a:r>
              <a:rPr lang="en-US" dirty="0">
                <a:sym typeface="Wingdings" panose="05000000000000000000" pitchFamily="2" charset="2"/>
              </a:rPr>
              <a:t> hard disk virtual </a:t>
            </a:r>
            <a:r>
              <a:rPr lang="en-US" dirty="0" err="1">
                <a:sym typeface="Wingdings" panose="05000000000000000000" pitchFamily="2" charset="2"/>
              </a:rPr>
              <a:t>baru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b="1" dirty="0"/>
              <a:t>&gt;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450" y="1108869"/>
            <a:ext cx="53435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di </a:t>
            </a:r>
            <a:r>
              <a:rPr lang="en-US" dirty="0" err="1"/>
              <a:t>VirtualBox</a:t>
            </a:r>
            <a:r>
              <a:rPr lang="en-US" dirty="0"/>
              <a:t> #5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Centang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pilih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Dinamically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Allocated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pemakaian</a:t>
            </a:r>
            <a:r>
              <a:rPr lang="en-US" dirty="0">
                <a:sym typeface="Wingdings" panose="05000000000000000000" pitchFamily="2" charset="2"/>
              </a:rPr>
              <a:t> space hard disk </a:t>
            </a:r>
            <a:r>
              <a:rPr lang="en-US" dirty="0" err="1">
                <a:sym typeface="Wingdings" panose="05000000000000000000" pitchFamily="2" charset="2"/>
              </a:rPr>
              <a:t>bersifat</a:t>
            </a:r>
            <a:r>
              <a:rPr lang="en-US" dirty="0">
                <a:sym typeface="Wingdings" panose="05000000000000000000" pitchFamily="2" charset="2"/>
              </a:rPr>
              <a:t> dynamic (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mesin</a:t>
            </a:r>
            <a:r>
              <a:rPr lang="en-US" dirty="0">
                <a:sym typeface="Wingdings" panose="05000000000000000000" pitchFamily="2" charset="2"/>
              </a:rPr>
              <a:t> virtual)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b="1" dirty="0"/>
              <a:t>&gt;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550" y="1113631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126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923</TotalTime>
  <Words>875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Palatino Linotype</vt:lpstr>
      <vt:lpstr>Gallery</vt:lpstr>
      <vt:lpstr>Materi Pembelajaran</vt:lpstr>
      <vt:lpstr>Capaian Pembelajaran</vt:lpstr>
      <vt:lpstr>Persiapan Installasi RouterOS MikroTik di VirtualBox</vt:lpstr>
      <vt:lpstr>Tahapan I</vt:lpstr>
      <vt:lpstr>Membuat Mesin Virtual di VirtualBox #1</vt:lpstr>
      <vt:lpstr>Membuat Mesin Virtual di VirtualBox #2</vt:lpstr>
      <vt:lpstr>Membuat Mesin Virtual di VirtualBox #3</vt:lpstr>
      <vt:lpstr>Membuat Mesin Virtual di VirtualBox #4</vt:lpstr>
      <vt:lpstr>Membuat Mesin Virtual di VirtualBox #5</vt:lpstr>
      <vt:lpstr>Membuat Mesin Virtual di VirtualBox #6</vt:lpstr>
      <vt:lpstr>Membuat Mesin Virtual di VirtualBox #7</vt:lpstr>
      <vt:lpstr>Tahapan II</vt:lpstr>
      <vt:lpstr>Mount RouterOS Iso File #1</vt:lpstr>
      <vt:lpstr>Mount RouterOS Iso File #2</vt:lpstr>
      <vt:lpstr>Mount RouterOS Iso File #3</vt:lpstr>
      <vt:lpstr>Mount RouterOS Iso File #4</vt:lpstr>
      <vt:lpstr>Tahap III</vt:lpstr>
      <vt:lpstr>Installasi MikroTik RouterOS #1</vt:lpstr>
      <vt:lpstr>Installasi MikroTik RouterOS #2</vt:lpstr>
      <vt:lpstr>Installasi MikroTik RouterOS #3</vt:lpstr>
      <vt:lpstr>Installasi MikroTik RouterOS #3</vt:lpstr>
      <vt:lpstr>Tahap IV</vt:lpstr>
      <vt:lpstr>Setup IP Konfigurasi Dasar MikroTik #1</vt:lpstr>
      <vt:lpstr>Setup IP Konfigurasi Dasar MikroTik #2</vt:lpstr>
      <vt:lpstr>Setup IP Konfigurasi Dasar MikroTik #3</vt:lpstr>
      <vt:lpstr>Menampilkan IP Address</vt:lpstr>
      <vt:lpstr>Tahap V</vt:lpstr>
      <vt:lpstr>Posisi Mikrotik sebagai Virtual Machine</vt:lpstr>
      <vt:lpstr>Konfigurasi IP Address Virtual Host</vt:lpstr>
      <vt:lpstr>Konfigurasi IP Address Virtual Host</vt:lpstr>
      <vt:lpstr>Test Koneksi</vt:lpstr>
      <vt:lpstr>Merubah Interface Virtual Machine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Mikrotik Modul 2</dc:title>
  <dc:creator>jagungodak@gmail.com</dc:creator>
  <cp:lastModifiedBy>riyan syahrul</cp:lastModifiedBy>
  <cp:revision>45</cp:revision>
  <dcterms:created xsi:type="dcterms:W3CDTF">2017-03-14T14:06:34Z</dcterms:created>
  <dcterms:modified xsi:type="dcterms:W3CDTF">2021-08-02T05:36:40Z</dcterms:modified>
</cp:coreProperties>
</file>