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399288" cy="43200638"/>
  <p:notesSz cx="6858000" cy="9926638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>
        <p:scale>
          <a:sx n="28" d="100"/>
          <a:sy n="28" d="100"/>
        </p:scale>
        <p:origin x="-702" y="-72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926636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-10983911" y="-12806361"/>
            <a:ext cx="10167936" cy="135588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14875"/>
            <a:ext cx="5483224" cy="4464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2779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2286000" y="754062"/>
            <a:ext cx="2286000" cy="37226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714875"/>
            <a:ext cx="5484812" cy="4467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-10983913" y="-12806363"/>
            <a:ext cx="10167938" cy="135588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054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619965" y="1616633"/>
            <a:ext cx="29154859" cy="7210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576026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152053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728079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304105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619250" y="10107611"/>
            <a:ext cx="29156023" cy="28508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36700" indent="-1536700" algn="l" rtl="0">
              <a:spcBef>
                <a:spcPts val="3588"/>
              </a:spcBef>
              <a:spcAft>
                <a:spcPts val="0"/>
              </a:spcAft>
              <a:defRPr sz="14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336925" indent="-498475" algn="l" rtl="0">
              <a:spcBef>
                <a:spcPts val="31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1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37150" indent="-349250" algn="l" rtl="0">
              <a:spcBef>
                <a:spcPts val="2713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10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199313" indent="-461963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8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253538" indent="-471488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9830449" indent="-461341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406475" indent="-465867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82502" indent="-470394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558528" indent="-462220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2429947" y="13420198"/>
            <a:ext cx="27539394" cy="9260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97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197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197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197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197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576026" marR="0" indent="-4525" algn="ctr" rtl="0">
              <a:spcBef>
                <a:spcPts val="0"/>
              </a:spcBef>
              <a:spcAft>
                <a:spcPts val="0"/>
              </a:spcAft>
              <a:defRPr sz="1978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152053" marR="0" indent="-9053" algn="ctr" rtl="0">
              <a:spcBef>
                <a:spcPts val="0"/>
              </a:spcBef>
              <a:spcAft>
                <a:spcPts val="0"/>
              </a:spcAft>
              <a:defRPr sz="1978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728079" marR="0" indent="-879" algn="ctr" rtl="0">
              <a:spcBef>
                <a:spcPts val="0"/>
              </a:spcBef>
              <a:spcAft>
                <a:spcPts val="0"/>
              </a:spcAft>
              <a:defRPr sz="1978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304105" marR="0" indent="-5405" algn="ctr" rtl="0">
              <a:spcBef>
                <a:spcPts val="0"/>
              </a:spcBef>
              <a:spcAft>
                <a:spcPts val="0"/>
              </a:spcAft>
              <a:defRPr sz="1978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4859892" y="24480362"/>
            <a:ext cx="22679502" cy="11040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8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3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76026" marR="0" indent="-4525" algn="ctr" rtl="0">
              <a:spcBef>
                <a:spcPts val="31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5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52053" marR="0" indent="-9053" algn="ctr" rtl="0">
              <a:spcBef>
                <a:spcPts val="2713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08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28079" marR="0" indent="-879" algn="ctr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89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304105" marR="0" indent="-5405" algn="ctr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89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880131" marR="0" indent="-9930" algn="ctr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56158" marR="0" indent="-1758" algn="ctr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032184" marR="0" indent="-6284" algn="ctr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08210" marR="0" indent="-10810" algn="ctr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8684758" y="16526503"/>
            <a:ext cx="36892544" cy="7287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576026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152053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728079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304105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-6000669" y="9344661"/>
            <a:ext cx="36892544" cy="21651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36700" indent="-1536700" algn="l" rtl="0">
              <a:spcBef>
                <a:spcPts val="3588"/>
              </a:spcBef>
              <a:spcAft>
                <a:spcPts val="0"/>
              </a:spcAft>
              <a:defRPr sz="14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336925" indent="-498475" algn="l" rtl="0">
              <a:spcBef>
                <a:spcPts val="31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1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37150" indent="-349250" algn="l" rtl="0">
              <a:spcBef>
                <a:spcPts val="2713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10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199313" indent="-461963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8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253538" indent="-471488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9830449" indent="-461341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406475" indent="-465867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82502" indent="-470394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558528" indent="-462220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619965" y="1616633"/>
            <a:ext cx="29154859" cy="7210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576026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152053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728079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304105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1943100" y="9783762"/>
            <a:ext cx="28508325" cy="29156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36700" indent="-1536700" algn="l" rtl="0">
              <a:spcBef>
                <a:spcPts val="3588"/>
              </a:spcBef>
              <a:spcAft>
                <a:spcPts val="0"/>
              </a:spcAft>
              <a:defRPr sz="14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336925" indent="-498475" algn="l" rtl="0">
              <a:spcBef>
                <a:spcPts val="31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1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37150" indent="-349250" algn="l" rtl="0">
              <a:spcBef>
                <a:spcPts val="2713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10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199313" indent="-461963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8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253538" indent="-471488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9830449" indent="-461341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406475" indent="-465867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82502" indent="-470394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558528" indent="-462220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351610" y="30240446"/>
            <a:ext cx="19439572" cy="3570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520" b="1"/>
            </a:lvl1pPr>
            <a:lvl2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6351610" y="3860057"/>
            <a:ext cx="19439572" cy="25920384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51610" y="33810500"/>
            <a:ext cx="19439572" cy="5070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1764"/>
            </a:lvl1pPr>
            <a:lvl2pPr marL="576026" indent="-4525" rtl="0">
              <a:spcBef>
                <a:spcPts val="0"/>
              </a:spcBef>
              <a:buFont typeface="Times New Roman"/>
              <a:buNone/>
              <a:defRPr sz="1512"/>
            </a:lvl2pPr>
            <a:lvl3pPr marL="1152053" indent="-9053" rtl="0">
              <a:spcBef>
                <a:spcPts val="0"/>
              </a:spcBef>
              <a:buFont typeface="Times New Roman"/>
              <a:buNone/>
              <a:defRPr sz="1260"/>
            </a:lvl3pPr>
            <a:lvl4pPr marL="1728079" indent="-879" rtl="0">
              <a:spcBef>
                <a:spcPts val="0"/>
              </a:spcBef>
              <a:buFont typeface="Times New Roman"/>
              <a:buNone/>
              <a:defRPr sz="1134"/>
            </a:lvl4pPr>
            <a:lvl5pPr marL="2304105" indent="-5405" rtl="0">
              <a:spcBef>
                <a:spcPts val="0"/>
              </a:spcBef>
              <a:buFont typeface="Times New Roman"/>
              <a:buNone/>
              <a:defRPr sz="1134"/>
            </a:lvl5pPr>
            <a:lvl6pPr marL="2880131" indent="-9930" rtl="0">
              <a:spcBef>
                <a:spcPts val="0"/>
              </a:spcBef>
              <a:buFont typeface="Times New Roman"/>
              <a:buNone/>
              <a:defRPr sz="1134"/>
            </a:lvl6pPr>
            <a:lvl7pPr marL="3456158" indent="-1758" rtl="0">
              <a:spcBef>
                <a:spcPts val="0"/>
              </a:spcBef>
              <a:buFont typeface="Times New Roman"/>
              <a:buNone/>
              <a:defRPr sz="1134"/>
            </a:lvl7pPr>
            <a:lvl8pPr marL="4032184" indent="-6284" rtl="0">
              <a:spcBef>
                <a:spcPts val="0"/>
              </a:spcBef>
              <a:buFont typeface="Times New Roman"/>
              <a:buNone/>
              <a:defRPr sz="1134"/>
            </a:lvl8pPr>
            <a:lvl9pPr marL="4608210" indent="-10810" rtl="0">
              <a:spcBef>
                <a:spcPts val="0"/>
              </a:spcBef>
              <a:buFont typeface="Times New Roman"/>
              <a:buNone/>
              <a:defRPr sz="1134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619965" y="1720025"/>
            <a:ext cx="10660265" cy="7320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520" b="1"/>
            </a:lvl1pPr>
            <a:lvl2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2667221" y="1720025"/>
            <a:ext cx="18112102" cy="36870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032"/>
            </a:lvl1pPr>
            <a:lvl2pPr rtl="0">
              <a:spcBef>
                <a:spcPts val="0"/>
              </a:spcBef>
              <a:defRPr sz="3528"/>
            </a:lvl2pPr>
            <a:lvl3pPr rtl="0">
              <a:spcBef>
                <a:spcPts val="0"/>
              </a:spcBef>
              <a:defRPr sz="3024"/>
            </a:lvl3pPr>
            <a:lvl4pPr rtl="0">
              <a:spcBef>
                <a:spcPts val="0"/>
              </a:spcBef>
              <a:defRPr sz="2520"/>
            </a:lvl4pPr>
            <a:lvl5pPr rtl="0">
              <a:spcBef>
                <a:spcPts val="0"/>
              </a:spcBef>
              <a:defRPr sz="2520"/>
            </a:lvl5pPr>
            <a:lvl6pPr rtl="0">
              <a:spcBef>
                <a:spcPts val="0"/>
              </a:spcBef>
              <a:defRPr sz="2520"/>
            </a:lvl6pPr>
            <a:lvl7pPr rtl="0">
              <a:spcBef>
                <a:spcPts val="0"/>
              </a:spcBef>
              <a:defRPr sz="2520"/>
            </a:lvl7pPr>
            <a:lvl8pPr rtl="0">
              <a:spcBef>
                <a:spcPts val="0"/>
              </a:spcBef>
              <a:defRPr sz="2520"/>
            </a:lvl8pPr>
            <a:lvl9pPr rtl="0">
              <a:spcBef>
                <a:spcPts val="0"/>
              </a:spcBef>
              <a:defRPr sz="252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1619965" y="9040134"/>
            <a:ext cx="10660265" cy="29550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1764"/>
            </a:lvl1pPr>
            <a:lvl2pPr marL="576026" indent="-4525" rtl="0">
              <a:spcBef>
                <a:spcPts val="0"/>
              </a:spcBef>
              <a:buFont typeface="Times New Roman"/>
              <a:buNone/>
              <a:defRPr sz="1512"/>
            </a:lvl2pPr>
            <a:lvl3pPr marL="1152053" indent="-9053" rtl="0">
              <a:spcBef>
                <a:spcPts val="0"/>
              </a:spcBef>
              <a:buFont typeface="Times New Roman"/>
              <a:buNone/>
              <a:defRPr sz="1260"/>
            </a:lvl3pPr>
            <a:lvl4pPr marL="1728079" indent="-879" rtl="0">
              <a:spcBef>
                <a:spcPts val="0"/>
              </a:spcBef>
              <a:buFont typeface="Times New Roman"/>
              <a:buNone/>
              <a:defRPr sz="1134"/>
            </a:lvl4pPr>
            <a:lvl5pPr marL="2304105" indent="-5405" rtl="0">
              <a:spcBef>
                <a:spcPts val="0"/>
              </a:spcBef>
              <a:buFont typeface="Times New Roman"/>
              <a:buNone/>
              <a:defRPr sz="1134"/>
            </a:lvl5pPr>
            <a:lvl6pPr marL="2880131" indent="-9930" rtl="0">
              <a:spcBef>
                <a:spcPts val="0"/>
              </a:spcBef>
              <a:buFont typeface="Times New Roman"/>
              <a:buNone/>
              <a:defRPr sz="1134"/>
            </a:lvl6pPr>
            <a:lvl7pPr marL="3456158" indent="-1758" rtl="0">
              <a:spcBef>
                <a:spcPts val="0"/>
              </a:spcBef>
              <a:buFont typeface="Times New Roman"/>
              <a:buNone/>
              <a:defRPr sz="1134"/>
            </a:lvl7pPr>
            <a:lvl8pPr marL="4032184" indent="-6284" rtl="0">
              <a:spcBef>
                <a:spcPts val="0"/>
              </a:spcBef>
              <a:buFont typeface="Times New Roman"/>
              <a:buNone/>
              <a:defRPr sz="1134"/>
            </a:lvl8pPr>
            <a:lvl9pPr marL="4608210" indent="-10810" rtl="0">
              <a:spcBef>
                <a:spcPts val="0"/>
              </a:spcBef>
              <a:buFont typeface="Times New Roman"/>
              <a:buNone/>
              <a:defRPr sz="1134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19965" y="1616633"/>
            <a:ext cx="29154859" cy="7210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576026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152053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728079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304105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619965" y="1730025"/>
            <a:ext cx="29159359" cy="7200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619965" y="9670142"/>
            <a:ext cx="14316435" cy="403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3024" b="1"/>
            </a:lvl1pPr>
            <a:lvl2pPr marL="576026" indent="-4525" rtl="0">
              <a:spcBef>
                <a:spcPts val="0"/>
              </a:spcBef>
              <a:buFont typeface="Times New Roman"/>
              <a:buNone/>
              <a:defRPr sz="2520" b="1"/>
            </a:lvl2pPr>
            <a:lvl3pPr marL="1152053" indent="-9053" rtl="0">
              <a:spcBef>
                <a:spcPts val="0"/>
              </a:spcBef>
              <a:buFont typeface="Times New Roman"/>
              <a:buNone/>
              <a:defRPr sz="2268" b="1"/>
            </a:lvl3pPr>
            <a:lvl4pPr marL="1728079" indent="-879" rtl="0">
              <a:spcBef>
                <a:spcPts val="0"/>
              </a:spcBef>
              <a:buFont typeface="Times New Roman"/>
              <a:buNone/>
              <a:defRPr sz="2016" b="1"/>
            </a:lvl4pPr>
            <a:lvl5pPr marL="2304105" indent="-5405" rtl="0">
              <a:spcBef>
                <a:spcPts val="0"/>
              </a:spcBef>
              <a:buFont typeface="Times New Roman"/>
              <a:buNone/>
              <a:defRPr sz="2016" b="1"/>
            </a:lvl5pPr>
            <a:lvl6pPr marL="2880131" indent="-9930" rtl="0">
              <a:spcBef>
                <a:spcPts val="0"/>
              </a:spcBef>
              <a:buFont typeface="Times New Roman"/>
              <a:buNone/>
              <a:defRPr sz="2016" b="1"/>
            </a:lvl6pPr>
            <a:lvl7pPr marL="3456158" indent="-1758" rtl="0">
              <a:spcBef>
                <a:spcPts val="0"/>
              </a:spcBef>
              <a:buFont typeface="Times New Roman"/>
              <a:buNone/>
              <a:defRPr sz="2016" b="1"/>
            </a:lvl7pPr>
            <a:lvl8pPr marL="4032184" indent="-6284" rtl="0">
              <a:spcBef>
                <a:spcPts val="0"/>
              </a:spcBef>
              <a:buFont typeface="Times New Roman"/>
              <a:buNone/>
              <a:defRPr sz="2016" b="1"/>
            </a:lvl8pPr>
            <a:lvl9pPr marL="4608210" indent="-10810" rtl="0">
              <a:spcBef>
                <a:spcPts val="0"/>
              </a:spcBef>
              <a:buFont typeface="Times New Roman"/>
              <a:buNone/>
              <a:defRPr sz="2016" b="1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1619965" y="13700201"/>
            <a:ext cx="14316435" cy="24890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024"/>
            </a:lvl1pPr>
            <a:lvl2pPr rtl="0">
              <a:spcBef>
                <a:spcPts val="0"/>
              </a:spcBef>
              <a:defRPr sz="2520"/>
            </a:lvl2pPr>
            <a:lvl3pPr rtl="0">
              <a:spcBef>
                <a:spcPts val="0"/>
              </a:spcBef>
              <a:defRPr sz="2268"/>
            </a:lvl3pPr>
            <a:lvl4pPr rtl="0">
              <a:spcBef>
                <a:spcPts val="0"/>
              </a:spcBef>
              <a:defRPr sz="2016"/>
            </a:lvl4pPr>
            <a:lvl5pPr rtl="0">
              <a:spcBef>
                <a:spcPts val="0"/>
              </a:spcBef>
              <a:defRPr sz="2016"/>
            </a:lvl5pPr>
            <a:lvl6pPr rtl="0">
              <a:spcBef>
                <a:spcPts val="0"/>
              </a:spcBef>
              <a:defRPr sz="2016"/>
            </a:lvl6pPr>
            <a:lvl7pPr rtl="0">
              <a:spcBef>
                <a:spcPts val="0"/>
              </a:spcBef>
              <a:defRPr sz="2016"/>
            </a:lvl7pPr>
            <a:lvl8pPr rtl="0">
              <a:spcBef>
                <a:spcPts val="0"/>
              </a:spcBef>
              <a:defRPr sz="2016"/>
            </a:lvl8pPr>
            <a:lvl9pPr rtl="0">
              <a:spcBef>
                <a:spcPts val="0"/>
              </a:spcBef>
              <a:defRPr sz="2016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16458390" y="9670142"/>
            <a:ext cx="14320934" cy="403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3024" b="1"/>
            </a:lvl1pPr>
            <a:lvl2pPr marL="576026" indent="-4525" rtl="0">
              <a:spcBef>
                <a:spcPts val="0"/>
              </a:spcBef>
              <a:buFont typeface="Times New Roman"/>
              <a:buNone/>
              <a:defRPr sz="2520" b="1"/>
            </a:lvl2pPr>
            <a:lvl3pPr marL="1152053" indent="-9053" rtl="0">
              <a:spcBef>
                <a:spcPts val="0"/>
              </a:spcBef>
              <a:buFont typeface="Times New Roman"/>
              <a:buNone/>
              <a:defRPr sz="2268" b="1"/>
            </a:lvl3pPr>
            <a:lvl4pPr marL="1728079" indent="-879" rtl="0">
              <a:spcBef>
                <a:spcPts val="0"/>
              </a:spcBef>
              <a:buFont typeface="Times New Roman"/>
              <a:buNone/>
              <a:defRPr sz="2016" b="1"/>
            </a:lvl4pPr>
            <a:lvl5pPr marL="2304105" indent="-5405" rtl="0">
              <a:spcBef>
                <a:spcPts val="0"/>
              </a:spcBef>
              <a:buFont typeface="Times New Roman"/>
              <a:buNone/>
              <a:defRPr sz="2016" b="1"/>
            </a:lvl5pPr>
            <a:lvl6pPr marL="2880131" indent="-9930" rtl="0">
              <a:spcBef>
                <a:spcPts val="0"/>
              </a:spcBef>
              <a:buFont typeface="Times New Roman"/>
              <a:buNone/>
              <a:defRPr sz="2016" b="1"/>
            </a:lvl6pPr>
            <a:lvl7pPr marL="3456158" indent="-1758" rtl="0">
              <a:spcBef>
                <a:spcPts val="0"/>
              </a:spcBef>
              <a:buFont typeface="Times New Roman"/>
              <a:buNone/>
              <a:defRPr sz="2016" b="1"/>
            </a:lvl7pPr>
            <a:lvl8pPr marL="4032184" indent="-6284" rtl="0">
              <a:spcBef>
                <a:spcPts val="0"/>
              </a:spcBef>
              <a:buFont typeface="Times New Roman"/>
              <a:buNone/>
              <a:defRPr sz="2016" b="1"/>
            </a:lvl8pPr>
            <a:lvl9pPr marL="4608210" indent="-10810" rtl="0">
              <a:spcBef>
                <a:spcPts val="0"/>
              </a:spcBef>
              <a:buFont typeface="Times New Roman"/>
              <a:buNone/>
              <a:defRPr sz="2016" b="1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16458390" y="13700201"/>
            <a:ext cx="14320934" cy="24890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024"/>
            </a:lvl1pPr>
            <a:lvl2pPr rtl="0">
              <a:spcBef>
                <a:spcPts val="0"/>
              </a:spcBef>
              <a:defRPr sz="2520"/>
            </a:lvl2pPr>
            <a:lvl3pPr rtl="0">
              <a:spcBef>
                <a:spcPts val="0"/>
              </a:spcBef>
              <a:defRPr sz="2268"/>
            </a:lvl3pPr>
            <a:lvl4pPr rtl="0">
              <a:spcBef>
                <a:spcPts val="0"/>
              </a:spcBef>
              <a:defRPr sz="2016"/>
            </a:lvl4pPr>
            <a:lvl5pPr rtl="0">
              <a:spcBef>
                <a:spcPts val="0"/>
              </a:spcBef>
              <a:defRPr sz="2016"/>
            </a:lvl5pPr>
            <a:lvl6pPr rtl="0">
              <a:spcBef>
                <a:spcPts val="0"/>
              </a:spcBef>
              <a:defRPr sz="2016"/>
            </a:lvl6pPr>
            <a:lvl7pPr rtl="0">
              <a:spcBef>
                <a:spcPts val="0"/>
              </a:spcBef>
              <a:defRPr sz="2016"/>
            </a:lvl7pPr>
            <a:lvl8pPr rtl="0">
              <a:spcBef>
                <a:spcPts val="0"/>
              </a:spcBef>
              <a:defRPr sz="2016"/>
            </a:lvl8pPr>
            <a:lvl9pPr rtl="0">
              <a:spcBef>
                <a:spcPts val="0"/>
              </a:spcBef>
              <a:defRPr sz="201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19965" y="1616633"/>
            <a:ext cx="29154859" cy="72101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576026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152053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728079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304105" algn="ctr" rtl="0">
              <a:spcBef>
                <a:spcPts val="0"/>
              </a:spcBef>
              <a:spcAft>
                <a:spcPts val="0"/>
              </a:spcAft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619965" y="10108150"/>
            <a:ext cx="14469433" cy="28508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528"/>
            </a:lvl1pPr>
            <a:lvl2pPr rtl="0">
              <a:spcBef>
                <a:spcPts val="0"/>
              </a:spcBef>
              <a:defRPr sz="3024"/>
            </a:lvl2pPr>
            <a:lvl3pPr rtl="0">
              <a:spcBef>
                <a:spcPts val="0"/>
              </a:spcBef>
              <a:defRPr sz="2520"/>
            </a:lvl3pPr>
            <a:lvl4pPr rtl="0">
              <a:spcBef>
                <a:spcPts val="0"/>
              </a:spcBef>
              <a:defRPr sz="2268"/>
            </a:lvl4pPr>
            <a:lvl5pPr rtl="0">
              <a:spcBef>
                <a:spcPts val="0"/>
              </a:spcBef>
              <a:defRPr sz="2268"/>
            </a:lvl5pPr>
            <a:lvl6pPr rtl="0">
              <a:spcBef>
                <a:spcPts val="0"/>
              </a:spcBef>
              <a:defRPr sz="2268"/>
            </a:lvl6pPr>
            <a:lvl7pPr rtl="0">
              <a:spcBef>
                <a:spcPts val="0"/>
              </a:spcBef>
              <a:defRPr sz="2268"/>
            </a:lvl7pPr>
            <a:lvl8pPr rtl="0">
              <a:spcBef>
                <a:spcPts val="0"/>
              </a:spcBef>
              <a:defRPr sz="2268"/>
            </a:lvl8pPr>
            <a:lvl9pPr rtl="0">
              <a:spcBef>
                <a:spcPts val="0"/>
              </a:spcBef>
              <a:defRPr sz="2268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6305393" y="10108150"/>
            <a:ext cx="14469430" cy="28508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528"/>
            </a:lvl1pPr>
            <a:lvl2pPr rtl="0">
              <a:spcBef>
                <a:spcPts val="0"/>
              </a:spcBef>
              <a:defRPr sz="3024"/>
            </a:lvl2pPr>
            <a:lvl3pPr rtl="0">
              <a:spcBef>
                <a:spcPts val="0"/>
              </a:spcBef>
              <a:defRPr sz="2520"/>
            </a:lvl3pPr>
            <a:lvl4pPr rtl="0">
              <a:spcBef>
                <a:spcPts val="0"/>
              </a:spcBef>
              <a:defRPr sz="2268"/>
            </a:lvl4pPr>
            <a:lvl5pPr rtl="0">
              <a:spcBef>
                <a:spcPts val="0"/>
              </a:spcBef>
              <a:defRPr sz="2268"/>
            </a:lvl5pPr>
            <a:lvl6pPr rtl="0">
              <a:spcBef>
                <a:spcPts val="0"/>
              </a:spcBef>
              <a:defRPr sz="2268"/>
            </a:lvl6pPr>
            <a:lvl7pPr rtl="0">
              <a:spcBef>
                <a:spcPts val="0"/>
              </a:spcBef>
              <a:defRPr sz="2268"/>
            </a:lvl7pPr>
            <a:lvl8pPr rtl="0">
              <a:spcBef>
                <a:spcPts val="0"/>
              </a:spcBef>
              <a:defRPr sz="2268"/>
            </a:lvl8pPr>
            <a:lvl9pPr rtl="0">
              <a:spcBef>
                <a:spcPts val="0"/>
              </a:spcBef>
              <a:defRPr sz="226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560443" y="27760409"/>
            <a:ext cx="27539394" cy="8580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5040" b="1" cap="none"/>
            </a:lvl1pPr>
            <a:lvl2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19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197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560443" y="18310271"/>
            <a:ext cx="27539394" cy="9450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2520"/>
            </a:lvl1pPr>
            <a:lvl2pPr marL="576026" indent="-4525" rtl="0">
              <a:spcBef>
                <a:spcPts val="0"/>
              </a:spcBef>
              <a:buFont typeface="Times New Roman"/>
              <a:buNone/>
              <a:defRPr sz="2268"/>
            </a:lvl2pPr>
            <a:lvl3pPr marL="1152053" indent="-9053" rtl="0">
              <a:spcBef>
                <a:spcPts val="0"/>
              </a:spcBef>
              <a:buFont typeface="Times New Roman"/>
              <a:buNone/>
              <a:defRPr sz="2016"/>
            </a:lvl3pPr>
            <a:lvl4pPr marL="1728079" indent="-879" rtl="0">
              <a:spcBef>
                <a:spcPts val="0"/>
              </a:spcBef>
              <a:buFont typeface="Times New Roman"/>
              <a:buNone/>
              <a:defRPr sz="1764"/>
            </a:lvl4pPr>
            <a:lvl5pPr marL="2304105" indent="-5405" rtl="0">
              <a:spcBef>
                <a:spcPts val="0"/>
              </a:spcBef>
              <a:buFont typeface="Times New Roman"/>
              <a:buNone/>
              <a:defRPr sz="1764"/>
            </a:lvl5pPr>
            <a:lvl6pPr marL="2880131" indent="-9930" rtl="0">
              <a:spcBef>
                <a:spcPts val="0"/>
              </a:spcBef>
              <a:buFont typeface="Times New Roman"/>
              <a:buNone/>
              <a:defRPr sz="1764"/>
            </a:lvl6pPr>
            <a:lvl7pPr marL="3456158" indent="-1758" rtl="0">
              <a:spcBef>
                <a:spcPts val="0"/>
              </a:spcBef>
              <a:buFont typeface="Times New Roman"/>
              <a:buNone/>
              <a:defRPr sz="1764"/>
            </a:lvl7pPr>
            <a:lvl8pPr marL="4032184" indent="-6284" rtl="0">
              <a:spcBef>
                <a:spcPts val="0"/>
              </a:spcBef>
              <a:buFont typeface="Times New Roman"/>
              <a:buNone/>
              <a:defRPr sz="1764"/>
            </a:lvl8pPr>
            <a:lvl9pPr marL="4608210" indent="-10810" rtl="0">
              <a:spcBef>
                <a:spcPts val="0"/>
              </a:spcBef>
              <a:buFont typeface="Times New Roman"/>
              <a:buNone/>
              <a:defRPr sz="1764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619250" y="10107611"/>
            <a:ext cx="29156023" cy="28508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36700" marR="0" indent="-1536700" algn="l" rtl="0">
              <a:spcBef>
                <a:spcPts val="3588"/>
              </a:spcBef>
              <a:spcAft>
                <a:spcPts val="0"/>
              </a:spcAft>
              <a:defRPr sz="143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336925" marR="0" indent="-498475" algn="l" rtl="0">
              <a:spcBef>
                <a:spcPts val="31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125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37150" marR="0" indent="-349250" algn="l" rtl="0">
              <a:spcBef>
                <a:spcPts val="2713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defRPr sz="108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199313" marR="0" indent="-461963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–"/>
              <a:defRPr sz="89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253538" marR="0" indent="-471488" algn="l" rtl="0">
              <a:spcBef>
                <a:spcPts val="2238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9830449" marR="0" indent="-461341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406475" marR="0" indent="-465867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82502" marR="0" indent="-470394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558528" marR="0" indent="-462220" algn="l" rtl="0">
              <a:spcBef>
                <a:spcPts val="2236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»"/>
              <a:defRPr sz="8945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193675"/>
            <a:ext cx="32399288" cy="4989512"/>
          </a:xfrm>
          <a:prstGeom prst="roundRect">
            <a:avLst>
              <a:gd name="adj" fmla="val 8"/>
            </a:avLst>
          </a:prstGeom>
          <a:solidFill>
            <a:srgbClr val="0066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41154350"/>
            <a:ext cx="32399288" cy="679449"/>
          </a:xfrm>
          <a:prstGeom prst="roundRect">
            <a:avLst>
              <a:gd name="adj" fmla="val 63"/>
            </a:avLst>
          </a:prstGeom>
          <a:solidFill>
            <a:srgbClr val="0066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03200" y="42267187"/>
            <a:ext cx="24660223" cy="573086"/>
          </a:xfrm>
          <a:prstGeom prst="rect">
            <a:avLst/>
          </a:prstGeom>
          <a:noFill/>
          <a:ln>
            <a:noFill/>
          </a:ln>
        </p:spPr>
        <p:txBody>
          <a:bodyPr lIns="113375" tIns="56675" rIns="113375" bIns="56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Verdana"/>
              <a:buNone/>
            </a:pPr>
            <a:r>
              <a:rPr lang="pt-BR" sz="3000" b="0" i="0" u="none" strike="noStrike" cap="none" baseline="0" dirty="0" smtClean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Semana Nacional de Ciência e Tecnologia - </a:t>
            </a:r>
            <a:r>
              <a:rPr lang="en-US" sz="3000" b="0" i="0" u="none" strike="noStrike" cap="none" baseline="0" dirty="0" smtClean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Câmpus </a:t>
            </a:r>
            <a:r>
              <a:rPr lang="en-US" sz="3000" b="0" i="0" u="none" strike="noStrike" cap="none" baseline="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Cubatão </a:t>
            </a:r>
            <a:r>
              <a:rPr lang="en-US" sz="3000" b="0" i="0" u="none" strike="noStrike" cap="none" baseline="0" dirty="0" smtClean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(SNCT)  19 à 24 </a:t>
            </a:r>
            <a:r>
              <a:rPr lang="en-US" sz="3000" b="0" i="0" u="none" strike="noStrike" cap="none" baseline="0" dirty="0" err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Outubro</a:t>
            </a:r>
            <a:r>
              <a:rPr lang="en-US" sz="3000" b="0" i="0" u="none" strike="noStrike" cap="none" baseline="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de 2015.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23976012" y="42186225"/>
            <a:ext cx="1622424" cy="584200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Verdana"/>
              <a:buNone/>
            </a:pPr>
            <a:r>
              <a:rPr lang="en-US" sz="3000" b="1" i="0" u="none" strike="noStrike" cap="none" baseline="0">
                <a:solidFill>
                  <a:srgbClr val="006600"/>
                </a:solidFill>
                <a:latin typeface="Verdana"/>
                <a:ea typeface="Verdana"/>
                <a:cs typeface="Verdana"/>
                <a:sym typeface="Verdana"/>
              </a:rPr>
              <a:t>Apoio: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619075" y="41835387"/>
            <a:ext cx="2317749" cy="136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5800" y="939800"/>
            <a:ext cx="7542212" cy="33321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9926381" y="1776412"/>
            <a:ext cx="23136225" cy="2416176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r>
              <a:rPr lang="pt-BR" sz="5400" b="1" dirty="0">
                <a:latin typeface="Verdana" panose="020B0604030504040204" pitchFamily="34" charset="0"/>
                <a:ea typeface="Verdana" panose="020B0604030504040204" pitchFamily="34" charset="0"/>
              </a:rPr>
              <a:t>Segurança de Dados: A importância de </a:t>
            </a:r>
            <a:r>
              <a:rPr lang="pt-BR" sz="5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investimentos</a:t>
            </a:r>
          </a:p>
          <a:p>
            <a:r>
              <a:rPr lang="pt-BR" sz="5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na segurança de dados</a:t>
            </a:r>
            <a:endParaRPr lang="pt-B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143250" y="5902325"/>
            <a:ext cx="25884186" cy="2252662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2800" b="1" i="1" u="none" strike="noStrike" cap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Nomes:</a:t>
            </a:r>
            <a:r>
              <a:rPr lang="en-US" sz="2800" b="1" i="1" u="none" strike="noStrike" cap="none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 Anderson Silva da Conceição, Angelo Evangelista dos Santos, Grazielle da Silva Ribeiro, Renato de Araujo Santos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28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Orientador: Elifas levi da Silva</a:t>
            </a:r>
            <a:endParaRPr lang="en-US" sz="2800" b="1" i="1" u="none" strike="noStrike" cap="none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2400" b="0" i="1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Instituto </a:t>
            </a:r>
            <a:r>
              <a:rPr lang="en-US" sz="2400" b="0" i="1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Federal de Educação Ciência e Tecnologia de São Paulo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2400" b="0" i="1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Campus Cubatão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2400" i="1" dirty="0" smtClean="0">
                <a:latin typeface="Verdana"/>
                <a:ea typeface="Verdana"/>
                <a:cs typeface="Verdana"/>
                <a:sym typeface="Verdana"/>
              </a:rPr>
              <a:t>Email: a.conceicao@aluno.ifsp.edu.br,  angelo.evangelista@aluno.ifsp.edu.br, grazielle.Ribeiro@ifsp.edu.br, Santos.Renato@aluno.ifsp.edu.br</a:t>
            </a:r>
            <a:r>
              <a:rPr lang="en-US" sz="3000" i="1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-US" sz="3000" b="0" i="1" u="none" strike="noStrike" cap="none" baseline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140076" y="14149383"/>
            <a:ext cx="12423774" cy="4821237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4000" b="1" i="0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lang="en-US" sz="4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3143250" y="9158286"/>
            <a:ext cx="12382500" cy="8303086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en-US" sz="300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Resumo.</a:t>
            </a:r>
            <a:r>
              <a:rPr lang="en-US" sz="3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3000" dirty="0">
                <a:latin typeface="Verdana"/>
                <a:ea typeface="Verdana"/>
                <a:cs typeface="Verdana"/>
                <a:sym typeface="Verdana"/>
              </a:rPr>
              <a:t>O presente artigo, possui o objetivo principal de alertar instituições públicas e privadas sobre a importância de investimentos financeiros e humanos na segurança dos dados de seus sistemas e aplicações, todos dados coletados foram extraídos de blogs ou empresas especializadas em segurança digital, incluindo a kaspersky, renomada empresa russa dona do antivírus de mesmo nome. Como resultado, conclui-se que a falta </a:t>
            </a:r>
            <a:r>
              <a:rPr lang="pt-BR" sz="3000" dirty="0" smtClean="0"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pt-BR" sz="3000" dirty="0">
                <a:latin typeface="Verdana"/>
                <a:ea typeface="Verdana"/>
                <a:cs typeface="Verdana"/>
                <a:sym typeface="Verdana"/>
              </a:rPr>
              <a:t>fortes medidas disciplinares por parte de seus colaboradores, empresas e instituições públicas investem poucos recursos financeiros e humanos em segurança</a:t>
            </a:r>
            <a:r>
              <a:rPr lang="pt-BR" sz="3000" i="1" dirty="0" smtClean="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en-US" sz="3000" b="1" i="0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Palavras-chave. 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Tecnologia, Segurança da Informação, TI, Segurança de Dados.</a:t>
            </a:r>
            <a:endParaRPr lang="en-US" sz="3000" b="0" i="1" u="none" strike="noStrike" cap="non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140076" y="27576462"/>
            <a:ext cx="12426950" cy="739775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4000" b="1" dirty="0" smtClean="0">
                <a:latin typeface="Verdana"/>
                <a:ea typeface="Verdana"/>
                <a:cs typeface="Verdana"/>
                <a:sym typeface="Verdana"/>
              </a:rPr>
              <a:t>CONCEITO</a:t>
            </a: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pt-BR" sz="3000" dirty="0" smtClean="0">
                <a:latin typeface="Verdana"/>
                <a:ea typeface="Verdana"/>
                <a:cs typeface="Verdana"/>
                <a:sym typeface="Verdana"/>
              </a:rPr>
              <a:t>Segurança </a:t>
            </a:r>
            <a:r>
              <a:rPr lang="pt-BR" sz="3000" dirty="0">
                <a:latin typeface="Verdana"/>
                <a:ea typeface="Verdana"/>
                <a:cs typeface="Verdana"/>
                <a:sym typeface="Verdana"/>
              </a:rPr>
              <a:t>de dados </a:t>
            </a:r>
            <a:r>
              <a:rPr lang="pt-BR" sz="3000" dirty="0" smtClean="0">
                <a:latin typeface="Verdana"/>
                <a:ea typeface="Verdana"/>
                <a:cs typeface="Verdana"/>
                <a:sym typeface="Verdana"/>
              </a:rPr>
              <a:t>consiste em  </a:t>
            </a:r>
            <a:r>
              <a:rPr lang="pt-BR" sz="3000" dirty="0">
                <a:latin typeface="Verdana"/>
                <a:ea typeface="Verdana"/>
                <a:cs typeface="Verdana"/>
                <a:sym typeface="Verdana"/>
              </a:rPr>
              <a:t>proteger os dados de determinada aplicação ou sistema perante ameaças, intencionais ou acidentais, de alteração ou modificação não autorizada, roubo ou destruição. Ou seja, garantira preservação de informações e dados de valor para uma organização. Portanto, a segurança de dados envolve uma série de metodologias que visam assegurar a confidencialidade, a disponibilidade e a integridade dos dados, sejam eles virtuais ou físicos. Juntos, com mais ou menos intensidade, esses três atributos garantem a segurança da informação(Oficina da Net, 2008).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143250" y="28036837"/>
            <a:ext cx="12476161" cy="1516061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3000" b="0" i="0" u="none" strike="noStrike" cap="none" baseline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7204265" y="24196675"/>
            <a:ext cx="13482638" cy="16675048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4000" b="1" i="0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>
              <a:buClr>
                <a:srgbClr val="000000"/>
              </a:buClr>
              <a:buSzPct val="25000"/>
            </a:pP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CISCO, What Are the Most Common Cyber Attacks. Disponivel em: </a:t>
            </a:r>
          </a:p>
          <a:p>
            <a:pPr lvl="0" algn="just">
              <a:buClr>
                <a:srgbClr val="000000"/>
              </a:buClr>
              <a:buSzPct val="25000"/>
            </a:pP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&lt;https://www.cisco.com/c/en/us/products/security/common-cyberattacks.html&gt; Acesso 14 Jan. de 2021</a:t>
            </a:r>
            <a:r>
              <a:rPr lang="pt-BR" sz="3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.</a:t>
            </a:r>
          </a:p>
          <a:p>
            <a:pPr lvl="0" algn="just">
              <a:buClr>
                <a:srgbClr val="000000"/>
              </a:buClr>
              <a:buSzPct val="25000"/>
            </a:pPr>
            <a:endParaRPr lang="pt-BR" sz="3000" dirty="0"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CAMURÇA, Francisco, Embraer sofre vazamento de dados e expõe documentos confidenciais. We Live Security. 2020.Disponivel em: </a:t>
            </a:r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&lt;https://www.welivesecurity.com/br/2020/12/09/embraer-sofre-vazamento-de-dados-e-expoe-documentos-confidenciais/&gt; 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Acesso em 14 Jan. de 2021.</a:t>
            </a:r>
            <a:b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3000" dirty="0"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Alvo de ataque hacker, STJ gastou R$ 13,7 milhões com empresa de informática investigada. BBC,2020. Disponivel em: </a:t>
            </a:r>
          </a:p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&lt;https://</a:t>
            </a:r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www.bbc.com/portuguese/brasil54847723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#:~:text=O%20%27sequestro%27%20da%20base%20de%20dados&amp;text="O%20Superior%20Tribunal%20de%20Justiça,quando%20ocorriam%20sessões%20de%20julgamento.&gt; Acesso em 14 Jan. 2021</a:t>
            </a:r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>
              <a:buClr>
                <a:srgbClr val="000000"/>
              </a:buClr>
              <a:buSzPct val="25000"/>
            </a:pP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Segurança da informação, conceitos e mecanismos. Oficina da Net, 2008. Disponibilizado em:</a:t>
            </a:r>
          </a:p>
          <a:p>
            <a:pPr lvl="0" algn="just">
              <a:buClr>
                <a:srgbClr val="000000"/>
              </a:buClr>
              <a:buSzPct val="25000"/>
            </a:pP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&lt;https://www.oficinadanet.com.br/artigo/1307/seguranca_da_informacao_conceitos_e_mecanismos&gt; Acesso em 14 Jan. 2021.</a:t>
            </a:r>
          </a:p>
          <a:p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Texto analisa a segurança cibernética no Brasil e nos EUA. IPEA, 2013. </a:t>
            </a:r>
            <a:r>
              <a:rPr lang="pt-BR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Disponivel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 em:</a:t>
            </a:r>
          </a:p>
          <a:p>
            <a:r>
              <a:rPr lang="pt-BR" sz="3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&lt;https://www.ipea.gov.br/portal/index.php?option=com_content&amp;view=article&amp;id=19216:texto-analisa-a-seguranca-cibernetica-no-brasil-e-nos-eua&amp;catid=9:diset&amp;directory=1/&gt;  Acesso em 15 Jan. 2021.</a:t>
            </a:r>
            <a:endParaRPr lang="en-US" sz="3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7197387" y="9048388"/>
            <a:ext cx="13181011" cy="6327080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4000" b="1" dirty="0" smtClean="0">
                <a:latin typeface="Verdana"/>
                <a:ea typeface="Verdana"/>
                <a:cs typeface="Verdana"/>
                <a:sym typeface="Verdana"/>
              </a:rPr>
              <a:t>DESAFIOS E SOLUÇÕES</a:t>
            </a:r>
          </a:p>
          <a:p>
            <a:pPr algn="just"/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De modo geral, proteger as informações é dever do depositário, e mais ainda dos órgãos públicos que detém informações sensíveis, alvo constante de </a:t>
            </a:r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criminosos, portanto, 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os problemas e eventos que podem ocorrer devido a má gestão de segurança são catastróficos, não é sensato manter um sistema, ou uma organização, exposta para atacantes.</a:t>
            </a:r>
            <a:b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Em um estudo feito pela Diretoria de Estudos e Políticas Setoriais, de Inovação, Regulação e </a:t>
            </a:r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Infraestrutura 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do Ipea, destaca-se a necessidade do investimento em tecnologia, e isso é um fator crítico para a segurança de sistemas, e também um dos maiores desafios enfrentados atualmente(IPEA, 2013).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143250" y="24196675"/>
            <a:ext cx="12422186" cy="2593975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3000" b="0" i="0" u="none" strike="noStrike" cap="none" baseline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3143250" y="18730452"/>
            <a:ext cx="12420600" cy="10559845"/>
          </a:xfrm>
          <a:prstGeom prst="rect">
            <a:avLst/>
          </a:prstGeom>
          <a:noFill/>
          <a:ln>
            <a:noFill/>
          </a:ln>
        </p:spPr>
        <p:txBody>
          <a:bodyPr lIns="113375" tIns="58950" rIns="113375" bIns="5895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Os ciberataques cresceram exponencialmente na última década, somente no ano de 2020, segundo dados da divisão de cibersegurança da Cisco(CISCO, 2020), revelam que ataques ransomwares, aumentaram de 33% nos ataques registrados contra organizações entre maio e julho, para 43% entre agosto e outubro deste ano, em relação ao ano anterior,no mundo todo. Casos como do sequestro de dados do Superior Tribunal de Justiça (BBC, 2020) e da fabricante brasileira de aviões Embraer(</a:t>
            </a:r>
            <a:r>
              <a:rPr lang="pt-BR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We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 Live Security, 2020), bem como a sobrecarga de acessos ao sistema do Tribunal Superior Eleitoral estão dentre estas estatísticas e são casos recentes e preocupantes de ciberataques a instituições brasileiras.Portanto, com todo este cenário em mente, o presente artigo tem por objetivo analisar o cenário da segurança de dados e como o mesmo afeta o cidadão. </a:t>
            </a: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endParaRPr lang="en-US" sz="4000" b="1" i="0" u="none" strike="noStrike" cap="none" baseline="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7204265" y="16005106"/>
            <a:ext cx="13174133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pt-BR" sz="4000" b="1" dirty="0">
                <a:latin typeface="Verdana"/>
                <a:ea typeface="Verdana"/>
                <a:cs typeface="Verdana"/>
                <a:sym typeface="Verdana"/>
              </a:rPr>
              <a:t>CONSIDERAÇÕES FINAIS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SzPct val="25000"/>
            </a:pPr>
            <a:r>
              <a:rPr lang="pt-BR" sz="3000" dirty="0">
                <a:latin typeface="Verdana"/>
                <a:ea typeface="Verdana"/>
                <a:cs typeface="Verdana"/>
                <a:sym typeface="Verdana"/>
              </a:rPr>
              <a:t> Todos os eventos aqui estudados, alertam a necessidade da atenção que deve ser prestada a um sistema que possui grandes responsabilidades. Fica claro que nenhum sistema é  invulnerável quando há a interação humana e, todo cuidado é imprescindível, quando se manipula dados de terceiros. A falta de  investimentos em recursos humanos e financeiros em prol de um sistema robusto, e o devido treinamento e planejamento dos profissionais de T.I. se mostrou o estopim de eventuais ataques sofridos por instituições e empresas.  </a:t>
            </a:r>
            <a:endParaRPr lang="en-US"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628</Words>
  <Application>Microsoft Office PowerPoint</Application>
  <PresentationFormat>Personalizar</PresentationFormat>
  <Paragraphs>41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Santos</dc:creator>
  <cp:lastModifiedBy>Renato Santos</cp:lastModifiedBy>
  <cp:revision>18</cp:revision>
  <dcterms:modified xsi:type="dcterms:W3CDTF">2021-01-17T21:57:51Z</dcterms:modified>
</cp:coreProperties>
</file>