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CC4F1-F641-2149-B68A-74F21B2A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4BFA32-6837-D748-9AE3-A9C291F4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956BD4-1BEA-924F-98F3-8F4EE8B5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8B7-F715-2A4B-9393-715B2F27197B}" type="datetimeFigureOut">
              <a:rPr lang="pt-BR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9856C7-0930-774A-9DFC-8617270D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E09DA-F88A-7946-A5B0-2B96F78D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69A4-6ABE-D349-8C59-63FA6C0D680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82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9AA15-D6E5-8F47-92A5-AA182125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9D5F47-0A65-D94C-9385-CD805F81A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81D6B4-8285-B247-94ED-0A4B56D2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8B7-F715-2A4B-9393-715B2F27197B}" type="datetimeFigureOut">
              <a:rPr lang="pt-BR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97423-65ED-224E-BD0C-2DA1FF13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C7326-6B63-7448-AC23-9985B672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69A4-6ABE-D349-8C59-63FA6C0D680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17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7837EA-B62D-9C43-9EB7-4485B1C8E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D0614C-64D5-5545-8E4B-F8F74DE79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587D13-8CFC-744B-B2B8-934B792B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8B7-F715-2A4B-9393-715B2F27197B}" type="datetimeFigureOut">
              <a:rPr lang="pt-BR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AE7F7C-D7E3-AC4B-B7F7-6E069046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C9A1F-CF3C-EA41-8A4D-439222D0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69A4-6ABE-D349-8C59-63FA6C0D680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2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E368-F948-8347-9761-F7CD11F0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1CAF23-1D26-F142-B6D5-2BD81D904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F43ED-BF88-9042-9F15-8425122E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8B7-F715-2A4B-9393-715B2F27197B}" type="datetimeFigureOut">
              <a:rPr lang="pt-BR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3C8DBC-6C42-D84A-A164-007AF88A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0583A0-579A-1043-B8B0-6DAF7FFF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69A4-6ABE-D349-8C59-63FA6C0D680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43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24BF0-535D-1A45-8B82-18C27662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7EA37-E511-B045-A3D5-75810377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1B167-2387-584E-AEB8-562EBF2D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8B7-F715-2A4B-9393-715B2F27197B}" type="datetimeFigureOut">
              <a:rPr lang="pt-BR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DA072D-3948-E043-B1D5-25492CE1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774D28-CEFC-D646-A42A-8AFC5F9E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69A4-6ABE-D349-8C59-63FA6C0D680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9A2B5-96CF-5B44-89BD-BA73C618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9BDE23-70F8-9646-8A2A-4F82953C0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F68F2D-EDB2-4B42-8A48-E7BB57CA2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ACD6FF-6C49-D247-ABD1-C3E02403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8B7-F715-2A4B-9393-715B2F27197B}" type="datetimeFigureOut">
              <a:rPr lang="pt-BR"/>
              <a:t>16/01/2021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3D743E-268A-284E-B9C6-7BF074E4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C59D51-F520-E644-B24B-9B71029D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69A4-6ABE-D349-8C59-63FA6C0D680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16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162CA-6BA6-5443-BD9F-B4F4F0DE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7DB9F4-F5B5-6949-8E4C-B124429DA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25A85A-C8A4-5240-8F7F-DD5DAD7D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409033-D59B-4B4F-8BFC-7B5FCE8A0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9657E3-4A23-6C4F-9051-07522DEEE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50CCEB-7604-944C-8946-639D2ECB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8B7-F715-2A4B-9393-715B2F27197B}" type="datetimeFigureOut">
              <a:rPr lang="pt-BR"/>
              <a:t>16/01/2021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51CBEE-53FF-6343-B98F-1F6EA2AD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DBB0B7-DBCA-7145-94F0-63354E53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69A4-6ABE-D349-8C59-63FA6C0D680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47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02E48-A0E9-4F4B-815F-CCF4388C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4CF9D6-91F6-B849-8D44-F5A66DF5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8B7-F715-2A4B-9393-715B2F27197B}" type="datetimeFigureOut">
              <a:rPr lang="pt-BR"/>
              <a:t>16/01/2021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FBF917-4C5F-184D-A73E-37117219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536D7E-6BF9-FF4E-9B26-F9992C6F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69A4-6ABE-D349-8C59-63FA6C0D680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5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064986-F296-0345-B1A5-D1DCFDBA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8B7-F715-2A4B-9393-715B2F27197B}" type="datetimeFigureOut">
              <a:rPr lang="pt-BR"/>
              <a:t>16/01/2021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DD4144-BDE8-7645-8732-6E03536A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9A2D72-947C-9C4A-B2DF-93042DC2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69A4-6ABE-D349-8C59-63FA6C0D680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56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2741B-581F-084E-9C78-002B0FEB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2B27A-35D2-C341-8468-E7A3472D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6D1B02-4A94-3B49-AFEA-AEF7867B3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4145CE-1DFE-534D-8C6E-8CAD2359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8B7-F715-2A4B-9393-715B2F27197B}" type="datetimeFigureOut">
              <a:rPr lang="pt-BR"/>
              <a:t>16/01/2021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C9DBF1-86CF-504C-82CA-F261CA3A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BF83A2-7BDE-8249-8A42-7A8B3F46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69A4-6ABE-D349-8C59-63FA6C0D680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4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DDAE-354E-C14B-A4AD-C34ECDA6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B7C643-9703-064C-BC30-7AE5BEF7C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023EE5-BBE2-4A4B-B87D-C3D238EA8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E08436-288E-FB4D-B1DE-23DCBA4A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8B7-F715-2A4B-9393-715B2F27197B}" type="datetimeFigureOut">
              <a:rPr lang="pt-BR"/>
              <a:t>16/01/2021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619900-4B74-6043-A509-9CE01D88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CC2AD6-C638-A04B-A046-FB25D221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69A4-6ABE-D349-8C59-63FA6C0D680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38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EE8165-68FF-9040-8C01-6D0F0ADD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EA13D-4293-1442-B6A3-E3ABE484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2941D-5F4E-E845-8C22-5A7464C82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C8B7-F715-2A4B-9393-715B2F27197B}" type="datetimeFigureOut">
              <a:rPr lang="pt-BR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654A30-B806-4947-847F-CAEAC959C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323980-F754-844A-91C4-4293F5E36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69A4-6ABE-D349-8C59-63FA6C0D680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84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8EF2B-F916-A644-9D0F-E42DFCFE2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Segurança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BCB1C-F05C-0C44-B034-6B206076B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A importância de investimento na segurança da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397201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A249F-4D2A-C54A-B147-1C0A3573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4B1A86-6FA6-7D48-8FDF-7E6D41768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52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BE165-DA3A-9443-81C1-EF3237B9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Membros do Grupo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40B9C-4F1F-0E4C-8049-8E60BD64E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/>
              <a:t>Anderson Silva da Conceição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/>
              <a:t>Angelo Evangelista
Grazielle Ribeiro
Renato Santos</a:t>
            </a:r>
          </a:p>
        </p:txBody>
      </p:sp>
    </p:spTree>
    <p:extLst>
      <p:ext uri="{BB962C8B-B14F-4D97-AF65-F5344CB8AC3E}">
        <p14:creationId xmlns:p14="http://schemas.microsoft.com/office/powerpoint/2010/main" val="73292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7D0C4-6810-9747-A7AA-48C48D02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Bibliografias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1107C9-EBD6-0641-AA6D-3C96F7D8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79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EFFA3-E1D2-F149-8BE7-C536BE72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7559D1-4D8B-7E49-A3D2-C6A734CA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25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6AB56-762F-0747-A196-02F1F911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 – segurança de Dados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04B23D-A360-EA49-A6C8-187F0951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/>
              <a:t>Segurança de Dados e Ataques Cibernéticos</a:t>
            </a:r>
            <a:r>
              <a:rPr lang="pt-BR"/>
              <a:t> - Os ataques cibernéticos, também conhecidos como crimes eletrônicos, cibercrimes ou ciberataques, são crimes efetuados em ambiente virtual por Crackers. Hackers e Crackers são termos que se referem a especialistas em Segurança de Dados, porém, o cracker utiliza desse conhecimento para efetuar crimes, enquanto o Hacker o utiliza para tornar sistemas e aplicações o mais seguras possíveis.
</a:t>
            </a:r>
            <a:r>
              <a:rPr lang="pt-BR" b="1"/>
              <a:t>Confidencialidade</a:t>
            </a:r>
            <a:r>
              <a:rPr lang="pt-BR"/>
              <a:t> A confidencialidade visa impor limites de acesso à informação estritamente às pessoas e/ou entidades autorizadas por quem detém os direitos sobre 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33371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1A776-B764-814A-B908-F9451A2A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Conceitos – Segurança de dados.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E9237-B972-9148-B242-9151DB8C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/>
              <a:t>Integridade</a:t>
            </a:r>
            <a:r>
              <a:rPr lang="pt-BR"/>
              <a:t> - A integridade visa garantir as características originais de determinada informação. Ou seja, os dados se manterão íntegros, conforme criados ou mantidos pelo proprietário.</a:t>
            </a:r>
          </a:p>
          <a:p>
            <a:r>
              <a:rPr lang="pt-BR" b="1"/>
              <a:t>Disponibilidade</a:t>
            </a:r>
            <a:r>
              <a:rPr lang="pt-BR"/>
              <a:t> - Já a disponibilidade é a garantia de que as informações estarão sempre disponíveis para o uso legítimo.</a:t>
            </a:r>
          </a:p>
        </p:txBody>
      </p:sp>
    </p:spTree>
    <p:extLst>
      <p:ext uri="{BB962C8B-B14F-4D97-AF65-F5344CB8AC3E}">
        <p14:creationId xmlns:p14="http://schemas.microsoft.com/office/powerpoint/2010/main" val="3116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E2FA2-120E-114A-A60D-06B4BC53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Tipos de Ataques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8FE7DF-E1A0-6741-82B7-648CF792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/>
              <a:t>Backdoor</a:t>
            </a:r>
            <a:r>
              <a:rPr lang="pt-BR"/>
              <a:t>: Backdoor é um Trojan (vírus de computador, o qual, quando infecta um usuário, é capaz de ter acesso a arquivos e funções do sistema de forma remota) que permite o controle e acesso do sistema do usuário infectado.
</a:t>
            </a:r>
            <a:r>
              <a:rPr lang="pt-BR" b="1"/>
              <a:t>Phishing</a:t>
            </a:r>
            <a:r>
              <a:rPr lang="pt-BR"/>
              <a:t>: Geralmente executado por e-mail, phishing é um ataque no qual os criminosos levam os usuários a expor informações pessoais ou sigilosas, como CPF, dados bancários e até mesmo senhas.
</a:t>
            </a:r>
            <a:r>
              <a:rPr lang="pt-BR" b="1"/>
              <a:t>Engenharia Social</a:t>
            </a:r>
            <a:r>
              <a:rPr lang="pt-BR"/>
              <a:t>: Consiste na exploração de erros humanos para obter informações. </a:t>
            </a:r>
          </a:p>
          <a:p>
            <a:pPr marL="457200" lvl="1" indent="0">
              <a:buNone/>
            </a:pPr>
            <a:r>
              <a:rPr lang="pt-BR"/>
              <a:t>Geralmente o criminoso utiliza-se de persuasão, abusando da ingenuidade, confiança ou até mesmo ignorância do usuário para obter senhas ou outros dados confidenciais.</a:t>
            </a:r>
          </a:p>
        </p:txBody>
      </p:sp>
    </p:spTree>
    <p:extLst>
      <p:ext uri="{BB962C8B-B14F-4D97-AF65-F5344CB8AC3E}">
        <p14:creationId xmlns:p14="http://schemas.microsoft.com/office/powerpoint/2010/main" val="339614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D4052-63E0-6848-873F-C0D00A2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Discussão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F411B-2C72-0147-B8F3-2B77EB6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6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22DE8-62A1-C242-9370-C2BFE2C1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Desafios e Soluções
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ABEE3-D1FD-294E-82CC-AE2DA025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2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A2E7F-6AA7-D34A-9660-4FC2276D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Revisão teórica do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0666DA-4886-E94B-B867-56362CDB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32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5CC6B-700D-C841-871B-F259157A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C342-F235-9742-9C1A-17C33845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292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Segurança de Dados</vt:lpstr>
      <vt:lpstr>INTRODUÇÃO</vt:lpstr>
      <vt:lpstr>Conceito – segurança de Dados </vt:lpstr>
      <vt:lpstr>Conceitos – Segurança de dados. </vt:lpstr>
      <vt:lpstr>Principais Tipos de Ataques </vt:lpstr>
      <vt:lpstr>Discussão </vt:lpstr>
      <vt:lpstr>Desafios e Soluções
</vt:lpstr>
      <vt:lpstr>Revisão teórica do tema</vt:lpstr>
      <vt:lpstr>Metodologia</vt:lpstr>
      <vt:lpstr>Considerações Finais</vt:lpstr>
      <vt:lpstr>Membros do Grupo</vt:lpstr>
      <vt:lpstr>Bibliografias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de Dados</dc:title>
  <dc:creator>Usuário desconhecido</dc:creator>
  <cp:lastModifiedBy>Usuário desconhecido</cp:lastModifiedBy>
  <cp:revision>1</cp:revision>
  <dcterms:created xsi:type="dcterms:W3CDTF">2021-01-16T22:28:05Z</dcterms:created>
  <dcterms:modified xsi:type="dcterms:W3CDTF">2021-01-16T22:47:55Z</dcterms:modified>
</cp:coreProperties>
</file>