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31c83a8b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31c83a8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31c83a8b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31c83a8b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31c83a8b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31c83a8b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31c83a8b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31c83a8b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31c83a8b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31c83a8b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31c83a8b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31c83a8b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31c83a8b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31c83a8b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 PCA Features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225" y="806625"/>
            <a:ext cx="519112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18 PCA Features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575" y="806625"/>
            <a:ext cx="519112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25</a:t>
            </a:r>
            <a:r>
              <a:rPr lang="en"/>
              <a:t> PCA Features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350" y="806625"/>
            <a:ext cx="519112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</a:t>
            </a:r>
            <a:r>
              <a:rPr lang="en"/>
              <a:t>5 PCA Features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375" y="806625"/>
            <a:ext cx="519112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Robust Scaling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 PCA Features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92725"/>
            <a:ext cx="3862175" cy="27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4481950" y="1335550"/>
            <a:ext cx="30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Robust Scaler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311700" y="1335550"/>
            <a:ext cx="30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</a:t>
            </a:r>
            <a:r>
              <a:rPr lang="en"/>
              <a:t> Scaler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1950" y="1892725"/>
            <a:ext cx="3862178" cy="27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 PCA Features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4481950" y="1335550"/>
            <a:ext cx="30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Robust Scaler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311700" y="1335550"/>
            <a:ext cx="30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Scaler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92732"/>
            <a:ext cx="3862175" cy="2799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1950" y="1892725"/>
            <a:ext cx="3883444" cy="27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</a:t>
            </a:r>
            <a:r>
              <a:rPr lang="en"/>
              <a:t> PCA Features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4481950" y="1335550"/>
            <a:ext cx="30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Robust Scaler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311700" y="1335550"/>
            <a:ext cx="30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Scaler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92725"/>
            <a:ext cx="3862175" cy="27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1950" y="1892727"/>
            <a:ext cx="3862175" cy="2799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