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miaosen" initials="pm" lastIdx="1" clrIdx="0">
    <p:extLst>
      <p:ext uri="{19B8F6BF-5375-455C-9EA6-DF929625EA0E}">
        <p15:presenceInfo xmlns:p15="http://schemas.microsoft.com/office/powerpoint/2012/main" userId="cc214df631ae4f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C7390-B06C-A279-914E-8E37BB55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B69DA-694F-BEB1-215A-E23B3094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E4B3E-F3A7-3D28-9762-470FED24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1AFEA-4B38-150A-32C5-A209CDDB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F6F14-C276-A38D-251A-216F45E9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5915-9ECD-DACD-82D3-A46E25E7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3B526-357C-C301-4281-4B9B38D5D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39A7B-A108-0690-5E07-2BE2499A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91B83-0359-9F65-5F5B-7564B82B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97D6C-E44C-7B3D-D5B6-5B5435F6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66A34C-79A8-D08E-558E-638984DD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FDDCE-370E-FA02-A88A-0EC1E247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0BD65-50CB-8B68-98F3-E41DB936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3457E-512D-6AC1-73F6-D58B512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33E53-0A26-B83F-EC93-2D9A5BA3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6FAB6-84B2-2626-4CB8-76ED5D58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C26D-77D0-D9AD-9816-DCA81DEE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D6A49-DC06-C6A5-21BB-37C0EFB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3BD04-CB66-99B0-F92E-B024157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021D4-5E83-02F1-5BDD-BDCE7904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F328A-A34D-EAEA-CFA4-6B473ADF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2450C-50EB-A1B5-A960-D0C92BE7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CE4B-0406-5B77-02D6-2161AB93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CD516-A1A7-6E9A-17F7-A650BE7D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44E92-3785-7188-F82A-70A0A49A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98108-F969-DA7E-B5D9-C64B021F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9AC32-CC30-AE57-6309-F0BBCEBFF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BD3E7-6EFF-AF33-AEB7-AB83D743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8B7F9-0988-3697-C1FC-336BBE10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D0586-6C44-36B2-36B3-02B617CD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276E1-CB5A-C4DA-9E4A-49253363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891C-4895-0231-9E02-082C84CC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EE6FE-038F-4768-F232-2A412EB5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C9E34-D343-BD1F-AC0F-75B1E0A5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927A4D-24C5-1665-32A8-DDF665DFE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853494-974F-09A9-7B81-594716ED5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CDC641-1F2C-8890-4E5B-C09C5E0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2DE5D-9C0D-11CE-5C65-B7A5366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41DCFA-9AA1-32FC-4059-218C7BB2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BC67-CB58-F5CE-DC26-BEBB5448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235A98-05D2-0083-DC08-3436D11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B32EE-4875-F597-1053-BE48A8D8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E7004D-A141-7549-E4C8-BB333DB7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6A8E0-832B-A0FA-A533-CDC04A15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E5504-2F44-0E8B-8EAF-0806DF3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EDCEB-2058-8814-559C-4F28D312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9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B2F34-6FAA-C4E5-0AE4-B5B04607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3B87E-755A-88FA-090B-4BF2112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31DE1-DA7C-48D8-F142-76E245BA0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D0481-B015-4F23-F9B7-33A78EB5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DDAC8-C30B-7BDD-5C97-1B04D0CF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DCC30-272E-317B-95A7-C2510619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62DD-92CC-661E-A912-A26C685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B495C3-5879-486D-8405-6C4435D2F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9B29F-0BC3-B6A8-1723-69D9A997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E8215-4A48-F058-6778-1BFAAEB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AD2D5-EE6E-500E-60FE-4F3C59D6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06FA5-CC32-C9C2-2B24-3E6BD4D3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3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23B41-0CFE-A0C0-AFC4-8BCA24BE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C3369-3B48-0B19-CD08-A1F405E1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BF059-7CB2-EDE1-7BD1-8B3A81066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B8A5-3975-44B6-9960-11F606EC1C0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DE1EC-A987-2E53-C200-0425D1AD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7329A-963B-4C64-9303-A0F1B7004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AE39-79BF-4E4A-B5D3-BC9F9F0D1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8FC4A29-0B4A-285C-801A-7AE04451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" y="2278165"/>
            <a:ext cx="2383340" cy="4257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811D0F-3717-5672-F3F1-D57AF125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64" y="2278165"/>
            <a:ext cx="2409892" cy="42576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CE5AF39-C8C6-71B3-EDE6-AF37C1C5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90" y="2278165"/>
            <a:ext cx="2409892" cy="4277559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3E493E9B-6948-027F-57D8-E3A030861063}"/>
              </a:ext>
            </a:extLst>
          </p:cNvPr>
          <p:cNvSpPr/>
          <p:nvPr/>
        </p:nvSpPr>
        <p:spPr>
          <a:xfrm>
            <a:off x="2216393" y="2882694"/>
            <a:ext cx="1133475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EA38A56-F66C-D965-37BB-30432F96A874}"/>
              </a:ext>
            </a:extLst>
          </p:cNvPr>
          <p:cNvSpPr/>
          <p:nvPr/>
        </p:nvSpPr>
        <p:spPr>
          <a:xfrm>
            <a:off x="5233115" y="6082787"/>
            <a:ext cx="1133475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B26E56E-38EA-6DF6-E341-66A26A1D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660" y="2422575"/>
            <a:ext cx="2383340" cy="4257675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D3934DA1-542C-04B9-5D46-1B541EA05406}"/>
              </a:ext>
            </a:extLst>
          </p:cNvPr>
          <p:cNvSpPr/>
          <p:nvPr/>
        </p:nvSpPr>
        <p:spPr>
          <a:xfrm>
            <a:off x="7794419" y="3753465"/>
            <a:ext cx="2205873" cy="117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015DFA-9CF5-4263-03DD-249EEF247C23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授权登录和退出</a:t>
            </a:r>
          </a:p>
        </p:txBody>
      </p:sp>
    </p:spTree>
    <p:extLst>
      <p:ext uri="{BB962C8B-B14F-4D97-AF65-F5344CB8AC3E}">
        <p14:creationId xmlns:p14="http://schemas.microsoft.com/office/powerpoint/2010/main" val="14731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805D69-1A2D-5474-ECD5-1B68AEC2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90" y="619413"/>
            <a:ext cx="1579522" cy="2804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85229D-B874-9972-98C1-E88F1FB0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39" y="614363"/>
            <a:ext cx="1579522" cy="2814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6A8DD-F8FF-4D65-6B1F-86C302BB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253" y="609314"/>
            <a:ext cx="1583480" cy="2814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9A05EB-7D35-775B-487B-F9D11BD1D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952" y="599150"/>
            <a:ext cx="1583480" cy="28248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F892D7-406F-073A-2E1E-AFE70B370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952" y="3900778"/>
            <a:ext cx="1653143" cy="29384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37C014-5C16-5AFB-5A20-258D8D933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253" y="3886634"/>
            <a:ext cx="1653142" cy="29532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95139F-8B30-FD15-89A5-1B6830AEE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3739" y="3895729"/>
            <a:ext cx="1653143" cy="2949969"/>
          </a:xfrm>
          <a:prstGeom prst="rect">
            <a:avLst/>
          </a:prstGeom>
        </p:spPr>
      </p:pic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2C887A14-D5A1-BA99-BE67-7BB55DBF1D34}"/>
              </a:ext>
            </a:extLst>
          </p:cNvPr>
          <p:cNvSpPr/>
          <p:nvPr/>
        </p:nvSpPr>
        <p:spPr>
          <a:xfrm>
            <a:off x="2790825" y="1081089"/>
            <a:ext cx="1724025" cy="4191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弧形 20">
            <a:extLst>
              <a:ext uri="{FF2B5EF4-FFF2-40B4-BE49-F238E27FC236}">
                <a16:creationId xmlns:a16="http://schemas.microsoft.com/office/drawing/2014/main" id="{0846D962-778B-DA9C-A253-44178E3A3CFA}"/>
              </a:ext>
            </a:extLst>
          </p:cNvPr>
          <p:cNvSpPr/>
          <p:nvPr/>
        </p:nvSpPr>
        <p:spPr>
          <a:xfrm>
            <a:off x="5574769" y="1100139"/>
            <a:ext cx="1724025" cy="4191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412B5CFE-49F1-7330-B7E2-1170D50B60C1}"/>
              </a:ext>
            </a:extLst>
          </p:cNvPr>
          <p:cNvSpPr/>
          <p:nvPr/>
        </p:nvSpPr>
        <p:spPr>
          <a:xfrm>
            <a:off x="8082777" y="1081089"/>
            <a:ext cx="1724025" cy="4191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9F5DEC-1F0F-B57A-66B7-7A9BA541B776}"/>
              </a:ext>
            </a:extLst>
          </p:cNvPr>
          <p:cNvSpPr txBox="1"/>
          <p:nvPr/>
        </p:nvSpPr>
        <p:spPr>
          <a:xfrm>
            <a:off x="7862490" y="1346300"/>
            <a:ext cx="69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搜索</a:t>
            </a: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C32F3283-F361-EF45-3935-1F096D1D6235}"/>
              </a:ext>
            </a:extLst>
          </p:cNvPr>
          <p:cNvSpPr/>
          <p:nvPr/>
        </p:nvSpPr>
        <p:spPr>
          <a:xfrm>
            <a:off x="8932257" y="842964"/>
            <a:ext cx="697905" cy="326707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B67FE9-1528-CA47-0DD7-8E0AB57D89DB}"/>
              </a:ext>
            </a:extLst>
          </p:cNvPr>
          <p:cNvSpPr txBox="1"/>
          <p:nvPr/>
        </p:nvSpPr>
        <p:spPr>
          <a:xfrm>
            <a:off x="8420769" y="2116760"/>
            <a:ext cx="69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</a:p>
        </p:txBody>
      </p:sp>
      <p:sp>
        <p:nvSpPr>
          <p:cNvPr id="30" name="箭头: 右弧形 29">
            <a:extLst>
              <a:ext uri="{FF2B5EF4-FFF2-40B4-BE49-F238E27FC236}">
                <a16:creationId xmlns:a16="http://schemas.microsoft.com/office/drawing/2014/main" id="{1BFB146E-CE66-C61D-7FD0-C8E8637B03BB}"/>
              </a:ext>
            </a:extLst>
          </p:cNvPr>
          <p:cNvSpPr/>
          <p:nvPr/>
        </p:nvSpPr>
        <p:spPr>
          <a:xfrm rot="5400000">
            <a:off x="9183299" y="3139545"/>
            <a:ext cx="694938" cy="316981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右弧形 30">
            <a:extLst>
              <a:ext uri="{FF2B5EF4-FFF2-40B4-BE49-F238E27FC236}">
                <a16:creationId xmlns:a16="http://schemas.microsoft.com/office/drawing/2014/main" id="{238AA400-D15C-7420-FB16-FCC0C1EAABA2}"/>
              </a:ext>
            </a:extLst>
          </p:cNvPr>
          <p:cNvSpPr/>
          <p:nvPr/>
        </p:nvSpPr>
        <p:spPr>
          <a:xfrm rot="5400000">
            <a:off x="6698020" y="3406489"/>
            <a:ext cx="694938" cy="316981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F8A4CF-4372-4C0F-8021-D1FFBFF4531A}"/>
              </a:ext>
            </a:extLst>
          </p:cNvPr>
          <p:cNvSpPr txBox="1"/>
          <p:nvPr/>
        </p:nvSpPr>
        <p:spPr>
          <a:xfrm>
            <a:off x="9116571" y="5156445"/>
            <a:ext cx="929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清空输入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407174-67C4-A92B-C289-B3FEF1768608}"/>
              </a:ext>
            </a:extLst>
          </p:cNvPr>
          <p:cNvSpPr txBox="1"/>
          <p:nvPr/>
        </p:nvSpPr>
        <p:spPr>
          <a:xfrm>
            <a:off x="6472198" y="5451920"/>
            <a:ext cx="139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清空历史记录</a:t>
            </a:r>
          </a:p>
        </p:txBody>
      </p:sp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D5E2B481-ED75-7802-0E5B-EB2E6414B06C}"/>
              </a:ext>
            </a:extLst>
          </p:cNvPr>
          <p:cNvSpPr/>
          <p:nvPr/>
        </p:nvSpPr>
        <p:spPr>
          <a:xfrm rot="10800000">
            <a:off x="5700097" y="2728334"/>
            <a:ext cx="736684" cy="313401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A1A1C0-50F7-2A0A-871C-B45AA916585F}"/>
              </a:ext>
            </a:extLst>
          </p:cNvPr>
          <p:cNvSpPr txBox="1"/>
          <p:nvPr/>
        </p:nvSpPr>
        <p:spPr>
          <a:xfrm>
            <a:off x="399604" y="4059151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查词</a:t>
            </a:r>
          </a:p>
        </p:txBody>
      </p:sp>
    </p:spTree>
    <p:extLst>
      <p:ext uri="{BB962C8B-B14F-4D97-AF65-F5344CB8AC3E}">
        <p14:creationId xmlns:p14="http://schemas.microsoft.com/office/powerpoint/2010/main" val="292191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092DC1-2B61-EA08-B690-0ACBB4B4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3014423"/>
            <a:ext cx="1838326" cy="32630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19DB0B-348F-A221-B019-CD5F5796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07" y="3014423"/>
            <a:ext cx="1838326" cy="3264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0ED460-D8B4-1C87-BE53-5BA43B39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530" y="3014423"/>
            <a:ext cx="1829712" cy="3264059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C837C0D-8933-C151-7C2E-58918BFEF7CC}"/>
              </a:ext>
            </a:extLst>
          </p:cNvPr>
          <p:cNvSpPr/>
          <p:nvPr/>
        </p:nvSpPr>
        <p:spPr>
          <a:xfrm>
            <a:off x="7315319" y="4067174"/>
            <a:ext cx="1133475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3D9ABE4-A11D-CD2F-51D4-3F294F66B6F9}"/>
              </a:ext>
            </a:extLst>
          </p:cNvPr>
          <p:cNvSpPr/>
          <p:nvPr/>
        </p:nvSpPr>
        <p:spPr>
          <a:xfrm rot="10800000">
            <a:off x="7315319" y="4645937"/>
            <a:ext cx="1133475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D6279B5-E658-9CB2-B4A8-2B50D0879922}"/>
              </a:ext>
            </a:extLst>
          </p:cNvPr>
          <p:cNvSpPr/>
          <p:nvPr/>
        </p:nvSpPr>
        <p:spPr>
          <a:xfrm rot="10800000">
            <a:off x="3680273" y="4645936"/>
            <a:ext cx="1133475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9A0E2-B005-73AA-C7A3-BF32F3E8AF1C}"/>
              </a:ext>
            </a:extLst>
          </p:cNvPr>
          <p:cNvSpPr txBox="1"/>
          <p:nvPr/>
        </p:nvSpPr>
        <p:spPr>
          <a:xfrm>
            <a:off x="7549553" y="3748384"/>
            <a:ext cx="69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左滑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B317FC-6743-483B-D381-C5680676F4CD}"/>
              </a:ext>
            </a:extLst>
          </p:cNvPr>
          <p:cNvSpPr txBox="1"/>
          <p:nvPr/>
        </p:nvSpPr>
        <p:spPr>
          <a:xfrm>
            <a:off x="3957965" y="4788811"/>
            <a:ext cx="69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右滑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598207-2E80-B6F9-8B9D-5F67C96E8B55}"/>
              </a:ext>
            </a:extLst>
          </p:cNvPr>
          <p:cNvSpPr txBox="1"/>
          <p:nvPr/>
        </p:nvSpPr>
        <p:spPr>
          <a:xfrm>
            <a:off x="7607805" y="4788811"/>
            <a:ext cx="69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右滑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6DAEF4-85AD-6CD8-7931-BBE14DD90980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背单词</a:t>
            </a:r>
          </a:p>
        </p:txBody>
      </p:sp>
    </p:spTree>
    <p:extLst>
      <p:ext uri="{BB962C8B-B14F-4D97-AF65-F5344CB8AC3E}">
        <p14:creationId xmlns:p14="http://schemas.microsoft.com/office/powerpoint/2010/main" val="389047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6CDCE5-4045-03AD-6A52-177F791E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8" y="2691221"/>
            <a:ext cx="2157412" cy="3819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CACA89-B862-9193-37C8-B3E9104F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45" y="2649615"/>
            <a:ext cx="2157412" cy="3844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EFEA65-D612-E59C-EEC3-BF7CB595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566" y="2666667"/>
            <a:ext cx="2148983" cy="38444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B236FD-6213-3941-13ED-5AB5770A8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66" y="2649615"/>
            <a:ext cx="2157412" cy="384864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8D9457B-83C3-1E32-22C2-9234DB54517E}"/>
              </a:ext>
            </a:extLst>
          </p:cNvPr>
          <p:cNvSpPr/>
          <p:nvPr/>
        </p:nvSpPr>
        <p:spPr>
          <a:xfrm>
            <a:off x="1539805" y="5143500"/>
            <a:ext cx="2157412" cy="114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F6A2D41-2266-986A-9DFD-EA10491B4F4A}"/>
              </a:ext>
            </a:extLst>
          </p:cNvPr>
          <p:cNvSpPr/>
          <p:nvPr/>
        </p:nvSpPr>
        <p:spPr>
          <a:xfrm>
            <a:off x="5562600" y="3829050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93F8ED9-8926-72E3-3195-FDABC49EE396}"/>
              </a:ext>
            </a:extLst>
          </p:cNvPr>
          <p:cNvSpPr/>
          <p:nvPr/>
        </p:nvSpPr>
        <p:spPr>
          <a:xfrm>
            <a:off x="8878374" y="3105149"/>
            <a:ext cx="1133475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4632F2-7A74-76A5-0D00-73B3EF4E6232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发表批注</a:t>
            </a:r>
          </a:p>
        </p:txBody>
      </p:sp>
    </p:spTree>
    <p:extLst>
      <p:ext uri="{BB962C8B-B14F-4D97-AF65-F5344CB8AC3E}">
        <p14:creationId xmlns:p14="http://schemas.microsoft.com/office/powerpoint/2010/main" val="266352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913C48-B44D-3229-9478-8419E88D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9" y="2199965"/>
            <a:ext cx="2447925" cy="4338947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5C0BB848-C4A5-448C-6BB9-2CB313215C11}"/>
              </a:ext>
            </a:extLst>
          </p:cNvPr>
          <p:cNvSpPr/>
          <p:nvPr/>
        </p:nvSpPr>
        <p:spPr>
          <a:xfrm>
            <a:off x="5858829" y="4038600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D7B1C1-9BA2-8A6A-94D7-904CC4FB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83" y="2193845"/>
            <a:ext cx="2447925" cy="43450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2361C4-F867-D96F-6925-FD39C42D682E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评价难度等级</a:t>
            </a:r>
          </a:p>
        </p:txBody>
      </p:sp>
    </p:spTree>
    <p:extLst>
      <p:ext uri="{BB962C8B-B14F-4D97-AF65-F5344CB8AC3E}">
        <p14:creationId xmlns:p14="http://schemas.microsoft.com/office/powerpoint/2010/main" val="3587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39BA32-15E5-BC67-24E6-63127A39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28" y="2324100"/>
            <a:ext cx="2359284" cy="421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8655F6-7013-0D05-2A31-E63253CC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202" y="2324100"/>
            <a:ext cx="2368523" cy="4210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4B7744-F956-D474-85DA-DC38C13F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394" y="2324100"/>
            <a:ext cx="2368523" cy="421466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414C845C-5255-A6F5-CD0B-9E64F637ECA3}"/>
              </a:ext>
            </a:extLst>
          </p:cNvPr>
          <p:cNvSpPr/>
          <p:nvPr/>
        </p:nvSpPr>
        <p:spPr>
          <a:xfrm>
            <a:off x="3557587" y="3095625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0FE4BC5-DB71-415D-E6CA-42340FD082F8}"/>
              </a:ext>
            </a:extLst>
          </p:cNvPr>
          <p:cNvSpPr/>
          <p:nvPr/>
        </p:nvSpPr>
        <p:spPr>
          <a:xfrm>
            <a:off x="7573329" y="4505325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30AE27-3B7A-75EC-5CA6-E464E30536BC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切换考纲</a:t>
            </a:r>
          </a:p>
        </p:txBody>
      </p:sp>
    </p:spTree>
    <p:extLst>
      <p:ext uri="{BB962C8B-B14F-4D97-AF65-F5344CB8AC3E}">
        <p14:creationId xmlns:p14="http://schemas.microsoft.com/office/powerpoint/2010/main" val="29192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5C5EF9-6C83-CA58-0D8A-6B08ABA5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55" y="2038350"/>
            <a:ext cx="2542774" cy="4514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68D7CD-67D3-0188-DBD1-33B289F4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210" y="1971675"/>
            <a:ext cx="2567455" cy="4581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63950B-1FA6-675B-25C5-36393B42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53" y="1971674"/>
            <a:ext cx="2556684" cy="458152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083D07D8-E54A-7848-9F31-5C3EB90CE1B1}"/>
              </a:ext>
            </a:extLst>
          </p:cNvPr>
          <p:cNvSpPr/>
          <p:nvPr/>
        </p:nvSpPr>
        <p:spPr>
          <a:xfrm>
            <a:off x="2762891" y="5048250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ACA578F-264D-62A3-ED3E-0D93D43935B6}"/>
              </a:ext>
            </a:extLst>
          </p:cNvPr>
          <p:cNvSpPr/>
          <p:nvPr/>
        </p:nvSpPr>
        <p:spPr>
          <a:xfrm>
            <a:off x="7529512" y="4371975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92AF1F-B48D-444D-7A50-895962E6BEC7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计算</a:t>
            </a:r>
            <a:r>
              <a:rPr lang="en-US" altLang="zh-CN" sz="3200" dirty="0" err="1"/>
              <a:t>ddl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735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69E2977-5543-3391-5A8C-BE734BCB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17" y="1581150"/>
            <a:ext cx="2373923" cy="514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D5A4E9-19AF-ABAC-EFA5-7F2D137A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17" y="1581150"/>
            <a:ext cx="2373923" cy="5143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1BD848-5D48-52B1-6FE6-96E09EB7B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28" y="1581149"/>
            <a:ext cx="2373922" cy="514349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926CDCE-EB7E-458F-4110-653BD60B7544}"/>
              </a:ext>
            </a:extLst>
          </p:cNvPr>
          <p:cNvSpPr/>
          <p:nvPr/>
        </p:nvSpPr>
        <p:spPr>
          <a:xfrm>
            <a:off x="7359893" y="5829300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104A477-184C-BDC4-ABFD-8FDF7B9816F2}"/>
              </a:ext>
            </a:extLst>
          </p:cNvPr>
          <p:cNvSpPr/>
          <p:nvPr/>
        </p:nvSpPr>
        <p:spPr>
          <a:xfrm rot="10800000">
            <a:off x="3899389" y="5514975"/>
            <a:ext cx="1133475" cy="1047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1D9B2E-E775-027D-A23B-14E1C7077A98}"/>
              </a:ext>
            </a:extLst>
          </p:cNvPr>
          <p:cNvSpPr txBox="1"/>
          <p:nvPr/>
        </p:nvSpPr>
        <p:spPr>
          <a:xfrm>
            <a:off x="3960688" y="674126"/>
            <a:ext cx="358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反馈和客服</a:t>
            </a:r>
          </a:p>
        </p:txBody>
      </p:sp>
    </p:spTree>
    <p:extLst>
      <p:ext uri="{BB962C8B-B14F-4D97-AF65-F5344CB8AC3E}">
        <p14:creationId xmlns:p14="http://schemas.microsoft.com/office/powerpoint/2010/main" val="228224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miaosen</dc:creator>
  <cp:lastModifiedBy>chaoxin xu</cp:lastModifiedBy>
  <cp:revision>2</cp:revision>
  <dcterms:created xsi:type="dcterms:W3CDTF">2022-06-10T02:44:01Z</dcterms:created>
  <dcterms:modified xsi:type="dcterms:W3CDTF">2022-06-10T06:27:29Z</dcterms:modified>
</cp:coreProperties>
</file>