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0" r:id="rId4"/>
    <p:sldId id="257" r:id="rId5"/>
    <p:sldId id="277" r:id="rId6"/>
    <p:sldId id="258" r:id="rId7"/>
    <p:sldId id="259" r:id="rId8"/>
    <p:sldId id="260" r:id="rId9"/>
    <p:sldId id="261" r:id="rId10"/>
    <p:sldId id="262" r:id="rId11"/>
    <p:sldId id="279" r:id="rId12"/>
    <p:sldId id="276" r:id="rId13"/>
  </p:sldIdLst>
  <p:sldSz cx="14711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9.86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9.49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9.76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9.90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1.43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1.832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21,'0'-9,"0"-2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2.00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21,'0'-9,"0"-3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2.26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3.62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6.34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6.91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40.112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8.05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9.57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0.285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0.46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0.65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0,'0'5,"0"0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40.30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8.23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6:56.99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03.98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05.40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8.83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9.330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122363"/>
            <a:ext cx="110335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3602038"/>
            <a:ext cx="110335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5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365125"/>
            <a:ext cx="317213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365125"/>
            <a:ext cx="933252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709739"/>
            <a:ext cx="126885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4589464"/>
            <a:ext cx="126885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825625"/>
            <a:ext cx="625232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825625"/>
            <a:ext cx="625232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365126"/>
            <a:ext cx="1268855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681163"/>
            <a:ext cx="62235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2505075"/>
            <a:ext cx="62235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681163"/>
            <a:ext cx="62542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2505075"/>
            <a:ext cx="625424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2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987426"/>
            <a:ext cx="74476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987426"/>
            <a:ext cx="74476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365126"/>
            <a:ext cx="12688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825625"/>
            <a:ext cx="12688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79C5-4B11-4788-B9F6-AD7815F448FA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6356351"/>
            <a:ext cx="4965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37.png"/><Relationship Id="rId26" Type="http://schemas.openxmlformats.org/officeDocument/2006/relationships/customXml" Target="../ink/ink16.xml"/><Relationship Id="rId39" Type="http://schemas.openxmlformats.org/officeDocument/2006/relationships/image" Target="../media/image47.png"/><Relationship Id="rId21" Type="http://schemas.openxmlformats.org/officeDocument/2006/relationships/image" Target="../media/image38.png"/><Relationship Id="rId34" Type="http://schemas.openxmlformats.org/officeDocument/2006/relationships/customXml" Target="../ink/ink20.xml"/><Relationship Id="rId42" Type="http://schemas.openxmlformats.org/officeDocument/2006/relationships/image" Target="../media/image48.png"/><Relationship Id="rId7" Type="http://schemas.openxmlformats.org/officeDocument/2006/relationships/customXml" Target="../ink/ink6.xml"/><Relationship Id="rId2" Type="http://schemas.openxmlformats.org/officeDocument/2006/relationships/image" Target="../media/image11.png"/><Relationship Id="rId16" Type="http://schemas.openxmlformats.org/officeDocument/2006/relationships/customXml" Target="../ink/ink10.xml"/><Relationship Id="rId20" Type="http://schemas.openxmlformats.org/officeDocument/2006/relationships/customXml" Target="../ink/ink13.xml"/><Relationship Id="rId29" Type="http://schemas.openxmlformats.org/officeDocument/2006/relationships/image" Target="../media/image42.png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8.xml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46.png"/><Relationship Id="rId40" Type="http://schemas.openxmlformats.org/officeDocument/2006/relationships/customXml" Target="../ink/ink23.xml"/><Relationship Id="rId5" Type="http://schemas.openxmlformats.org/officeDocument/2006/relationships/customXml" Target="../ink/ink5.xml"/><Relationship Id="rId15" Type="http://schemas.openxmlformats.org/officeDocument/2006/relationships/image" Target="../media/image360.png"/><Relationship Id="rId23" Type="http://schemas.openxmlformats.org/officeDocument/2006/relationships/image" Target="../media/image39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image" Target="../media/image35.png"/><Relationship Id="rId19" Type="http://schemas.openxmlformats.org/officeDocument/2006/relationships/customXml" Target="../ink/ink12.xml"/><Relationship Id="rId31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customXml" Target="../ink/ink7.xml"/><Relationship Id="rId22" Type="http://schemas.openxmlformats.org/officeDocument/2006/relationships/customXml" Target="../ink/ink14.xml"/><Relationship Id="rId27" Type="http://schemas.openxmlformats.org/officeDocument/2006/relationships/image" Target="../media/image41.png"/><Relationship Id="rId30" Type="http://schemas.openxmlformats.org/officeDocument/2006/relationships/customXml" Target="../ink/ink18.xml"/><Relationship Id="rId35" Type="http://schemas.openxmlformats.org/officeDocument/2006/relationships/image" Target="../media/image45.png"/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customXml" Target="../ink/ink11.xml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1.png"/><Relationship Id="rId7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07FFD3-CAFA-C09A-D5F7-100DFE56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4" y="1"/>
            <a:ext cx="316718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9BF294-E222-6E53-CE61-042AC2699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15" y="1"/>
            <a:ext cx="3167180" cy="6858000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F77DA2F-51EA-4BC0-8997-64D538223EFA}"/>
              </a:ext>
            </a:extLst>
          </p:cNvPr>
          <p:cNvCxnSpPr/>
          <p:nvPr/>
        </p:nvCxnSpPr>
        <p:spPr>
          <a:xfrm>
            <a:off x="5010414" y="1126067"/>
            <a:ext cx="1007534" cy="99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4430305-A1F5-41A5-E57C-3765D3C7E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67" y="1"/>
            <a:ext cx="3312367" cy="6858000"/>
          </a:xfrm>
          <a:prstGeom prst="rect">
            <a:avLst/>
          </a:prstGeom>
        </p:spPr>
      </p:pic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89E4CF6-6EB9-4CF3-32A0-732D14A29E37}"/>
              </a:ext>
            </a:extLst>
          </p:cNvPr>
          <p:cNvCxnSpPr/>
          <p:nvPr/>
        </p:nvCxnSpPr>
        <p:spPr>
          <a:xfrm rot="5400000" flipH="1" flipV="1">
            <a:off x="8545248" y="817036"/>
            <a:ext cx="2260600" cy="1998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2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58C02D-CB3E-EB1F-331C-14D761D4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18" y="1419311"/>
            <a:ext cx="2983344" cy="33905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A52F01-3CF6-34FD-01F4-65DE4B0F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291"/>
            <a:ext cx="3219048" cy="5219048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9E1476F-E28F-A5EE-9626-3B22EE37C2BC}"/>
              </a:ext>
            </a:extLst>
          </p:cNvPr>
          <p:cNvCxnSpPr/>
          <p:nvPr/>
        </p:nvCxnSpPr>
        <p:spPr>
          <a:xfrm rot="5400000" flipH="1" flipV="1">
            <a:off x="2320206" y="2831842"/>
            <a:ext cx="1623526" cy="681135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D847840E-48EE-87CA-F756-4E8D94686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52" y="47235"/>
            <a:ext cx="3228571" cy="4057143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861720C-4CE1-1380-4FED-D12DA7314535}"/>
              </a:ext>
            </a:extLst>
          </p:cNvPr>
          <p:cNvCxnSpPr>
            <a:cxnSpLocks/>
          </p:cNvCxnSpPr>
          <p:nvPr/>
        </p:nvCxnSpPr>
        <p:spPr>
          <a:xfrm>
            <a:off x="5938928" y="2174032"/>
            <a:ext cx="1741714" cy="741784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BEF7CE1-61F4-09B5-94D6-F69DEF5EAF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8933" y="3032449"/>
            <a:ext cx="3038669" cy="1268963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2023FFC-3C9A-EC70-B476-42C4B8F6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9479" y="306291"/>
            <a:ext cx="2983344" cy="2925148"/>
          </a:xfrm>
          <a:prstGeom prst="rect">
            <a:avLst/>
          </a:prstGeom>
        </p:spPr>
      </p:pic>
      <p:sp>
        <p:nvSpPr>
          <p:cNvPr id="33" name="弧形 32">
            <a:extLst>
              <a:ext uri="{FF2B5EF4-FFF2-40B4-BE49-F238E27FC236}">
                <a16:creationId xmlns:a16="http://schemas.microsoft.com/office/drawing/2014/main" id="{628FAB64-A77C-F38D-D73E-F478E29E1C5A}"/>
              </a:ext>
            </a:extLst>
          </p:cNvPr>
          <p:cNvSpPr/>
          <p:nvPr/>
        </p:nvSpPr>
        <p:spPr>
          <a:xfrm>
            <a:off x="6731454" y="2566600"/>
            <a:ext cx="6257925" cy="1814901"/>
          </a:xfrm>
          <a:prstGeom prst="arc">
            <a:avLst>
              <a:gd name="adj1" fmla="val 12064156"/>
              <a:gd name="adj2" fmla="val 19785498"/>
            </a:avLst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B18C7C5-9008-E2B2-793D-8FEF0CFF4D12}"/>
                  </a:ext>
                </a:extLst>
              </p14:cNvPr>
              <p14:cNvContentPartPr/>
              <p14:nvPr/>
            </p14:nvContentPartPr>
            <p14:xfrm>
              <a:off x="5712383" y="4638690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B18C7C5-9008-E2B2-793D-8FEF0CFF4D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4383" y="4530690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D27D27B7-D7E3-B86A-C0CF-C9D289297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8278" y="2979365"/>
            <a:ext cx="2411465" cy="3878635"/>
          </a:xfrm>
          <a:prstGeom prst="rect">
            <a:avLst/>
          </a:prstGeom>
        </p:spPr>
      </p:pic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CD2CC6C9-0927-4C2C-12FC-E88DE92A1682}"/>
              </a:ext>
            </a:extLst>
          </p:cNvPr>
          <p:cNvCxnSpPr/>
          <p:nvPr/>
        </p:nvCxnSpPr>
        <p:spPr>
          <a:xfrm>
            <a:off x="5016953" y="3514726"/>
            <a:ext cx="6451324" cy="1562099"/>
          </a:xfrm>
          <a:prstGeom prst="bentConnector3">
            <a:avLst>
              <a:gd name="adj1" fmla="val 11465"/>
            </a:avLst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FDF523C3-63A7-AD95-CC33-18FE30BE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541" y="710029"/>
            <a:ext cx="2942856" cy="47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CD8559-6057-3EFB-6990-1F34A295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13" y="1256299"/>
            <a:ext cx="3304762" cy="41809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A52F01-3CF6-34FD-01F4-65DE4B0F9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973" y="620617"/>
            <a:ext cx="3219048" cy="5219048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9E1476F-E28F-A5EE-9626-3B22EE37C2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7142" y="3428909"/>
            <a:ext cx="2192303" cy="684431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861720C-4CE1-1380-4FED-D12DA7314535}"/>
              </a:ext>
            </a:extLst>
          </p:cNvPr>
          <p:cNvCxnSpPr>
            <a:cxnSpLocks/>
          </p:cNvCxnSpPr>
          <p:nvPr/>
        </p:nvCxnSpPr>
        <p:spPr>
          <a:xfrm>
            <a:off x="7941901" y="2488358"/>
            <a:ext cx="1741714" cy="741784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F2F1298-DD30-27EA-3CB0-0AC9D6D75C19}"/>
                  </a:ext>
                </a:extLst>
              </p14:cNvPr>
              <p14:cNvContentPartPr/>
              <p14:nvPr/>
            </p14:nvContentPartPr>
            <p14:xfrm>
              <a:off x="6134086" y="1466776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F2F1298-DD30-27EA-3CB0-0AC9D6D75C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6086" y="135877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BC001FF-BC8B-7813-2C22-3DC8D08306BE}"/>
                  </a:ext>
                </a:extLst>
              </p14:cNvPr>
              <p14:cNvContentPartPr/>
              <p14:nvPr/>
            </p14:nvContentPartPr>
            <p14:xfrm>
              <a:off x="6200686" y="4619656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BC001FF-BC8B-7813-2C22-3DC8D08306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2686" y="451165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0E8847F-54AE-AE5A-4C22-47C288D4E5F2}"/>
                  </a:ext>
                </a:extLst>
              </p14:cNvPr>
              <p14:cNvContentPartPr/>
              <p14:nvPr/>
            </p14:nvContentPartPr>
            <p14:xfrm>
              <a:off x="6743565" y="4257496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0E8847F-54AE-AE5A-4C22-47C288D4E5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25565" y="414949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2237E43-C5F5-5E3A-A515-8AD339519505}"/>
                  </a:ext>
                </a:extLst>
              </p14:cNvPr>
              <p14:cNvContentPartPr/>
              <p14:nvPr/>
            </p14:nvContentPartPr>
            <p14:xfrm>
              <a:off x="7334326" y="3552615"/>
              <a:ext cx="36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2237E43-C5F5-5E3A-A515-8AD3395195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16326" y="3444615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8BE1CF1B-A759-502B-16A2-6510BB6A5551}"/>
              </a:ext>
            </a:extLst>
          </p:cNvPr>
          <p:cNvGrpSpPr/>
          <p:nvPr/>
        </p:nvGrpSpPr>
        <p:grpSpPr>
          <a:xfrm>
            <a:off x="7381845" y="3400336"/>
            <a:ext cx="19440" cy="29161"/>
            <a:chOff x="5991195" y="3086010"/>
            <a:chExt cx="19440" cy="29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31B95C4-1DF3-CFF0-B3C1-B47AF211D221}"/>
                    </a:ext>
                  </a:extLst>
                </p14:cNvPr>
                <p14:cNvContentPartPr/>
                <p14:nvPr/>
              </p14:nvContentPartPr>
              <p14:xfrm>
                <a:off x="5991195" y="3114810"/>
                <a:ext cx="360" cy="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31B95C4-1DF3-CFF0-B3C1-B47AF211D2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3195" y="300681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F74BFA6-17A8-376E-9D9E-9A15BFAD31D1}"/>
                    </a:ext>
                  </a:extLst>
                </p14:cNvPr>
                <p14:cNvContentPartPr/>
                <p14:nvPr/>
              </p14:nvContentPartPr>
              <p14:xfrm>
                <a:off x="5991195" y="3114810"/>
                <a:ext cx="36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F74BFA6-17A8-376E-9D9E-9A15BFAD31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3195" y="300681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B376348-C687-3C85-CFCF-294BA8864BC6}"/>
                    </a:ext>
                  </a:extLst>
                </p14:cNvPr>
                <p14:cNvContentPartPr/>
                <p14:nvPr/>
              </p14:nvContentPartPr>
              <p14:xfrm>
                <a:off x="6010275" y="3086010"/>
                <a:ext cx="360" cy="3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B376348-C687-3C85-CFCF-294BA8864B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92275" y="297801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6C90C94-7D1C-FEF6-4FA0-4278138468B3}"/>
                    </a:ext>
                  </a:extLst>
                </p14:cNvPr>
                <p14:cNvContentPartPr/>
                <p14:nvPr/>
              </p14:nvContentPartPr>
              <p14:xfrm>
                <a:off x="6010275" y="3086010"/>
                <a:ext cx="360" cy="3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6C90C94-7D1C-FEF6-4FA0-4278138468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92275" y="297801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3F1F243-8B91-ADF7-EEDC-D9E8BAE7C1AC}"/>
                  </a:ext>
                </a:extLst>
              </p14:cNvPr>
              <p14:cNvContentPartPr/>
              <p14:nvPr/>
            </p14:nvContentPartPr>
            <p14:xfrm>
              <a:off x="8915445" y="561973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3F1F243-8B91-ADF7-EEDC-D9E8BAE7C1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97445" y="551173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27D8175-7598-4E3B-B5D2-4B4C43CEEB15}"/>
                  </a:ext>
                </a:extLst>
              </p14:cNvPr>
              <p14:cNvContentPartPr/>
              <p14:nvPr/>
            </p14:nvContentPartPr>
            <p14:xfrm>
              <a:off x="6610366" y="5145256"/>
              <a:ext cx="360" cy="79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27D8175-7598-4E3B-B5D2-4B4C43CEEB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2366" y="5032113"/>
                <a:ext cx="36000" cy="23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6C91B50-8CEF-E23F-984C-2FE5B1EEF5E8}"/>
                  </a:ext>
                </a:extLst>
              </p14:cNvPr>
              <p14:cNvContentPartPr/>
              <p14:nvPr/>
            </p14:nvContentPartPr>
            <p14:xfrm>
              <a:off x="6619726" y="5002696"/>
              <a:ext cx="360" cy="79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6C91B50-8CEF-E23F-984C-2FE5B1EEF5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1726" y="4894696"/>
                <a:ext cx="36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B733AD8-0BC8-57F3-C71E-B3C7AB15B528}"/>
                  </a:ext>
                </a:extLst>
              </p14:cNvPr>
              <p14:cNvContentPartPr/>
              <p14:nvPr/>
            </p14:nvContentPartPr>
            <p14:xfrm>
              <a:off x="6648526" y="4619656"/>
              <a:ext cx="360" cy="3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B733AD8-0BC8-57F3-C71E-B3C7AB15B5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30526" y="451165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16C2F4E-D205-2475-9307-2FE56E4570D5}"/>
                  </a:ext>
                </a:extLst>
              </p14:cNvPr>
              <p14:cNvContentPartPr/>
              <p14:nvPr/>
            </p14:nvContentPartPr>
            <p14:xfrm>
              <a:off x="7057995" y="4352896"/>
              <a:ext cx="360" cy="3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16C2F4E-D205-2475-9307-2FE56E4570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39995" y="424489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9892BCC-E051-3959-F8F4-5CCD4896B1ED}"/>
                  </a:ext>
                </a:extLst>
              </p14:cNvPr>
              <p14:cNvContentPartPr/>
              <p14:nvPr/>
            </p14:nvContentPartPr>
            <p14:xfrm>
              <a:off x="6448516" y="2695455"/>
              <a:ext cx="36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9892BCC-E051-3959-F8F4-5CCD4896B1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0516" y="258745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A878C10-AA2B-DAC4-F9C4-315F5CA26027}"/>
                  </a:ext>
                </a:extLst>
              </p14:cNvPr>
              <p14:cNvContentPartPr/>
              <p14:nvPr/>
            </p14:nvContentPartPr>
            <p14:xfrm>
              <a:off x="6476956" y="3076695"/>
              <a:ext cx="360" cy="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A878C10-AA2B-DAC4-F9C4-315F5CA260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58956" y="296869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F115453-F0CB-4508-5A67-2FA9EA4F97A9}"/>
                  </a:ext>
                </a:extLst>
              </p14:cNvPr>
              <p14:cNvContentPartPr/>
              <p14:nvPr/>
            </p14:nvContentPartPr>
            <p14:xfrm>
              <a:off x="9039075" y="1952416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F115453-F0CB-4508-5A67-2FA9EA4F97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21075" y="184441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EA6DAF2-05A0-DC0A-848E-4BC09FA57146}"/>
                  </a:ext>
                </a:extLst>
              </p14:cNvPr>
              <p14:cNvContentPartPr/>
              <p14:nvPr/>
            </p14:nvContentPartPr>
            <p14:xfrm>
              <a:off x="8972475" y="2619495"/>
              <a:ext cx="36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EA6DAF2-05A0-DC0A-848E-4BC09FA57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54475" y="2511495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791A53F8-D69A-A012-D261-FCEA73E06ED1}"/>
              </a:ext>
            </a:extLst>
          </p:cNvPr>
          <p:cNvGrpSpPr/>
          <p:nvPr/>
        </p:nvGrpSpPr>
        <p:grpSpPr>
          <a:xfrm>
            <a:off x="8829555" y="2904975"/>
            <a:ext cx="360" cy="13680"/>
            <a:chOff x="7438905" y="2590650"/>
            <a:chExt cx="360" cy="13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EB84E945-D9A3-68DC-376E-FB29F54B6611}"/>
                    </a:ext>
                  </a:extLst>
                </p14:cNvPr>
                <p14:cNvContentPartPr/>
                <p14:nvPr/>
              </p14:nvContentPartPr>
              <p14:xfrm>
                <a:off x="7438905" y="2590650"/>
                <a:ext cx="360" cy="3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EB84E945-D9A3-68DC-376E-FB29F54B66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20905" y="248265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614BF2E-6A91-A883-AB29-A08D6AC70FB3}"/>
                    </a:ext>
                  </a:extLst>
                </p14:cNvPr>
                <p14:cNvContentPartPr/>
                <p14:nvPr/>
              </p14:nvContentPartPr>
              <p14:xfrm>
                <a:off x="7438905" y="2590650"/>
                <a:ext cx="360" cy="3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614BF2E-6A91-A883-AB29-A08D6AC70F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20905" y="248265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D68DB33-9593-7F2B-50B0-38432149DCE3}"/>
                    </a:ext>
                  </a:extLst>
                </p14:cNvPr>
                <p14:cNvContentPartPr/>
                <p14:nvPr/>
              </p14:nvContentPartPr>
              <p14:xfrm>
                <a:off x="7438905" y="2600370"/>
                <a:ext cx="360" cy="39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D68DB33-9593-7F2B-50B0-38432149DC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20905" y="2492370"/>
                  <a:ext cx="36000" cy="21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254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96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97ADF6B-4F1A-F578-4B92-41E81825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16" y="-2"/>
            <a:ext cx="3399999" cy="67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E64041-BD5D-F780-97DF-C4A626DD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25" y="33335"/>
            <a:ext cx="3485713" cy="6666667"/>
          </a:xfrm>
          <a:prstGeom prst="rect">
            <a:avLst/>
          </a:prstGeom>
        </p:spPr>
      </p:pic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999CE45-EA08-C7D4-2CBE-4B910F82304E}"/>
              </a:ext>
            </a:extLst>
          </p:cNvPr>
          <p:cNvCxnSpPr>
            <a:cxnSpLocks/>
          </p:cNvCxnSpPr>
          <p:nvPr/>
        </p:nvCxnSpPr>
        <p:spPr>
          <a:xfrm rot="10800000">
            <a:off x="4862248" y="406405"/>
            <a:ext cx="1748366" cy="9821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C92DABA-797E-C8BE-16C5-4D8499B6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017" y="38733"/>
            <a:ext cx="3428571" cy="5961905"/>
          </a:xfrm>
          <a:prstGeom prst="rect">
            <a:avLst/>
          </a:prstGeom>
        </p:spPr>
      </p:pic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F257AF0-FF7A-4860-528E-8A04A1D36165}"/>
              </a:ext>
            </a:extLst>
          </p:cNvPr>
          <p:cNvCxnSpPr>
            <a:cxnSpLocks/>
          </p:cNvCxnSpPr>
          <p:nvPr/>
        </p:nvCxnSpPr>
        <p:spPr>
          <a:xfrm rot="10800000">
            <a:off x="8374434" y="2875601"/>
            <a:ext cx="1453517" cy="8074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B572EFC-04BA-F029-B085-2C3BDD82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317" y="1800428"/>
            <a:ext cx="3323809" cy="32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E64041-BD5D-F780-97DF-C4A626DD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25" y="33335"/>
            <a:ext cx="3485713" cy="6666667"/>
          </a:xfrm>
          <a:prstGeom prst="rect">
            <a:avLst/>
          </a:prstGeom>
        </p:spPr>
      </p:pic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999CE45-EA08-C7D4-2CBE-4B910F82304E}"/>
              </a:ext>
            </a:extLst>
          </p:cNvPr>
          <p:cNvCxnSpPr>
            <a:cxnSpLocks/>
          </p:cNvCxnSpPr>
          <p:nvPr/>
        </p:nvCxnSpPr>
        <p:spPr>
          <a:xfrm rot="10800000">
            <a:off x="4086226" y="4229101"/>
            <a:ext cx="2738379" cy="1513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55AC05-7328-8CBA-F168-1E03A7A3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40" y="397238"/>
            <a:ext cx="3180951" cy="58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6047F2-B044-D3CF-2E14-137CA73C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90" y="397241"/>
            <a:ext cx="3219048" cy="1828571"/>
          </a:xfrm>
          <a:prstGeom prst="rect">
            <a:avLst/>
          </a:prstGeom>
        </p:spPr>
      </p:pic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DD8B46C-E594-7913-7A8D-48341730EB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4908" y="2399899"/>
            <a:ext cx="3954744" cy="1777999"/>
          </a:xfrm>
          <a:prstGeom prst="bentConnector3">
            <a:avLst>
              <a:gd name="adj1" fmla="val 440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EE28BBC-7EB4-6813-A9D6-92C0E8307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064" y="92432"/>
            <a:ext cx="2854087" cy="4606869"/>
          </a:xfrm>
          <a:prstGeom prst="rect">
            <a:avLst/>
          </a:prstGeom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494EC52-3A56-A0F5-CAB6-BB86E854F5CA}"/>
              </a:ext>
            </a:extLst>
          </p:cNvPr>
          <p:cNvCxnSpPr>
            <a:cxnSpLocks/>
          </p:cNvCxnSpPr>
          <p:nvPr/>
        </p:nvCxnSpPr>
        <p:spPr>
          <a:xfrm flipV="1">
            <a:off x="7076281" y="491070"/>
            <a:ext cx="2973056" cy="11599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969AE02C-3E37-84F8-4F50-6FEC79EF4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55" y="3540976"/>
            <a:ext cx="3323809" cy="3257143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4C7B574-1F1C-BA83-59BE-139186F952F7}"/>
              </a:ext>
            </a:extLst>
          </p:cNvPr>
          <p:cNvCxnSpPr/>
          <p:nvPr/>
        </p:nvCxnSpPr>
        <p:spPr>
          <a:xfrm rot="16200000" flipH="1">
            <a:off x="6369314" y="2755902"/>
            <a:ext cx="1811868" cy="1608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4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68A355-A86F-F48C-38C1-6D3856EE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46" y="361098"/>
            <a:ext cx="3323809" cy="32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34DBEB-E86A-0E7F-1118-1B29F14B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96" y="3"/>
            <a:ext cx="2942856" cy="4733333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7D860F6-2F31-9140-1064-A8D55C12FF3D}"/>
              </a:ext>
            </a:extLst>
          </p:cNvPr>
          <p:cNvCxnSpPr>
            <a:cxnSpLocks/>
          </p:cNvCxnSpPr>
          <p:nvPr/>
        </p:nvCxnSpPr>
        <p:spPr>
          <a:xfrm flipV="1">
            <a:off x="4307680" y="1337735"/>
            <a:ext cx="1862668" cy="15917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C8832C2-6790-A948-2A15-A22C99AFF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010" y="3618239"/>
            <a:ext cx="3002277" cy="3060332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50AA737-DC39-3242-909B-BFEC98DED7ED}"/>
              </a:ext>
            </a:extLst>
          </p:cNvPr>
          <p:cNvCxnSpPr/>
          <p:nvPr/>
        </p:nvCxnSpPr>
        <p:spPr>
          <a:xfrm rot="5400000">
            <a:off x="2745581" y="4711704"/>
            <a:ext cx="2717800" cy="4063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CF5871-297A-F182-59C9-F72E5AC2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85" y="468824"/>
            <a:ext cx="2789417" cy="37949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C3A9F8-AB4E-59AF-5030-86EDA8A4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858" y="4076890"/>
            <a:ext cx="2133933" cy="2276628"/>
          </a:xfrm>
          <a:prstGeom prst="rect">
            <a:avLst/>
          </a:prstGeom>
        </p:spPr>
      </p:pic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F71A3DC2-4233-4FBC-B18E-1BD318501B53}"/>
              </a:ext>
            </a:extLst>
          </p:cNvPr>
          <p:cNvCxnSpPr/>
          <p:nvPr/>
        </p:nvCxnSpPr>
        <p:spPr>
          <a:xfrm rot="5400000">
            <a:off x="4309382" y="4407660"/>
            <a:ext cx="1964267" cy="1016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6BC4C19-C981-A460-B8C5-D286BB7B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237" y="547730"/>
            <a:ext cx="3123809" cy="4952381"/>
          </a:xfrm>
          <a:prstGeom prst="rect">
            <a:avLst/>
          </a:prstGeom>
        </p:spPr>
      </p:pic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C51260B-8D1A-1A02-53FF-9EDFE6598DA0}"/>
              </a:ext>
            </a:extLst>
          </p:cNvPr>
          <p:cNvCxnSpPr>
            <a:cxnSpLocks/>
          </p:cNvCxnSpPr>
          <p:nvPr/>
        </p:nvCxnSpPr>
        <p:spPr>
          <a:xfrm flipV="1">
            <a:off x="5429336" y="4851422"/>
            <a:ext cx="2189870" cy="12043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5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7AEB87-F029-F443-FE89-400B4217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76" y="336199"/>
            <a:ext cx="3380952" cy="50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781234-82A3-5562-54DC-ADE97D51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17" y="336202"/>
            <a:ext cx="3533333" cy="2866667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0DE7C5A-5B19-9385-BFBD-283D5A94D1AD}"/>
              </a:ext>
            </a:extLst>
          </p:cNvPr>
          <p:cNvCxnSpPr>
            <a:cxnSpLocks/>
          </p:cNvCxnSpPr>
          <p:nvPr/>
        </p:nvCxnSpPr>
        <p:spPr>
          <a:xfrm flipV="1">
            <a:off x="4096187" y="2054291"/>
            <a:ext cx="2024240" cy="194388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8363BCC-7F6B-0D6E-74F3-C94F6654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25" y="336202"/>
            <a:ext cx="2961905" cy="4571429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7B6CBF9-CA14-3B80-D82F-D7379452BEA7}"/>
              </a:ext>
            </a:extLst>
          </p:cNvPr>
          <p:cNvCxnSpPr/>
          <p:nvPr/>
        </p:nvCxnSpPr>
        <p:spPr>
          <a:xfrm>
            <a:off x="2939194" y="3592287"/>
            <a:ext cx="6774025" cy="307910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2658F01-EE3E-148F-9A0E-A0915920C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758" y="4166670"/>
            <a:ext cx="3276190" cy="2676190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FF0421A-9C45-3E4E-565E-0B01754149D3}"/>
              </a:ext>
            </a:extLst>
          </p:cNvPr>
          <p:cNvCxnSpPr/>
          <p:nvPr/>
        </p:nvCxnSpPr>
        <p:spPr>
          <a:xfrm rot="10800000" flipV="1">
            <a:off x="8350947" y="4348065"/>
            <a:ext cx="1670180" cy="877078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37FF01B4-527E-B68E-1710-1C13241E5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6444" y="4907629"/>
            <a:ext cx="2895238" cy="1780952"/>
          </a:xfrm>
          <a:prstGeom prst="rect">
            <a:avLst/>
          </a:prstGeom>
        </p:spPr>
      </p:pic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584E3CA-F957-B0EA-934D-1511CADECF36}"/>
              </a:ext>
            </a:extLst>
          </p:cNvPr>
          <p:cNvCxnSpPr/>
          <p:nvPr/>
        </p:nvCxnSpPr>
        <p:spPr>
          <a:xfrm rot="16200000" flipH="1">
            <a:off x="10702507" y="3526727"/>
            <a:ext cx="2976466" cy="420373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3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EC64A9-3BAA-5BB7-87BB-6427F774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85" y="410844"/>
            <a:ext cx="3380952" cy="50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ABD895-A452-EDCE-51D4-9010E4EC4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96" y="190020"/>
            <a:ext cx="3000000" cy="4723808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4F036A4-D54B-A687-6CA5-E54BC139CDA9}"/>
              </a:ext>
            </a:extLst>
          </p:cNvPr>
          <p:cNvCxnSpPr>
            <a:cxnSpLocks/>
          </p:cNvCxnSpPr>
          <p:nvPr/>
        </p:nvCxnSpPr>
        <p:spPr>
          <a:xfrm flipV="1">
            <a:off x="2761910" y="3237725"/>
            <a:ext cx="2957805" cy="1586205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CDF28C9-012E-CA5E-008A-B5382005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257" y="112267"/>
            <a:ext cx="3142857" cy="5971429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8134B00-05D6-7F26-955A-1E273EC53400}"/>
              </a:ext>
            </a:extLst>
          </p:cNvPr>
          <p:cNvCxnSpPr/>
          <p:nvPr/>
        </p:nvCxnSpPr>
        <p:spPr>
          <a:xfrm>
            <a:off x="7884419" y="3429001"/>
            <a:ext cx="3013787" cy="2244012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F7F2FD-EC16-5F7E-B57A-B8BAF9FEC1A3}"/>
              </a:ext>
            </a:extLst>
          </p:cNvPr>
          <p:cNvGrpSpPr/>
          <p:nvPr/>
        </p:nvGrpSpPr>
        <p:grpSpPr>
          <a:xfrm>
            <a:off x="3171961" y="4267171"/>
            <a:ext cx="360" cy="360"/>
            <a:chOff x="4972185" y="426717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F634F88-689F-050E-9BCE-F8F1FF1B58D4}"/>
                    </a:ext>
                  </a:extLst>
                </p14:cNvPr>
                <p14:cNvContentPartPr/>
                <p14:nvPr/>
              </p14:nvContentPartPr>
              <p14:xfrm>
                <a:off x="4972185" y="4267170"/>
                <a:ext cx="360" cy="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F634F88-689F-050E-9BCE-F8F1FF1B58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4185" y="41591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E9D89ED-2DB0-CA4A-1C8D-797650803469}"/>
                    </a:ext>
                  </a:extLst>
                </p14:cNvPr>
                <p14:cNvContentPartPr/>
                <p14:nvPr/>
              </p14:nvContentPartPr>
              <p14:xfrm>
                <a:off x="4972185" y="4267170"/>
                <a:ext cx="360" cy="3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E9D89ED-2DB0-CA4A-1C8D-7976508034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4185" y="41591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51B37B2-63F0-2883-03E1-0957B57D89FA}"/>
                    </a:ext>
                  </a:extLst>
                </p14:cNvPr>
                <p14:cNvContentPartPr/>
                <p14:nvPr/>
              </p14:nvContentPartPr>
              <p14:xfrm>
                <a:off x="4972185" y="4267170"/>
                <a:ext cx="360" cy="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51B37B2-63F0-2883-03E1-0957B57D89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4185" y="41591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88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A29B2B-7A4B-77D9-0008-15494977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5" y="1"/>
            <a:ext cx="309350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B42C4F-4468-AF26-C438-6F11C04D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62" y="1301212"/>
            <a:ext cx="3371429" cy="2800000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F4FFE7D-232A-F322-F1EE-AB21355376AB}"/>
              </a:ext>
            </a:extLst>
          </p:cNvPr>
          <p:cNvCxnSpPr/>
          <p:nvPr/>
        </p:nvCxnSpPr>
        <p:spPr>
          <a:xfrm>
            <a:off x="4500517" y="2174036"/>
            <a:ext cx="2895599" cy="1436915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7D64394-3AED-179A-83E0-DEAEFE607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599" y="-106893"/>
            <a:ext cx="3382156" cy="6858000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E1801C-317B-7D4E-7707-1ECD435DA93C}"/>
              </a:ext>
            </a:extLst>
          </p:cNvPr>
          <p:cNvCxnSpPr/>
          <p:nvPr/>
        </p:nvCxnSpPr>
        <p:spPr>
          <a:xfrm rot="5400000" flipH="1" flipV="1">
            <a:off x="8392935" y="1282963"/>
            <a:ext cx="2388637" cy="2267339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0</Words>
  <Application>Microsoft Office PowerPoint</Application>
  <PresentationFormat>自定义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chaoxin xu</dc:creator>
  <cp:lastModifiedBy>chaoxin xu</cp:lastModifiedBy>
  <cp:revision>8</cp:revision>
  <dcterms:created xsi:type="dcterms:W3CDTF">2022-06-08T06:43:29Z</dcterms:created>
  <dcterms:modified xsi:type="dcterms:W3CDTF">2022-06-09T06:44:08Z</dcterms:modified>
</cp:coreProperties>
</file>